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0" r:id="rId2"/>
    <p:sldMasterId id="2147483671" r:id="rId3"/>
    <p:sldMasterId id="2147483682" r:id="rId4"/>
    <p:sldMasterId id="2147483715" r:id="rId5"/>
    <p:sldMasterId id="2147483727" r:id="rId6"/>
    <p:sldMasterId id="2147483745" r:id="rId7"/>
    <p:sldMasterId id="2147483756" r:id="rId8"/>
    <p:sldMasterId id="2147483768" r:id="rId9"/>
    <p:sldMasterId id="2147483780" r:id="rId10"/>
  </p:sldMasterIdLst>
  <p:notesMasterIdLst>
    <p:notesMasterId r:id="rId26"/>
  </p:notesMasterIdLst>
  <p:handoutMasterIdLst>
    <p:handoutMasterId r:id="rId27"/>
  </p:handoutMasterIdLst>
  <p:sldIdLst>
    <p:sldId id="408" r:id="rId11"/>
    <p:sldId id="414" r:id="rId12"/>
    <p:sldId id="415" r:id="rId13"/>
    <p:sldId id="416" r:id="rId14"/>
    <p:sldId id="418" r:id="rId15"/>
    <p:sldId id="421" r:id="rId16"/>
    <p:sldId id="424" r:id="rId17"/>
    <p:sldId id="422" r:id="rId18"/>
    <p:sldId id="417" r:id="rId19"/>
    <p:sldId id="419" r:id="rId20"/>
    <p:sldId id="420" r:id="rId21"/>
    <p:sldId id="425" r:id="rId22"/>
    <p:sldId id="426" r:id="rId23"/>
    <p:sldId id="427" r:id="rId24"/>
    <p:sldId id="428" r:id="rId25"/>
  </p:sldIdLst>
  <p:sldSz cx="9144000" cy="6858000" type="screen4x3"/>
  <p:notesSz cx="7099300" cy="10234613"/>
  <p:defaultTextStyle>
    <a:defPPr>
      <a:defRPr lang="nl-NL"/>
    </a:defPPr>
    <a:lvl1pPr algn="l" rtl="0" fontAlgn="base">
      <a:spcBef>
        <a:spcPct val="0"/>
      </a:spcBef>
      <a:spcAft>
        <a:spcPct val="0"/>
      </a:spcAft>
      <a:defRPr sz="2400" kern="1200">
        <a:solidFill>
          <a:schemeClr val="bg1"/>
        </a:solidFill>
        <a:latin typeface="Lucida Sans" pitchFamily="34" charset="0"/>
        <a:ea typeface="+mn-ea"/>
        <a:cs typeface="+mn-cs"/>
      </a:defRPr>
    </a:lvl1pPr>
    <a:lvl2pPr marL="457200" algn="l" rtl="0" fontAlgn="base">
      <a:spcBef>
        <a:spcPct val="0"/>
      </a:spcBef>
      <a:spcAft>
        <a:spcPct val="0"/>
      </a:spcAft>
      <a:defRPr sz="2400" kern="1200">
        <a:solidFill>
          <a:schemeClr val="bg1"/>
        </a:solidFill>
        <a:latin typeface="Lucida Sans" pitchFamily="34" charset="0"/>
        <a:ea typeface="+mn-ea"/>
        <a:cs typeface="+mn-cs"/>
      </a:defRPr>
    </a:lvl2pPr>
    <a:lvl3pPr marL="914400" algn="l" rtl="0" fontAlgn="base">
      <a:spcBef>
        <a:spcPct val="0"/>
      </a:spcBef>
      <a:spcAft>
        <a:spcPct val="0"/>
      </a:spcAft>
      <a:defRPr sz="2400" kern="1200">
        <a:solidFill>
          <a:schemeClr val="bg1"/>
        </a:solidFill>
        <a:latin typeface="Lucida Sans" pitchFamily="34" charset="0"/>
        <a:ea typeface="+mn-ea"/>
        <a:cs typeface="+mn-cs"/>
      </a:defRPr>
    </a:lvl3pPr>
    <a:lvl4pPr marL="1371600" algn="l" rtl="0" fontAlgn="base">
      <a:spcBef>
        <a:spcPct val="0"/>
      </a:spcBef>
      <a:spcAft>
        <a:spcPct val="0"/>
      </a:spcAft>
      <a:defRPr sz="2400" kern="1200">
        <a:solidFill>
          <a:schemeClr val="bg1"/>
        </a:solidFill>
        <a:latin typeface="Lucida Sans" pitchFamily="34" charset="0"/>
        <a:ea typeface="+mn-ea"/>
        <a:cs typeface="+mn-cs"/>
      </a:defRPr>
    </a:lvl4pPr>
    <a:lvl5pPr marL="1828800" algn="l" rtl="0" fontAlgn="base">
      <a:spcBef>
        <a:spcPct val="0"/>
      </a:spcBef>
      <a:spcAft>
        <a:spcPct val="0"/>
      </a:spcAft>
      <a:defRPr sz="2400" kern="1200">
        <a:solidFill>
          <a:schemeClr val="bg1"/>
        </a:solidFill>
        <a:latin typeface="Lucida Sans" pitchFamily="34" charset="0"/>
        <a:ea typeface="+mn-ea"/>
        <a:cs typeface="+mn-cs"/>
      </a:defRPr>
    </a:lvl5pPr>
    <a:lvl6pPr marL="2286000" algn="l" defTabSz="914400" rtl="0" eaLnBrk="1" latinLnBrk="0" hangingPunct="1">
      <a:defRPr sz="2400" kern="1200">
        <a:solidFill>
          <a:schemeClr val="bg1"/>
        </a:solidFill>
        <a:latin typeface="Lucida Sans" pitchFamily="34" charset="0"/>
        <a:ea typeface="+mn-ea"/>
        <a:cs typeface="+mn-cs"/>
      </a:defRPr>
    </a:lvl6pPr>
    <a:lvl7pPr marL="2743200" algn="l" defTabSz="914400" rtl="0" eaLnBrk="1" latinLnBrk="0" hangingPunct="1">
      <a:defRPr sz="2400" kern="1200">
        <a:solidFill>
          <a:schemeClr val="bg1"/>
        </a:solidFill>
        <a:latin typeface="Lucida Sans" pitchFamily="34" charset="0"/>
        <a:ea typeface="+mn-ea"/>
        <a:cs typeface="+mn-cs"/>
      </a:defRPr>
    </a:lvl7pPr>
    <a:lvl8pPr marL="3200400" algn="l" defTabSz="914400" rtl="0" eaLnBrk="1" latinLnBrk="0" hangingPunct="1">
      <a:defRPr sz="2400" kern="1200">
        <a:solidFill>
          <a:schemeClr val="bg1"/>
        </a:solidFill>
        <a:latin typeface="Lucida Sans" pitchFamily="34" charset="0"/>
        <a:ea typeface="+mn-ea"/>
        <a:cs typeface="+mn-cs"/>
      </a:defRPr>
    </a:lvl8pPr>
    <a:lvl9pPr marL="3657600" algn="l" defTabSz="914400" rtl="0" eaLnBrk="1" latinLnBrk="0" hangingPunct="1">
      <a:defRPr sz="2400" kern="1200">
        <a:solidFill>
          <a:schemeClr val="bg1"/>
        </a:solidFill>
        <a:latin typeface="Lucida Sans"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CC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80039" autoAdjust="0"/>
  </p:normalViewPr>
  <p:slideViewPr>
    <p:cSldViewPr>
      <p:cViewPr varScale="1">
        <p:scale>
          <a:sx n="54" d="100"/>
          <a:sy n="54" d="100"/>
        </p:scale>
        <p:origin x="1636" y="40"/>
      </p:cViewPr>
      <p:guideLst>
        <p:guide orient="horz" pos="2160"/>
        <p:guide pos="2880"/>
      </p:guideLst>
    </p:cSldViewPr>
  </p:slideViewPr>
  <p:notesTextViewPr>
    <p:cViewPr>
      <p:scale>
        <a:sx n="1" d="1"/>
        <a:sy n="1" d="1"/>
      </p:scale>
      <p:origin x="0" y="0"/>
    </p:cViewPr>
  </p:notesTextViewPr>
  <p:sorterViewPr>
    <p:cViewPr>
      <p:scale>
        <a:sx n="206" d="100"/>
        <a:sy n="20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1"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4" tIns="47377" rIns="94754" bIns="47377" numCol="1" anchor="t" anchorCtr="0" compatLnSpc="1">
            <a:prstTxWarp prst="textNoShape">
              <a:avLst/>
            </a:prstTxWarp>
          </a:bodyPr>
          <a:lstStyle>
            <a:lvl1pPr>
              <a:defRPr sz="1200">
                <a:solidFill>
                  <a:schemeClr val="tx1"/>
                </a:solidFill>
                <a:latin typeface="Arial" charset="0"/>
              </a:defRPr>
            </a:lvl1pPr>
          </a:lstStyle>
          <a:p>
            <a:endParaRPr lang="nl-NL" altLang="nl-NL"/>
          </a:p>
        </p:txBody>
      </p:sp>
      <p:sp>
        <p:nvSpPr>
          <p:cNvPr id="132099" name="Rectangle 3"/>
          <p:cNvSpPr>
            <a:spLocks noGrp="1" noChangeArrowheads="1"/>
          </p:cNvSpPr>
          <p:nvPr>
            <p:ph type="dt" sz="quarter" idx="1"/>
          </p:nvPr>
        </p:nvSpPr>
        <p:spPr bwMode="auto">
          <a:xfrm>
            <a:off x="4021296"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4" tIns="47377" rIns="94754" bIns="47377" numCol="1" anchor="t" anchorCtr="0" compatLnSpc="1">
            <a:prstTxWarp prst="textNoShape">
              <a:avLst/>
            </a:prstTxWarp>
          </a:bodyPr>
          <a:lstStyle>
            <a:lvl1pPr algn="r">
              <a:defRPr sz="1200">
                <a:solidFill>
                  <a:schemeClr val="tx1"/>
                </a:solidFill>
                <a:latin typeface="Arial" charset="0"/>
              </a:defRPr>
            </a:lvl1pPr>
          </a:lstStyle>
          <a:p>
            <a:endParaRPr lang="nl-NL" altLang="nl-NL"/>
          </a:p>
        </p:txBody>
      </p:sp>
      <p:sp>
        <p:nvSpPr>
          <p:cNvPr id="132100" name="Rectangle 4"/>
          <p:cNvSpPr>
            <a:spLocks noGrp="1" noChangeArrowheads="1"/>
          </p:cNvSpPr>
          <p:nvPr>
            <p:ph type="ftr" sz="quarter" idx="2"/>
          </p:nvPr>
        </p:nvSpPr>
        <p:spPr bwMode="auto">
          <a:xfrm>
            <a:off x="1" y="9721107"/>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4" tIns="47377" rIns="94754" bIns="47377" numCol="1" anchor="b" anchorCtr="0" compatLnSpc="1">
            <a:prstTxWarp prst="textNoShape">
              <a:avLst/>
            </a:prstTxWarp>
          </a:bodyPr>
          <a:lstStyle>
            <a:lvl1pPr>
              <a:defRPr sz="1200">
                <a:solidFill>
                  <a:schemeClr val="tx1"/>
                </a:solidFill>
                <a:latin typeface="Arial" charset="0"/>
              </a:defRPr>
            </a:lvl1pPr>
          </a:lstStyle>
          <a:p>
            <a:endParaRPr lang="nl-NL" altLang="nl-NL"/>
          </a:p>
        </p:txBody>
      </p:sp>
      <p:sp>
        <p:nvSpPr>
          <p:cNvPr id="132101" name="Rectangle 5"/>
          <p:cNvSpPr>
            <a:spLocks noGrp="1" noChangeArrowheads="1"/>
          </p:cNvSpPr>
          <p:nvPr>
            <p:ph type="sldNum" sz="quarter" idx="3"/>
          </p:nvPr>
        </p:nvSpPr>
        <p:spPr bwMode="auto">
          <a:xfrm>
            <a:off x="4021296" y="9721107"/>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4" tIns="47377" rIns="94754" bIns="47377" numCol="1" anchor="b" anchorCtr="0" compatLnSpc="1">
            <a:prstTxWarp prst="textNoShape">
              <a:avLst/>
            </a:prstTxWarp>
          </a:bodyPr>
          <a:lstStyle>
            <a:lvl1pPr algn="r">
              <a:defRPr sz="1200">
                <a:solidFill>
                  <a:schemeClr val="tx1"/>
                </a:solidFill>
                <a:latin typeface="Arial" charset="0"/>
              </a:defRPr>
            </a:lvl1pPr>
          </a:lstStyle>
          <a:p>
            <a:fld id="{9A183959-528A-4747-A5BD-2CEFEF1D3D3D}" type="slidenum">
              <a:rPr lang="nl-NL" altLang="nl-NL"/>
              <a:pPr/>
              <a:t>‹nr.›</a:t>
            </a:fld>
            <a:endParaRPr lang="nl-NL" altLang="nl-NL"/>
          </a:p>
        </p:txBody>
      </p:sp>
    </p:spTree>
    <p:extLst>
      <p:ext uri="{BB962C8B-B14F-4D97-AF65-F5344CB8AC3E}">
        <p14:creationId xmlns:p14="http://schemas.microsoft.com/office/powerpoint/2010/main" val="3691176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3077137" cy="512304"/>
          </a:xfrm>
          <a:prstGeom prst="rect">
            <a:avLst/>
          </a:prstGeom>
        </p:spPr>
        <p:txBody>
          <a:bodyPr vert="horz" lIns="94754" tIns="47377" rIns="94754" bIns="47377" rtlCol="0"/>
          <a:lstStyle>
            <a:lvl1pPr algn="l">
              <a:defRPr sz="1200"/>
            </a:lvl1pPr>
          </a:lstStyle>
          <a:p>
            <a:endParaRPr lang="nl-NL"/>
          </a:p>
        </p:txBody>
      </p:sp>
      <p:sp>
        <p:nvSpPr>
          <p:cNvPr id="3" name="Tijdelijke aanduiding voor datum 2"/>
          <p:cNvSpPr>
            <a:spLocks noGrp="1"/>
          </p:cNvSpPr>
          <p:nvPr>
            <p:ph type="dt" idx="1"/>
          </p:nvPr>
        </p:nvSpPr>
        <p:spPr>
          <a:xfrm>
            <a:off x="4020507" y="1"/>
            <a:ext cx="3077137" cy="512304"/>
          </a:xfrm>
          <a:prstGeom prst="rect">
            <a:avLst/>
          </a:prstGeom>
        </p:spPr>
        <p:txBody>
          <a:bodyPr vert="horz" lIns="94754" tIns="47377" rIns="94754" bIns="47377" rtlCol="0"/>
          <a:lstStyle>
            <a:lvl1pPr algn="r">
              <a:defRPr sz="1200"/>
            </a:lvl1pPr>
          </a:lstStyle>
          <a:p>
            <a:fld id="{AD8F0478-CF51-409B-8E4C-F2859B02D23C}" type="datetimeFigureOut">
              <a:rPr lang="nl-NL" smtClean="0"/>
              <a:pPr/>
              <a:t>27-11-2018</a:t>
            </a:fld>
            <a:endParaRPr lang="nl-NL"/>
          </a:p>
        </p:txBody>
      </p:sp>
      <p:sp>
        <p:nvSpPr>
          <p:cNvPr id="4" name="Tijdelijke aanduiding voor dia-afbeelding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54" tIns="47377" rIns="94754" bIns="47377" rtlCol="0" anchor="ctr"/>
          <a:lstStyle/>
          <a:p>
            <a:endParaRPr lang="nl-NL"/>
          </a:p>
        </p:txBody>
      </p:sp>
      <p:sp>
        <p:nvSpPr>
          <p:cNvPr id="5" name="Tijdelijke aanduiding voor notities 4"/>
          <p:cNvSpPr>
            <a:spLocks noGrp="1"/>
          </p:cNvSpPr>
          <p:nvPr>
            <p:ph type="body" sz="quarter" idx="3"/>
          </p:nvPr>
        </p:nvSpPr>
        <p:spPr>
          <a:xfrm>
            <a:off x="709601" y="4861156"/>
            <a:ext cx="5680103" cy="4605821"/>
          </a:xfrm>
          <a:prstGeom prst="rect">
            <a:avLst/>
          </a:prstGeom>
        </p:spPr>
        <p:txBody>
          <a:bodyPr vert="horz" lIns="94754" tIns="47377" rIns="94754" bIns="47377"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0675"/>
            <a:ext cx="3077137" cy="512303"/>
          </a:xfrm>
          <a:prstGeom prst="rect">
            <a:avLst/>
          </a:prstGeom>
        </p:spPr>
        <p:txBody>
          <a:bodyPr vert="horz" lIns="94754" tIns="47377" rIns="94754" bIns="47377"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0507" y="9720675"/>
            <a:ext cx="3077137" cy="512303"/>
          </a:xfrm>
          <a:prstGeom prst="rect">
            <a:avLst/>
          </a:prstGeom>
        </p:spPr>
        <p:txBody>
          <a:bodyPr vert="horz" lIns="94754" tIns="47377" rIns="94754" bIns="47377" rtlCol="0" anchor="b"/>
          <a:lstStyle>
            <a:lvl1pPr algn="r">
              <a:defRPr sz="1200"/>
            </a:lvl1pPr>
          </a:lstStyle>
          <a:p>
            <a:fld id="{C9532D55-4A9F-4045-B78E-AAF008C25347}" type="slidenum">
              <a:rPr lang="nl-NL" smtClean="0"/>
              <a:pPr/>
              <a:t>‹nr.›</a:t>
            </a:fld>
            <a:endParaRPr lang="nl-NL"/>
          </a:p>
        </p:txBody>
      </p:sp>
    </p:spTree>
    <p:extLst>
      <p:ext uri="{BB962C8B-B14F-4D97-AF65-F5344CB8AC3E}">
        <p14:creationId xmlns:p14="http://schemas.microsoft.com/office/powerpoint/2010/main" val="243626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dia-afbeelding 1"/>
          <p:cNvSpPr>
            <a:spLocks noGrp="1" noRot="1" noChangeAspect="1"/>
          </p:cNvSpPr>
          <p:nvPr>
            <p:ph type="sldImg"/>
          </p:nvPr>
        </p:nvSpPr>
        <p:spPr bwMode="auto">
          <a:xfrm>
            <a:off x="992188" y="768350"/>
            <a:ext cx="5114925" cy="3836988"/>
          </a:xfrm>
          <a:noFill/>
          <a:ln>
            <a:solidFill>
              <a:srgbClr val="000000"/>
            </a:solidFill>
            <a:miter lim="800000"/>
            <a:headEnd/>
            <a:tailEnd/>
          </a:ln>
        </p:spPr>
      </p:sp>
      <p:sp>
        <p:nvSpPr>
          <p:cNvPr id="16386"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92188" y="768350"/>
            <a:ext cx="5114925" cy="3836988"/>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56488E15-FB50-4CF0-BBE8-AECBA67B1440}"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6105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92188" y="768350"/>
            <a:ext cx="5114925" cy="3836988"/>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56488E15-FB50-4CF0-BBE8-AECBA67B1440}"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6105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txBox="1">
            <a:spLocks noGrp="1" noChangeArrowheads="1"/>
          </p:cNvSpPr>
          <p:nvPr/>
        </p:nvSpPr>
        <p:spPr bwMode="auto">
          <a:xfrm>
            <a:off x="4020506" y="9720673"/>
            <a:ext cx="3077137" cy="512303"/>
          </a:xfrm>
          <a:prstGeom prst="rect">
            <a:avLst/>
          </a:prstGeom>
          <a:noFill/>
          <a:ln w="9525">
            <a:noFill/>
            <a:miter lim="800000"/>
            <a:headEnd/>
            <a:tailEnd/>
          </a:ln>
        </p:spPr>
        <p:txBody>
          <a:bodyPr lIns="100179" tIns="50090" rIns="100179" bIns="50090" anchor="b"/>
          <a:lstStyle/>
          <a:p>
            <a:pPr algn="r"/>
            <a:fld id="{F96BC5B9-EA40-424E-A6C6-C0E0D7ECE483}" type="slidenum">
              <a:rPr lang="nl-NL" altLang="nl-NL" sz="1200">
                <a:solidFill>
                  <a:prstClr val="black"/>
                </a:solidFill>
                <a:latin typeface="Arial" charset="0"/>
                <a:cs typeface="Arial" charset="0"/>
              </a:rPr>
              <a:pPr algn="r"/>
              <a:t>2</a:t>
            </a:fld>
            <a:endParaRPr lang="nl-NL" altLang="nl-NL" sz="1200">
              <a:solidFill>
                <a:prstClr val="black"/>
              </a:solidFill>
              <a:latin typeface="Arial" charset="0"/>
              <a:cs typeface="Arial" charset="0"/>
            </a:endParaRPr>
          </a:p>
        </p:txBody>
      </p:sp>
      <p:sp>
        <p:nvSpPr>
          <p:cNvPr id="20482" name="Rectangle 2"/>
          <p:cNvSpPr>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p:spPr>
      </p:sp>
      <p:sp>
        <p:nvSpPr>
          <p:cNvPr id="20483" name="Rectangle 3"/>
          <p:cNvSpPr>
            <a:spLocks noGrp="1" noChangeArrowheads="1"/>
          </p:cNvSpPr>
          <p:nvPr>
            <p:ph type="body" idx="1"/>
          </p:nvPr>
        </p:nvSpPr>
        <p:spPr bwMode="auto">
          <a:noFill/>
        </p:spPr>
        <p:txBody>
          <a:bodyPr wrap="square" lIns="100179" tIns="50090" rIns="100179" bIns="50090" numCol="1" anchor="t" anchorCtr="0" compatLnSpc="1">
            <a:prstTxWarp prst="textNoShape">
              <a:avLst/>
            </a:prstTxWarp>
          </a:bodyPr>
          <a:lstStyle/>
          <a:p>
            <a:pPr defTabSz="947684">
              <a:spcBef>
                <a:spcPct val="0"/>
              </a:spcBef>
            </a:pPr>
            <a:r>
              <a:rPr lang="nl-NL"/>
              <a:t>Addressing health inequities: differences in life expectancy</a:t>
            </a:r>
          </a:p>
          <a:p>
            <a:pPr defTabSz="947684">
              <a:spcBef>
                <a:spcPct val="0"/>
              </a:spcBef>
            </a:pPr>
            <a:endParaRPr lang="nl-NL" altLang="nl-NL"/>
          </a:p>
          <a:p>
            <a:pPr defTabSz="947684">
              <a:spcBef>
                <a:spcPct val="0"/>
              </a:spcBef>
            </a:pPr>
            <a:r>
              <a:rPr lang="nl-NL" altLang="nl-NL"/>
              <a:t>A primary school was planned adjacent to a highway. Negative advices from public health services / experts, half way project. Vice mayor not amused and subsequent order to implement health impact assessments, to put health at the heart of urban development policy.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r>
              <a:rPr lang="nl-NL"/>
              <a:t>In 2012 Utrecht drafted and implemented its HiAP strategy</a:t>
            </a:r>
          </a:p>
          <a:p>
            <a:endParaRPr lang="nl-NL"/>
          </a:p>
          <a:p>
            <a:r>
              <a:rPr lang="nl-NL"/>
              <a:t>The public health policy document Buidling a healthy future, an invitation to the city</a:t>
            </a:r>
          </a:p>
          <a:p>
            <a:endParaRPr lang="nl-NL"/>
          </a:p>
          <a:p>
            <a:r>
              <a:rPr lang="nl-NL"/>
              <a:t>Characteristic are:</a:t>
            </a:r>
          </a:p>
          <a:p>
            <a:pPr>
              <a:buFontTx/>
              <a:buChar char="-"/>
            </a:pPr>
            <a:r>
              <a:rPr lang="nl-NL"/>
              <a:t>Health is built along three pillars, that is economic, social and spatial dimension</a:t>
            </a:r>
          </a:p>
          <a:p>
            <a:pPr>
              <a:buFontTx/>
              <a:buChar char="-"/>
            </a:pPr>
            <a:r>
              <a:rPr lang="nl-NL"/>
              <a:t>Health is a strength of people, a goal in itself and at the same time atool for achieving other goals, such as participation, social engagement and self development</a:t>
            </a:r>
          </a:p>
          <a:p>
            <a:pPr>
              <a:buFontTx/>
              <a:buChar char="-"/>
            </a:pPr>
            <a:r>
              <a:rPr lang="nl-NL"/>
              <a:t>Political decision making is built around health assessments and political leadership, for example in regional, national and international platforms such as the WHO European Healthy Cities Newtork sinds December 2016.</a:t>
            </a:r>
          </a:p>
          <a:p>
            <a:pPr>
              <a:buFontTx/>
              <a:buChar char="-"/>
            </a:pPr>
            <a:r>
              <a:rPr lang="nl-NL"/>
              <a:t>Public health policy is formulated as an invitation to the city, that is citizens, private sector and research institutes.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33794" name="Rectangle 3"/>
          <p:cNvSpPr>
            <a:spLocks noGrp="1"/>
          </p:cNvSpPr>
          <p:nvPr>
            <p:ph type="body" idx="1"/>
          </p:nvPr>
        </p:nvSpPr>
        <p:spPr bwMode="auto">
          <a:noFill/>
        </p:spPr>
        <p:txBody>
          <a:bodyPr wrap="square" numCol="1" anchor="t" anchorCtr="0" compatLnSpc="1">
            <a:prstTxWarp prst="textNoShape">
              <a:avLst/>
            </a:prstTxWarp>
          </a:bodyPr>
          <a:lstStyle/>
          <a:p>
            <a:r>
              <a:rPr lang="nl-NL">
                <a:solidFill>
                  <a:srgbClr val="002060"/>
                </a:solidFill>
              </a:rPr>
              <a:t>New local government programme (2018) focussing on healthy urban living for everybody. </a:t>
            </a:r>
          </a:p>
          <a:p>
            <a:r>
              <a:rPr lang="nl-NL">
                <a:solidFill>
                  <a:srgbClr val="002060"/>
                </a:solidFill>
              </a:rPr>
              <a:t>As in the city we witness disparities. The risk of a growth in the city increasing this divide. The political ambition is to use this growth for addressing inequalities and inequity. </a:t>
            </a:r>
          </a:p>
          <a:p>
            <a:endParaRPr lang="nl-NL">
              <a:solidFill>
                <a:srgbClr val="002060"/>
              </a:solidFill>
            </a:endParaRPr>
          </a:p>
          <a:p>
            <a:endParaRPr lang="nl-NL">
              <a:solidFill>
                <a:srgbClr val="002060"/>
              </a:solidFill>
            </a:endParaRPr>
          </a:p>
          <a:p>
            <a:endParaRPr lang="nl-NL">
              <a:solidFill>
                <a:srgbClr val="002060"/>
              </a:solidFill>
            </a:endParaRPr>
          </a:p>
          <a:p>
            <a:r>
              <a:rPr lang="nl-NL">
                <a:solidFill>
                  <a:srgbClr val="002060"/>
                </a:solidFill>
              </a:rPr>
              <a:t>Ingegeven door: </a:t>
            </a:r>
          </a:p>
          <a:p>
            <a:r>
              <a:rPr lang="nl-NL">
                <a:solidFill>
                  <a:srgbClr val="002060"/>
                </a:solidFill>
              </a:rPr>
              <a:t>Equal chances within the social domain (education and labour market)</a:t>
            </a:r>
          </a:p>
          <a:p>
            <a:r>
              <a:rPr lang="nl-NL">
                <a:solidFill>
                  <a:srgbClr val="002060"/>
                </a:solidFill>
              </a:rPr>
              <a:t>Equal chances within the spatial domain, or using the growth of the city as a quality impuls. Green areas and high quality public space.  </a:t>
            </a:r>
          </a:p>
          <a:p>
            <a:r>
              <a:rPr lang="nl-NL">
                <a:solidFill>
                  <a:srgbClr val="002060"/>
                </a:solidFill>
              </a:rPr>
              <a:t>	</a:t>
            </a:r>
          </a:p>
          <a:p>
            <a:r>
              <a:rPr lang="nl-NL">
                <a:solidFill>
                  <a:srgbClr val="002060"/>
                </a:solidFill>
              </a:rPr>
              <a:t>	en circulair bouwen)</a:t>
            </a:r>
          </a:p>
          <a:p>
            <a:endParaRPr lang="nl-NL">
              <a:solidFill>
                <a:srgbClr val="002060"/>
              </a:solidFill>
            </a:endParaRPr>
          </a:p>
          <a:p>
            <a:endParaRPr lang="nl-NL">
              <a:solidFill>
                <a:srgbClr val="002060"/>
              </a:solidFill>
            </a:endParaRPr>
          </a:p>
          <a:p>
            <a:r>
              <a:rPr lang="nl-NL">
                <a:solidFill>
                  <a:srgbClr val="002060"/>
                </a:solidFill>
              </a:rPr>
              <a:t>Versnelde aandacht voor Overvecht</a:t>
            </a:r>
          </a:p>
          <a:p>
            <a:endParaRPr lang="nl-NL">
              <a:solidFill>
                <a:srgbClr val="002060"/>
              </a:solidFill>
            </a:endParaRPr>
          </a:p>
          <a:p>
            <a:r>
              <a:rPr lang="nl-NL">
                <a:solidFill>
                  <a:srgbClr val="002060"/>
                </a:solidFill>
              </a:rPr>
              <a:t>Ook kansengelijkheid op ruimtelijk domein?</a:t>
            </a:r>
          </a:p>
          <a:p>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92188" y="768350"/>
            <a:ext cx="5114925" cy="3836988"/>
          </a:xfrm>
        </p:spPr>
      </p:sp>
      <p:sp>
        <p:nvSpPr>
          <p:cNvPr id="3" name="Tijdelijke aanduiding voor notities 2"/>
          <p:cNvSpPr>
            <a:spLocks noGrp="1"/>
          </p:cNvSpPr>
          <p:nvPr>
            <p:ph type="body" idx="1"/>
          </p:nvPr>
        </p:nvSpPr>
        <p:spPr/>
        <p:txBody>
          <a:bodyPr/>
          <a:lstStyle/>
          <a:p>
            <a:r>
              <a:rPr lang="nl-NL" dirty="0"/>
              <a:t>WHO HCN Environment </a:t>
            </a:r>
            <a:r>
              <a:rPr lang="nl-NL" dirty="0" err="1"/>
              <a:t>and</a:t>
            </a:r>
            <a:r>
              <a:rPr lang="nl-NL" dirty="0"/>
              <a:t> Health</a:t>
            </a:r>
            <a:r>
              <a:rPr lang="nl-NL" baseline="0" dirty="0"/>
              <a:t> </a:t>
            </a:r>
            <a:r>
              <a:rPr lang="nl-NL" baseline="0" dirty="0" err="1"/>
              <a:t>working</a:t>
            </a:r>
            <a:r>
              <a:rPr lang="nl-NL" baseline="0" dirty="0"/>
              <a:t> </a:t>
            </a:r>
            <a:r>
              <a:rPr lang="nl-NL" baseline="0" dirty="0" err="1"/>
              <a:t>group</a:t>
            </a:r>
            <a:endParaRPr lang="nl-NL" baseline="0" dirty="0"/>
          </a:p>
          <a:p>
            <a:r>
              <a:rPr lang="nl-NL" baseline="0" dirty="0"/>
              <a:t>WHO Bonn </a:t>
            </a:r>
            <a:r>
              <a:rPr lang="nl-NL" baseline="0" dirty="0" err="1"/>
              <a:t>instruments</a:t>
            </a:r>
            <a:r>
              <a:rPr lang="nl-NL" baseline="0" dirty="0"/>
              <a:t>, tools, </a:t>
            </a:r>
            <a:r>
              <a:rPr lang="nl-NL" baseline="0" dirty="0" err="1"/>
              <a:t>and</a:t>
            </a:r>
            <a:r>
              <a:rPr lang="nl-NL" baseline="0" dirty="0"/>
              <a:t> </a:t>
            </a:r>
            <a:r>
              <a:rPr lang="nl-NL" baseline="0" dirty="0" err="1"/>
              <a:t>norms</a:t>
            </a:r>
            <a:r>
              <a:rPr lang="nl-NL" baseline="0" dirty="0"/>
              <a:t> / </a:t>
            </a:r>
            <a:r>
              <a:rPr lang="nl-NL" baseline="0" dirty="0" err="1"/>
              <a:t>limits</a:t>
            </a:r>
            <a:r>
              <a:rPr lang="nl-NL" baseline="0" dirty="0"/>
              <a:t> </a:t>
            </a:r>
            <a:r>
              <a:rPr lang="nl-NL" baseline="0" dirty="0" err="1"/>
              <a:t>for</a:t>
            </a:r>
            <a:r>
              <a:rPr lang="nl-NL" baseline="0" dirty="0"/>
              <a:t> </a:t>
            </a:r>
            <a:r>
              <a:rPr lang="nl-NL" baseline="0" dirty="0" err="1"/>
              <a:t>example</a:t>
            </a:r>
            <a:r>
              <a:rPr lang="nl-NL" baseline="0" dirty="0"/>
              <a:t> </a:t>
            </a:r>
            <a:r>
              <a:rPr lang="nl-NL" baseline="0" dirty="0" err="1"/>
              <a:t>for</a:t>
            </a:r>
            <a:r>
              <a:rPr lang="nl-NL" baseline="0" dirty="0"/>
              <a:t> air </a:t>
            </a:r>
            <a:r>
              <a:rPr lang="nl-NL" baseline="0" dirty="0" err="1"/>
              <a:t>pollution</a:t>
            </a:r>
            <a:r>
              <a:rPr lang="nl-NL" baseline="0" dirty="0"/>
              <a:t> </a:t>
            </a:r>
            <a:r>
              <a:rPr lang="nl-NL" baseline="0" dirty="0" err="1"/>
              <a:t>and</a:t>
            </a:r>
            <a:r>
              <a:rPr lang="nl-NL" baseline="0" dirty="0"/>
              <a:t> </a:t>
            </a:r>
            <a:r>
              <a:rPr lang="nl-NL" baseline="0" dirty="0" err="1"/>
              <a:t>noise</a:t>
            </a:r>
            <a:r>
              <a:rPr lang="nl-NL" baseline="0" dirty="0"/>
              <a:t>. </a:t>
            </a:r>
          </a:p>
          <a:p>
            <a:r>
              <a:rPr lang="nl-NL" baseline="0" dirty="0" err="1"/>
              <a:t>Scottish</a:t>
            </a:r>
            <a:r>
              <a:rPr lang="nl-NL" baseline="0" dirty="0"/>
              <a:t> </a:t>
            </a:r>
            <a:r>
              <a:rPr lang="nl-NL" baseline="0" dirty="0" err="1"/>
              <a:t>place</a:t>
            </a:r>
            <a:r>
              <a:rPr lang="nl-NL" baseline="0" dirty="0"/>
              <a:t> standard </a:t>
            </a:r>
            <a:r>
              <a:rPr lang="nl-NL" baseline="0" dirty="0" err="1"/>
              <a:t>for</a:t>
            </a:r>
            <a:r>
              <a:rPr lang="nl-NL" baseline="0" dirty="0"/>
              <a:t> </a:t>
            </a:r>
            <a:r>
              <a:rPr lang="nl-NL" baseline="0" dirty="0" err="1"/>
              <a:t>assessing</a:t>
            </a:r>
            <a:r>
              <a:rPr lang="nl-NL" baseline="0" dirty="0"/>
              <a:t> </a:t>
            </a:r>
            <a:r>
              <a:rPr lang="nl-NL" baseline="0" dirty="0" err="1"/>
              <a:t>places</a:t>
            </a:r>
            <a:r>
              <a:rPr lang="nl-NL" baseline="0" dirty="0"/>
              <a:t>, </a:t>
            </a:r>
            <a:r>
              <a:rPr lang="nl-NL" baseline="0" dirty="0" err="1"/>
              <a:t>neighborhoods</a:t>
            </a:r>
            <a:r>
              <a:rPr lang="nl-NL" baseline="0" dirty="0"/>
              <a:t> </a:t>
            </a:r>
            <a:r>
              <a:rPr lang="nl-NL" baseline="0" dirty="0" err="1"/>
              <a:t>with</a:t>
            </a:r>
            <a:r>
              <a:rPr lang="nl-NL" baseline="0" dirty="0"/>
              <a:t> </a:t>
            </a:r>
            <a:r>
              <a:rPr lang="nl-NL" baseline="0" dirty="0" err="1"/>
              <a:t>citizens</a:t>
            </a:r>
            <a:r>
              <a:rPr lang="nl-NL" baseline="0" dirty="0"/>
              <a:t>, professionals </a:t>
            </a:r>
            <a:r>
              <a:rPr lang="nl-NL" baseline="0" dirty="0" err="1"/>
              <a:t>and</a:t>
            </a:r>
            <a:r>
              <a:rPr lang="nl-NL" baseline="0" dirty="0"/>
              <a:t> </a:t>
            </a:r>
            <a:r>
              <a:rPr lang="nl-NL" baseline="0" dirty="0" err="1"/>
              <a:t>other</a:t>
            </a:r>
            <a:r>
              <a:rPr lang="nl-NL" baseline="0" dirty="0"/>
              <a:t> stakeholders. </a:t>
            </a:r>
            <a:r>
              <a:rPr lang="nl-NL" baseline="0" dirty="0" err="1"/>
              <a:t>And</a:t>
            </a:r>
            <a:r>
              <a:rPr lang="nl-NL" baseline="0" dirty="0"/>
              <a:t> Dutch </a:t>
            </a:r>
            <a:r>
              <a:rPr lang="nl-NL" baseline="0" dirty="0" err="1"/>
              <a:t>version</a:t>
            </a:r>
            <a:r>
              <a:rPr lang="nl-NL" baseline="0" dirty="0"/>
              <a:t> </a:t>
            </a:r>
            <a:r>
              <a:rPr lang="nl-NL" baseline="0" dirty="0" err="1"/>
              <a:t>Leefplekmonitor</a:t>
            </a:r>
            <a:endParaRPr lang="nl-NL" dirty="0"/>
          </a:p>
        </p:txBody>
      </p:sp>
      <p:sp>
        <p:nvSpPr>
          <p:cNvPr id="4" name="Tijdelijke aanduiding voor dianummer 3"/>
          <p:cNvSpPr>
            <a:spLocks noGrp="1"/>
          </p:cNvSpPr>
          <p:nvPr>
            <p:ph type="sldNum" sz="quarter" idx="10"/>
          </p:nvPr>
        </p:nvSpPr>
        <p:spPr/>
        <p:txBody>
          <a:bodyPr/>
          <a:lstStyle/>
          <a:p>
            <a:fld id="{C9532D55-4A9F-4045-B78E-AAF008C25347}" type="slidenum">
              <a:rPr lang="nl-NL" smtClean="0"/>
              <a:pPr/>
              <a:t>6</a:t>
            </a:fld>
            <a:endParaRPr lang="nl-NL"/>
          </a:p>
        </p:txBody>
      </p:sp>
    </p:spTree>
    <p:extLst>
      <p:ext uri="{BB962C8B-B14F-4D97-AF65-F5344CB8AC3E}">
        <p14:creationId xmlns:p14="http://schemas.microsoft.com/office/powerpoint/2010/main" val="1034405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92188" y="768350"/>
            <a:ext cx="5114925" cy="3836988"/>
          </a:xfrm>
        </p:spPr>
      </p:sp>
      <p:sp>
        <p:nvSpPr>
          <p:cNvPr id="3" name="Tijdelijke aanduiding voor notities 2"/>
          <p:cNvSpPr>
            <a:spLocks noGrp="1"/>
          </p:cNvSpPr>
          <p:nvPr>
            <p:ph type="body" idx="1"/>
          </p:nvPr>
        </p:nvSpPr>
        <p:spPr/>
        <p:txBody>
          <a:bodyPr/>
          <a:lstStyle/>
          <a:p>
            <a:r>
              <a:rPr lang="nl-NL" dirty="0"/>
              <a:t>City Deals. City Deals zijn het middel om de doelstelling van Agenda Stad te halen: het versterken van groei, innovatie en leefbaarheid in de Nederlandse steden. In City Deals worden concrete samenwerkingsafspraken tussen steden, Rijk, andere overheden, bedrijven en maatschappelijke organisaties verankerd. Die deals moeten leiden tot innovatieve oplossingen voor maatschappelijke vraagstukken en/of maatregelen bevatten om het economisch ecosysteem van de stedelijke regio(’s) te versterken. Het streven is om ambitieuze en krachtige spelers in het stedelijk netwerk te verbinden. City Deals beogen daarmee ook nieuwe vormen van samenwerking tot stand te brengen waarmee stedelijke opgaven op een efficiënte manier worden geadresseerd. Steden bepalen zelf, in overleg met de betrokken departementen, de opgave die in iedere City Deal geadresseerd wordt.</a:t>
            </a:r>
          </a:p>
          <a:p>
            <a:endParaRPr lang="nl-NL" dirty="0"/>
          </a:p>
          <a:p>
            <a:r>
              <a:rPr lang="nl-NL" dirty="0"/>
              <a:t>Utrechtse City Deals: 7 deals</a:t>
            </a:r>
            <a:r>
              <a:rPr lang="nl-NL" baseline="0" dirty="0"/>
              <a:t> on </a:t>
            </a:r>
            <a:r>
              <a:rPr lang="nl-NL" baseline="0" dirty="0" err="1"/>
              <a:t>for</a:t>
            </a:r>
            <a:r>
              <a:rPr lang="nl-NL" baseline="0" dirty="0"/>
              <a:t> </a:t>
            </a:r>
            <a:r>
              <a:rPr lang="nl-NL" baseline="0" dirty="0" err="1"/>
              <a:t>example</a:t>
            </a:r>
            <a:r>
              <a:rPr lang="nl-NL" dirty="0"/>
              <a:t> </a:t>
            </a:r>
            <a:r>
              <a:rPr lang="nl-NL" dirty="0" err="1"/>
              <a:t>electric</a:t>
            </a:r>
            <a:r>
              <a:rPr lang="nl-NL" dirty="0"/>
              <a:t> </a:t>
            </a:r>
            <a:r>
              <a:rPr lang="nl-NL" dirty="0" err="1"/>
              <a:t>car</a:t>
            </a:r>
            <a:r>
              <a:rPr lang="nl-NL" dirty="0"/>
              <a:t> </a:t>
            </a:r>
            <a:r>
              <a:rPr lang="nl-NL" dirty="0" err="1"/>
              <a:t>sharing</a:t>
            </a:r>
            <a:r>
              <a:rPr lang="nl-NL" dirty="0"/>
              <a:t>;</a:t>
            </a:r>
            <a:r>
              <a:rPr lang="nl-NL" baseline="0" dirty="0"/>
              <a:t> </a:t>
            </a:r>
            <a:r>
              <a:rPr lang="nl-NL" dirty="0"/>
              <a:t> </a:t>
            </a:r>
            <a:r>
              <a:rPr lang="nl-NL" dirty="0" err="1"/>
              <a:t>healthy</a:t>
            </a:r>
            <a:r>
              <a:rPr lang="nl-NL" baseline="0" dirty="0"/>
              <a:t> </a:t>
            </a:r>
            <a:r>
              <a:rPr lang="nl-NL" baseline="0" dirty="0" err="1"/>
              <a:t>and</a:t>
            </a:r>
            <a:r>
              <a:rPr lang="nl-NL" baseline="0" dirty="0"/>
              <a:t> </a:t>
            </a:r>
            <a:r>
              <a:rPr lang="nl-NL" baseline="0" dirty="0" err="1"/>
              <a:t>sustainable</a:t>
            </a:r>
            <a:r>
              <a:rPr lang="nl-NL" baseline="0" dirty="0"/>
              <a:t> food policy (links </a:t>
            </a:r>
            <a:r>
              <a:rPr lang="nl-NL" baseline="0" dirty="0" err="1"/>
              <a:t>with</a:t>
            </a:r>
            <a:r>
              <a:rPr lang="nl-NL" baseline="0" dirty="0"/>
              <a:t> Milan Urban Food Policy Pact); </a:t>
            </a:r>
            <a:r>
              <a:rPr lang="nl-NL" baseline="0" dirty="0" err="1"/>
              <a:t>circular</a:t>
            </a:r>
            <a:r>
              <a:rPr lang="nl-NL" baseline="0" dirty="0"/>
              <a:t> </a:t>
            </a:r>
            <a:r>
              <a:rPr lang="nl-NL" baseline="0" dirty="0" err="1"/>
              <a:t>city</a:t>
            </a:r>
            <a:r>
              <a:rPr lang="nl-NL" baseline="0" dirty="0"/>
              <a:t>; </a:t>
            </a:r>
            <a:r>
              <a:rPr lang="nl-NL" baseline="0" dirty="0" err="1"/>
              <a:t>inclusive</a:t>
            </a:r>
            <a:r>
              <a:rPr lang="nl-NL" baseline="0" dirty="0"/>
              <a:t> </a:t>
            </a:r>
            <a:r>
              <a:rPr lang="nl-NL" baseline="0" dirty="0" err="1"/>
              <a:t>city</a:t>
            </a:r>
            <a:r>
              <a:rPr lang="nl-NL" baseline="0" dirty="0"/>
              <a:t>; </a:t>
            </a:r>
            <a:r>
              <a:rPr lang="nl-NL" baseline="0" dirty="0" err="1"/>
              <a:t>and</a:t>
            </a:r>
            <a:r>
              <a:rPr lang="nl-NL" baseline="0" dirty="0"/>
              <a:t> health hub.</a:t>
            </a:r>
          </a:p>
          <a:p>
            <a:endParaRPr lang="nl-NL" baseline="0" dirty="0"/>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C9532D55-4A9F-4045-B78E-AAF008C25347}" type="slidenum">
              <a:rPr lang="nl-NL" smtClean="0"/>
              <a:pPr/>
              <a:t>7</a:t>
            </a:fld>
            <a:endParaRPr lang="nl-NL"/>
          </a:p>
        </p:txBody>
      </p:sp>
    </p:spTree>
    <p:extLst>
      <p:ext uri="{BB962C8B-B14F-4D97-AF65-F5344CB8AC3E}">
        <p14:creationId xmlns:p14="http://schemas.microsoft.com/office/powerpoint/2010/main" val="191349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92188" y="768350"/>
            <a:ext cx="5114925" cy="3836988"/>
          </a:xfrm>
        </p:spPr>
      </p:sp>
      <p:sp>
        <p:nvSpPr>
          <p:cNvPr id="3" name="Tijdelijke aanduiding voor notities 2"/>
          <p:cNvSpPr>
            <a:spLocks noGrp="1"/>
          </p:cNvSpPr>
          <p:nvPr>
            <p:ph type="body" idx="1"/>
          </p:nvPr>
        </p:nvSpPr>
        <p:spPr/>
        <p:txBody>
          <a:bodyPr/>
          <a:lstStyle/>
          <a:p>
            <a:r>
              <a:rPr lang="nl-NL" dirty="0"/>
              <a:t>City</a:t>
            </a:r>
            <a:r>
              <a:rPr lang="nl-NL" baseline="0" dirty="0"/>
              <a:t> Deal Kennis Maken, ‘</a:t>
            </a:r>
            <a:r>
              <a:rPr lang="nl-NL" baseline="0" dirty="0" err="1"/>
              <a:t>knowledge</a:t>
            </a:r>
            <a:r>
              <a:rPr lang="nl-NL" baseline="0" dirty="0"/>
              <a:t> </a:t>
            </a:r>
            <a:r>
              <a:rPr lang="nl-NL" baseline="0" dirty="0" err="1"/>
              <a:t>creation</a:t>
            </a:r>
            <a:r>
              <a:rPr lang="nl-NL" baseline="0" dirty="0"/>
              <a:t>’ </a:t>
            </a:r>
            <a:r>
              <a:rPr lang="nl-NL" baseline="0" dirty="0" err="1"/>
              <a:t>and</a:t>
            </a:r>
            <a:r>
              <a:rPr lang="nl-NL" baseline="0" dirty="0"/>
              <a:t> ‘</a:t>
            </a:r>
            <a:r>
              <a:rPr lang="nl-NL" baseline="0" dirty="0" err="1"/>
              <a:t>getting</a:t>
            </a:r>
            <a:r>
              <a:rPr lang="nl-NL" baseline="0" dirty="0"/>
              <a:t> </a:t>
            </a:r>
            <a:r>
              <a:rPr lang="nl-NL" baseline="0" dirty="0" err="1"/>
              <a:t>to</a:t>
            </a:r>
            <a:r>
              <a:rPr lang="nl-NL" baseline="0" dirty="0"/>
              <a:t> </a:t>
            </a:r>
            <a:r>
              <a:rPr lang="nl-NL" baseline="0" dirty="0" err="1"/>
              <a:t>know</a:t>
            </a:r>
            <a:r>
              <a:rPr lang="nl-NL" baseline="0" dirty="0"/>
              <a:t> </a:t>
            </a:r>
            <a:r>
              <a:rPr lang="nl-NL" baseline="0" dirty="0" err="1"/>
              <a:t>each</a:t>
            </a:r>
            <a:r>
              <a:rPr lang="nl-NL" baseline="0" dirty="0"/>
              <a:t> </a:t>
            </a:r>
            <a:r>
              <a:rPr lang="nl-NL" baseline="0" dirty="0" err="1"/>
              <a:t>other</a:t>
            </a:r>
            <a:r>
              <a:rPr lang="nl-NL" baseline="0" dirty="0"/>
              <a:t>’. </a:t>
            </a:r>
            <a:r>
              <a:rPr lang="nl-NL" baseline="0" dirty="0" err="1"/>
              <a:t>Aim</a:t>
            </a:r>
            <a:r>
              <a:rPr lang="nl-NL" baseline="0" dirty="0"/>
              <a:t> is </a:t>
            </a:r>
            <a:r>
              <a:rPr lang="nl-NL" baseline="0" dirty="0" err="1"/>
              <a:t>to</a:t>
            </a:r>
            <a:r>
              <a:rPr lang="nl-NL" baseline="0" dirty="0"/>
              <a:t> </a:t>
            </a:r>
            <a:r>
              <a:rPr lang="nl-NL" baseline="0" dirty="0" err="1"/>
              <a:t>increase</a:t>
            </a:r>
            <a:r>
              <a:rPr lang="nl-NL" baseline="0" dirty="0"/>
              <a:t> the </a:t>
            </a:r>
            <a:r>
              <a:rPr lang="nl-NL" baseline="0" dirty="0" err="1"/>
              <a:t>problem</a:t>
            </a:r>
            <a:r>
              <a:rPr lang="nl-NL" baseline="0" dirty="0"/>
              <a:t> </a:t>
            </a:r>
            <a:r>
              <a:rPr lang="nl-NL" baseline="0" dirty="0" err="1"/>
              <a:t>solving</a:t>
            </a:r>
            <a:r>
              <a:rPr lang="nl-NL" baseline="0" dirty="0"/>
              <a:t> </a:t>
            </a:r>
            <a:r>
              <a:rPr lang="nl-NL" baseline="0" dirty="0" err="1"/>
              <a:t>capacities</a:t>
            </a:r>
            <a:r>
              <a:rPr lang="nl-NL" baseline="0" dirty="0"/>
              <a:t>, speed up </a:t>
            </a:r>
            <a:r>
              <a:rPr lang="nl-NL" baseline="0" dirty="0" err="1"/>
              <a:t>innovations</a:t>
            </a:r>
            <a:r>
              <a:rPr lang="nl-NL" baseline="0" dirty="0"/>
              <a:t>, in </a:t>
            </a:r>
            <a:r>
              <a:rPr lang="nl-NL" baseline="0" dirty="0" err="1"/>
              <a:t>addressing</a:t>
            </a:r>
            <a:r>
              <a:rPr lang="nl-NL" baseline="0" dirty="0"/>
              <a:t> </a:t>
            </a:r>
            <a:r>
              <a:rPr lang="nl-NL" baseline="0" dirty="0" err="1"/>
              <a:t>societal</a:t>
            </a:r>
            <a:r>
              <a:rPr lang="nl-NL" baseline="0" dirty="0"/>
              <a:t> </a:t>
            </a:r>
            <a:r>
              <a:rPr lang="nl-NL" baseline="0" dirty="0" err="1"/>
              <a:t>challenges</a:t>
            </a:r>
            <a:r>
              <a:rPr lang="nl-NL" baseline="0" dirty="0"/>
              <a:t>, </a:t>
            </a:r>
            <a:r>
              <a:rPr lang="nl-NL" baseline="0" dirty="0" err="1"/>
              <a:t>through</a:t>
            </a:r>
            <a:r>
              <a:rPr lang="nl-NL" baseline="0" dirty="0"/>
              <a:t> </a:t>
            </a:r>
            <a:r>
              <a:rPr lang="nl-NL" baseline="0" dirty="0" err="1"/>
              <a:t>involvement</a:t>
            </a:r>
            <a:r>
              <a:rPr lang="nl-NL" baseline="0" dirty="0"/>
              <a:t> of </a:t>
            </a:r>
            <a:r>
              <a:rPr lang="nl-NL" baseline="0" dirty="0" err="1"/>
              <a:t>researchers</a:t>
            </a:r>
            <a:r>
              <a:rPr lang="nl-NL" baseline="0" dirty="0"/>
              <a:t>, </a:t>
            </a:r>
            <a:r>
              <a:rPr lang="nl-NL" baseline="0" dirty="0" err="1"/>
              <a:t>teachers</a:t>
            </a:r>
            <a:r>
              <a:rPr lang="nl-NL" baseline="0" dirty="0"/>
              <a:t> </a:t>
            </a:r>
            <a:r>
              <a:rPr lang="nl-NL" baseline="0" dirty="0" err="1"/>
              <a:t>and</a:t>
            </a:r>
            <a:r>
              <a:rPr lang="nl-NL" baseline="0" dirty="0"/>
              <a:t> </a:t>
            </a:r>
            <a:r>
              <a:rPr lang="nl-NL" baseline="0" dirty="0" err="1"/>
              <a:t>students</a:t>
            </a:r>
            <a:r>
              <a:rPr lang="nl-NL" baseline="0" dirty="0"/>
              <a:t>. </a:t>
            </a:r>
            <a:r>
              <a:rPr lang="nl-NL" baseline="0" dirty="0" err="1"/>
              <a:t>Increased</a:t>
            </a:r>
            <a:r>
              <a:rPr lang="nl-NL" baseline="0" dirty="0"/>
              <a:t> </a:t>
            </a:r>
            <a:r>
              <a:rPr lang="nl-NL" baseline="0" dirty="0" err="1"/>
              <a:t>use</a:t>
            </a:r>
            <a:r>
              <a:rPr lang="nl-NL" baseline="0" dirty="0"/>
              <a:t> of </a:t>
            </a:r>
            <a:r>
              <a:rPr lang="nl-NL" baseline="0" dirty="0" err="1"/>
              <a:t>available</a:t>
            </a:r>
            <a:r>
              <a:rPr lang="nl-NL" baseline="0" dirty="0"/>
              <a:t> </a:t>
            </a:r>
            <a:r>
              <a:rPr lang="nl-NL" baseline="0" dirty="0" err="1"/>
              <a:t>knowledge</a:t>
            </a:r>
            <a:r>
              <a:rPr lang="nl-NL" baseline="0" dirty="0"/>
              <a:t>, </a:t>
            </a:r>
            <a:r>
              <a:rPr lang="nl-NL" baseline="0" dirty="0" err="1"/>
              <a:t>and</a:t>
            </a:r>
            <a:r>
              <a:rPr lang="nl-NL" baseline="0" dirty="0"/>
              <a:t> in parallel </a:t>
            </a:r>
            <a:r>
              <a:rPr lang="nl-NL" baseline="0" dirty="0" err="1"/>
              <a:t>provide</a:t>
            </a:r>
            <a:r>
              <a:rPr lang="nl-NL" baseline="0" dirty="0"/>
              <a:t> a </a:t>
            </a:r>
            <a:r>
              <a:rPr lang="nl-NL" baseline="0" dirty="0" err="1"/>
              <a:t>so-called</a:t>
            </a:r>
            <a:r>
              <a:rPr lang="nl-NL" baseline="0" dirty="0"/>
              <a:t> </a:t>
            </a:r>
            <a:r>
              <a:rPr lang="nl-NL" baseline="0" dirty="0" err="1"/>
              <a:t>rich</a:t>
            </a:r>
            <a:r>
              <a:rPr lang="nl-NL" baseline="0" dirty="0"/>
              <a:t> </a:t>
            </a:r>
            <a:r>
              <a:rPr lang="nl-NL" baseline="0" dirty="0" err="1"/>
              <a:t>learning</a:t>
            </a:r>
            <a:r>
              <a:rPr lang="nl-NL" baseline="0" dirty="0"/>
              <a:t> environment </a:t>
            </a:r>
            <a:r>
              <a:rPr lang="nl-NL" baseline="0" dirty="0" err="1"/>
              <a:t>for</a:t>
            </a:r>
            <a:r>
              <a:rPr lang="nl-NL" baseline="0" dirty="0"/>
              <a:t> </a:t>
            </a:r>
            <a:r>
              <a:rPr lang="nl-NL" baseline="0" dirty="0" err="1"/>
              <a:t>students</a:t>
            </a:r>
            <a:r>
              <a:rPr lang="nl-NL" baseline="0" dirty="0"/>
              <a:t>. As a side effect: training </a:t>
            </a:r>
            <a:r>
              <a:rPr lang="nl-NL" baseline="0" dirty="0" err="1"/>
              <a:t>future</a:t>
            </a:r>
            <a:r>
              <a:rPr lang="nl-NL" baseline="0" dirty="0"/>
              <a:t> professionals </a:t>
            </a:r>
            <a:r>
              <a:rPr lang="nl-NL" baseline="0" dirty="0" err="1"/>
              <a:t>and</a:t>
            </a:r>
            <a:r>
              <a:rPr lang="nl-NL" baseline="0" dirty="0"/>
              <a:t> </a:t>
            </a:r>
            <a:r>
              <a:rPr lang="nl-NL" baseline="0" dirty="0" err="1"/>
              <a:t>committed</a:t>
            </a:r>
            <a:r>
              <a:rPr lang="nl-NL" baseline="0" dirty="0"/>
              <a:t> </a:t>
            </a:r>
            <a:r>
              <a:rPr lang="nl-NL" baseline="0" dirty="0" err="1"/>
              <a:t>citizens</a:t>
            </a:r>
            <a:r>
              <a:rPr lang="nl-NL" baseline="0" dirty="0"/>
              <a:t>. </a:t>
            </a:r>
            <a:r>
              <a:rPr lang="nl-NL" baseline="0" dirty="0" err="1"/>
              <a:t>Students</a:t>
            </a:r>
            <a:r>
              <a:rPr lang="nl-NL" baseline="0" dirty="0"/>
              <a:t> </a:t>
            </a:r>
            <a:r>
              <a:rPr lang="nl-NL" baseline="0" dirty="0" err="1"/>
              <a:t>being</a:t>
            </a:r>
            <a:r>
              <a:rPr lang="nl-NL" baseline="0" dirty="0"/>
              <a:t> </a:t>
            </a:r>
            <a:r>
              <a:rPr lang="nl-NL" baseline="0" dirty="0" err="1"/>
              <a:t>glocally</a:t>
            </a:r>
            <a:r>
              <a:rPr lang="nl-NL" baseline="0" dirty="0"/>
              <a:t> </a:t>
            </a:r>
            <a:r>
              <a:rPr lang="nl-NL" baseline="0" dirty="0" err="1"/>
              <a:t>active</a:t>
            </a:r>
            <a:r>
              <a:rPr lang="nl-NL" baseline="0" dirty="0"/>
              <a:t>. </a:t>
            </a:r>
          </a:p>
          <a:p>
            <a:endParaRPr lang="nl-NL" dirty="0"/>
          </a:p>
          <a:p>
            <a:r>
              <a:rPr lang="nl-NL" dirty="0" err="1"/>
              <a:t>Linking</a:t>
            </a:r>
            <a:r>
              <a:rPr lang="nl-NL" dirty="0"/>
              <a:t> </a:t>
            </a:r>
            <a:r>
              <a:rPr lang="nl-NL" dirty="0" err="1"/>
              <a:t>and</a:t>
            </a:r>
            <a:r>
              <a:rPr lang="nl-NL" dirty="0"/>
              <a:t> </a:t>
            </a:r>
            <a:r>
              <a:rPr lang="nl-NL" dirty="0" err="1"/>
              <a:t>sharing</a:t>
            </a:r>
            <a:r>
              <a:rPr lang="nl-NL" dirty="0"/>
              <a:t> </a:t>
            </a:r>
            <a:r>
              <a:rPr lang="nl-NL" dirty="0" err="1"/>
              <a:t>societal</a:t>
            </a:r>
            <a:r>
              <a:rPr lang="nl-NL" dirty="0"/>
              <a:t> </a:t>
            </a:r>
            <a:r>
              <a:rPr lang="nl-NL" dirty="0" err="1"/>
              <a:t>challenges</a:t>
            </a:r>
            <a:r>
              <a:rPr lang="nl-NL" baseline="0" dirty="0"/>
              <a:t> of </a:t>
            </a:r>
            <a:r>
              <a:rPr lang="nl-NL" baseline="0" dirty="0" err="1"/>
              <a:t>sustainable</a:t>
            </a:r>
            <a:r>
              <a:rPr lang="nl-NL" baseline="0" dirty="0"/>
              <a:t>, </a:t>
            </a:r>
            <a:r>
              <a:rPr lang="nl-NL" baseline="0" dirty="0" err="1"/>
              <a:t>inclusive</a:t>
            </a:r>
            <a:r>
              <a:rPr lang="nl-NL" baseline="0" dirty="0"/>
              <a:t>, </a:t>
            </a:r>
            <a:r>
              <a:rPr lang="nl-NL" baseline="0" dirty="0" err="1"/>
              <a:t>healthy</a:t>
            </a:r>
            <a:r>
              <a:rPr lang="nl-NL" baseline="0" dirty="0"/>
              <a:t> </a:t>
            </a:r>
            <a:r>
              <a:rPr lang="nl-NL" baseline="0" dirty="0" err="1"/>
              <a:t>urban</a:t>
            </a:r>
            <a:r>
              <a:rPr lang="nl-NL" baseline="0" dirty="0"/>
              <a:t> living </a:t>
            </a:r>
            <a:r>
              <a:rPr lang="nl-NL" baseline="0" dirty="0" err="1"/>
              <a:t>with</a:t>
            </a:r>
            <a:r>
              <a:rPr lang="nl-NL" baseline="0" dirty="0"/>
              <a:t> partners in the </a:t>
            </a:r>
            <a:r>
              <a:rPr lang="nl-NL" baseline="0" dirty="0" err="1"/>
              <a:t>city</a:t>
            </a:r>
            <a:r>
              <a:rPr lang="nl-NL" baseline="0" dirty="0"/>
              <a:t> </a:t>
            </a:r>
            <a:r>
              <a:rPr lang="nl-NL" baseline="0" dirty="0" err="1"/>
              <a:t>and</a:t>
            </a:r>
            <a:r>
              <a:rPr lang="nl-NL" baseline="0" dirty="0"/>
              <a:t> Utrecht </a:t>
            </a:r>
            <a:r>
              <a:rPr lang="nl-NL" baseline="0" dirty="0" err="1"/>
              <a:t>region</a:t>
            </a:r>
            <a:r>
              <a:rPr lang="nl-NL" baseline="0" dirty="0"/>
              <a:t>. For </a:t>
            </a:r>
            <a:r>
              <a:rPr lang="nl-NL" baseline="0" dirty="0" err="1"/>
              <a:t>example</a:t>
            </a:r>
            <a:r>
              <a:rPr lang="nl-NL" baseline="0" dirty="0"/>
              <a:t> the Knowledge Alliance on Healthy Urban Living, </a:t>
            </a:r>
            <a:r>
              <a:rPr lang="nl-NL" baseline="0" dirty="0" err="1"/>
              <a:t>comprised</a:t>
            </a:r>
            <a:r>
              <a:rPr lang="nl-NL" baseline="0" dirty="0"/>
              <a:t> of the </a:t>
            </a:r>
            <a:r>
              <a:rPr lang="nl-NL" baseline="0" dirty="0" err="1"/>
              <a:t>city</a:t>
            </a:r>
            <a:r>
              <a:rPr lang="nl-NL" baseline="0" dirty="0"/>
              <a:t>, </a:t>
            </a:r>
            <a:r>
              <a:rPr lang="nl-NL" baseline="0" dirty="0" err="1"/>
              <a:t>province</a:t>
            </a:r>
            <a:r>
              <a:rPr lang="nl-NL" baseline="0" dirty="0"/>
              <a:t>, </a:t>
            </a:r>
            <a:r>
              <a:rPr lang="nl-NL" baseline="0" dirty="0" err="1"/>
              <a:t>university</a:t>
            </a:r>
            <a:r>
              <a:rPr lang="nl-NL" baseline="0" dirty="0"/>
              <a:t> </a:t>
            </a:r>
            <a:r>
              <a:rPr lang="nl-NL" baseline="0" dirty="0" err="1"/>
              <a:t>and</a:t>
            </a:r>
            <a:r>
              <a:rPr lang="nl-NL" baseline="0" dirty="0"/>
              <a:t> </a:t>
            </a:r>
            <a:r>
              <a:rPr lang="nl-NL" baseline="0" dirty="0" err="1"/>
              <a:t>university</a:t>
            </a:r>
            <a:r>
              <a:rPr lang="nl-NL" baseline="0" dirty="0"/>
              <a:t> of </a:t>
            </a:r>
            <a:r>
              <a:rPr lang="nl-NL" baseline="0" dirty="0" err="1"/>
              <a:t>applied</a:t>
            </a:r>
            <a:r>
              <a:rPr lang="nl-NL" baseline="0" dirty="0"/>
              <a:t> </a:t>
            </a:r>
            <a:r>
              <a:rPr lang="nl-NL" baseline="0" dirty="0" err="1"/>
              <a:t>sciences</a:t>
            </a:r>
            <a:r>
              <a:rPr lang="nl-NL" baseline="0" dirty="0"/>
              <a:t> of Utrecht. </a:t>
            </a:r>
            <a:r>
              <a:rPr lang="nl-NL" baseline="0" dirty="0" err="1"/>
              <a:t>And</a:t>
            </a:r>
            <a:r>
              <a:rPr lang="nl-NL" baseline="0" dirty="0"/>
              <a:t> </a:t>
            </a:r>
            <a:r>
              <a:rPr lang="nl-NL" baseline="0" dirty="0" err="1"/>
              <a:t>its</a:t>
            </a:r>
            <a:r>
              <a:rPr lang="nl-NL" baseline="0" dirty="0"/>
              <a:t> research agenda. </a:t>
            </a:r>
            <a:endParaRPr lang="nl-NL" dirty="0"/>
          </a:p>
          <a:p>
            <a:endParaRPr lang="nl-NL" dirty="0"/>
          </a:p>
          <a:p>
            <a:r>
              <a:rPr lang="nl-NL" dirty="0" err="1"/>
              <a:t>Collaboration</a:t>
            </a:r>
            <a:r>
              <a:rPr lang="nl-NL" dirty="0"/>
              <a:t> in research,</a:t>
            </a:r>
            <a:r>
              <a:rPr lang="nl-NL" baseline="0" dirty="0"/>
              <a:t> </a:t>
            </a:r>
            <a:r>
              <a:rPr lang="nl-NL" baseline="0" dirty="0" err="1"/>
              <a:t>jointly</a:t>
            </a:r>
            <a:r>
              <a:rPr lang="nl-NL" baseline="0" dirty="0"/>
              <a:t> </a:t>
            </a:r>
            <a:r>
              <a:rPr lang="nl-NL" baseline="0" dirty="0" err="1"/>
              <a:t>preparing</a:t>
            </a:r>
            <a:r>
              <a:rPr lang="nl-NL" baseline="0" dirty="0"/>
              <a:t> research </a:t>
            </a:r>
            <a:r>
              <a:rPr lang="nl-NL" baseline="0" dirty="0" err="1"/>
              <a:t>proposals</a:t>
            </a:r>
            <a:r>
              <a:rPr lang="nl-NL" baseline="0" dirty="0"/>
              <a:t> </a:t>
            </a:r>
            <a:r>
              <a:rPr lang="nl-NL" baseline="0" dirty="0" err="1"/>
              <a:t>for</a:t>
            </a:r>
            <a:r>
              <a:rPr lang="nl-NL" baseline="0" dirty="0"/>
              <a:t> (</a:t>
            </a:r>
            <a:r>
              <a:rPr lang="nl-NL" baseline="0" dirty="0" err="1"/>
              <a:t>inter</a:t>
            </a:r>
            <a:r>
              <a:rPr lang="nl-NL" baseline="0" dirty="0"/>
              <a:t>)</a:t>
            </a:r>
            <a:r>
              <a:rPr lang="nl-NL" baseline="0" dirty="0" err="1"/>
              <a:t>national</a:t>
            </a:r>
            <a:r>
              <a:rPr lang="nl-NL" baseline="0" dirty="0"/>
              <a:t> </a:t>
            </a:r>
            <a:r>
              <a:rPr lang="nl-NL" baseline="0" dirty="0" err="1"/>
              <a:t>funding</a:t>
            </a:r>
            <a:r>
              <a:rPr lang="nl-NL" baseline="0" dirty="0"/>
              <a:t>, </a:t>
            </a:r>
            <a:r>
              <a:rPr lang="nl-NL" baseline="0" dirty="0" err="1"/>
              <a:t>and</a:t>
            </a:r>
            <a:r>
              <a:rPr lang="nl-NL" baseline="0" dirty="0"/>
              <a:t> in </a:t>
            </a:r>
            <a:r>
              <a:rPr lang="nl-NL" baseline="0" dirty="0" err="1"/>
              <a:t>education</a:t>
            </a:r>
            <a:r>
              <a:rPr lang="nl-NL" baseline="0" dirty="0"/>
              <a:t>, </a:t>
            </a:r>
            <a:r>
              <a:rPr lang="nl-NL" baseline="0" dirty="0" err="1"/>
              <a:t>for</a:t>
            </a:r>
            <a:r>
              <a:rPr lang="nl-NL" baseline="0" dirty="0"/>
              <a:t> </a:t>
            </a:r>
            <a:r>
              <a:rPr lang="nl-NL" baseline="0" dirty="0" err="1"/>
              <a:t>example</a:t>
            </a:r>
            <a:r>
              <a:rPr lang="nl-NL" baseline="0" dirty="0"/>
              <a:t> in </a:t>
            </a:r>
            <a:r>
              <a:rPr lang="nl-NL" baseline="0" dirty="0" err="1"/>
              <a:t>so-called</a:t>
            </a:r>
            <a:r>
              <a:rPr lang="nl-NL" baseline="0" dirty="0"/>
              <a:t> </a:t>
            </a:r>
            <a:r>
              <a:rPr lang="nl-NL" baseline="0" dirty="0" err="1"/>
              <a:t>challenges</a:t>
            </a:r>
            <a:r>
              <a:rPr lang="nl-NL" baseline="0" dirty="0"/>
              <a:t>. (</a:t>
            </a:r>
            <a:r>
              <a:rPr lang="nl-NL" baseline="0" dirty="0" err="1"/>
              <a:t>challenges</a:t>
            </a:r>
            <a:r>
              <a:rPr lang="nl-NL" baseline="0" dirty="0"/>
              <a:t>)</a:t>
            </a:r>
          </a:p>
          <a:p>
            <a:r>
              <a:rPr lang="nl-NL" baseline="0" dirty="0"/>
              <a:t>For </a:t>
            </a:r>
            <a:r>
              <a:rPr lang="nl-NL" baseline="0" dirty="0" err="1"/>
              <a:t>example</a:t>
            </a:r>
            <a:r>
              <a:rPr lang="nl-NL" baseline="0" dirty="0"/>
              <a:t> last </a:t>
            </a:r>
            <a:r>
              <a:rPr lang="nl-NL" baseline="0" dirty="0" err="1"/>
              <a:t>week’s</a:t>
            </a:r>
            <a:r>
              <a:rPr lang="nl-NL" baseline="0" dirty="0"/>
              <a:t> </a:t>
            </a:r>
            <a:r>
              <a:rPr lang="nl-NL" baseline="0" dirty="0" err="1"/>
              <a:t>challenge</a:t>
            </a:r>
            <a:r>
              <a:rPr lang="nl-NL" baseline="0" dirty="0"/>
              <a:t> </a:t>
            </a:r>
            <a:r>
              <a:rPr lang="nl-NL" baseline="0" dirty="0" err="1"/>
              <a:t>for</a:t>
            </a:r>
            <a:r>
              <a:rPr lang="nl-NL" baseline="0" dirty="0"/>
              <a:t> </a:t>
            </a:r>
            <a:r>
              <a:rPr lang="nl-NL" baseline="0" dirty="0" err="1"/>
              <a:t>students</a:t>
            </a:r>
            <a:r>
              <a:rPr lang="nl-NL" baseline="0" dirty="0"/>
              <a:t> </a:t>
            </a:r>
            <a:r>
              <a:rPr lang="nl-NL" baseline="0" dirty="0" err="1"/>
              <a:t>from</a:t>
            </a:r>
            <a:r>
              <a:rPr lang="nl-NL" baseline="0" dirty="0"/>
              <a:t> </a:t>
            </a:r>
            <a:r>
              <a:rPr lang="nl-NL" baseline="0" dirty="0" err="1"/>
              <a:t>universities</a:t>
            </a:r>
            <a:r>
              <a:rPr lang="nl-NL" baseline="0" dirty="0"/>
              <a:t> </a:t>
            </a:r>
            <a:r>
              <a:rPr lang="nl-NL" baseline="0" dirty="0" err="1"/>
              <a:t>and</a:t>
            </a:r>
            <a:r>
              <a:rPr lang="nl-NL" baseline="0" dirty="0"/>
              <a:t> </a:t>
            </a:r>
            <a:r>
              <a:rPr lang="nl-NL" baseline="0" dirty="0" err="1"/>
              <a:t>vocational</a:t>
            </a:r>
            <a:r>
              <a:rPr lang="nl-NL" baseline="0" dirty="0"/>
              <a:t> </a:t>
            </a:r>
            <a:r>
              <a:rPr lang="nl-NL" baseline="0" dirty="0" err="1"/>
              <a:t>education</a:t>
            </a:r>
            <a:r>
              <a:rPr lang="nl-NL" baseline="0" dirty="0"/>
              <a:t> </a:t>
            </a:r>
            <a:r>
              <a:rPr lang="nl-NL" baseline="0" dirty="0" err="1"/>
              <a:t>working</a:t>
            </a:r>
            <a:r>
              <a:rPr lang="nl-NL" baseline="0" dirty="0"/>
              <a:t> in </a:t>
            </a:r>
            <a:r>
              <a:rPr lang="nl-NL" baseline="0" dirty="0" err="1"/>
              <a:t>multi-disciplinary</a:t>
            </a:r>
            <a:r>
              <a:rPr lang="nl-NL" baseline="0" dirty="0"/>
              <a:t> teams. </a:t>
            </a:r>
            <a:r>
              <a:rPr lang="nl-NL" baseline="0" dirty="0" err="1"/>
              <a:t>Key</a:t>
            </a:r>
            <a:r>
              <a:rPr lang="nl-NL" baseline="0" dirty="0"/>
              <a:t> question was </a:t>
            </a:r>
            <a:r>
              <a:rPr lang="nl-NL" baseline="0" dirty="0" err="1"/>
              <a:t>what</a:t>
            </a:r>
            <a:r>
              <a:rPr lang="nl-NL" baseline="0" dirty="0"/>
              <a:t> is </a:t>
            </a:r>
            <a:r>
              <a:rPr lang="nl-NL" baseline="0" dirty="0" err="1"/>
              <a:t>needed</a:t>
            </a:r>
            <a:r>
              <a:rPr lang="nl-NL" baseline="0" dirty="0"/>
              <a:t> </a:t>
            </a:r>
            <a:r>
              <a:rPr lang="nl-NL" baseline="0" dirty="0" err="1"/>
              <a:t>to</a:t>
            </a:r>
            <a:r>
              <a:rPr lang="nl-NL" baseline="0" dirty="0"/>
              <a:t> change </a:t>
            </a:r>
            <a:r>
              <a:rPr lang="nl-NL" baseline="0" dirty="0" err="1"/>
              <a:t>behaviour</a:t>
            </a:r>
            <a:r>
              <a:rPr lang="nl-NL" baseline="0" dirty="0"/>
              <a:t> </a:t>
            </a:r>
            <a:r>
              <a:rPr lang="nl-NL" baseline="0" dirty="0" err="1"/>
              <a:t>into</a:t>
            </a:r>
            <a:r>
              <a:rPr lang="nl-NL" baseline="0" dirty="0"/>
              <a:t> </a:t>
            </a:r>
            <a:r>
              <a:rPr lang="nl-NL" baseline="0" dirty="0" err="1"/>
              <a:t>healthy</a:t>
            </a:r>
            <a:r>
              <a:rPr lang="nl-NL" baseline="0" dirty="0"/>
              <a:t> </a:t>
            </a:r>
            <a:r>
              <a:rPr lang="nl-NL" baseline="0" dirty="0" err="1"/>
              <a:t>behaviour</a:t>
            </a:r>
            <a:r>
              <a:rPr lang="nl-NL" baseline="0" dirty="0"/>
              <a:t>, </a:t>
            </a:r>
            <a:r>
              <a:rPr lang="nl-NL" baseline="0" dirty="0" err="1"/>
              <a:t>healthy</a:t>
            </a:r>
            <a:r>
              <a:rPr lang="nl-NL" baseline="0" dirty="0"/>
              <a:t> lifestyles. </a:t>
            </a:r>
            <a:r>
              <a:rPr lang="nl-NL" baseline="0" dirty="0" err="1"/>
              <a:t>From</a:t>
            </a:r>
            <a:r>
              <a:rPr lang="nl-NL" baseline="0" dirty="0"/>
              <a:t> </a:t>
            </a:r>
            <a:r>
              <a:rPr lang="nl-NL" baseline="0" dirty="0" err="1"/>
              <a:t>knowing</a:t>
            </a:r>
            <a:r>
              <a:rPr lang="nl-NL" baseline="0" dirty="0"/>
              <a:t> </a:t>
            </a:r>
            <a:r>
              <a:rPr lang="nl-NL" baseline="0" dirty="0" err="1"/>
              <a:t>to</a:t>
            </a:r>
            <a:r>
              <a:rPr lang="nl-NL" baseline="0" dirty="0"/>
              <a:t> </a:t>
            </a:r>
            <a:r>
              <a:rPr lang="nl-NL" baseline="0" dirty="0" err="1"/>
              <a:t>doing</a:t>
            </a:r>
            <a:r>
              <a:rPr lang="nl-NL" baseline="0" dirty="0"/>
              <a:t>. As health </a:t>
            </a:r>
            <a:r>
              <a:rPr lang="nl-NL" baseline="0" dirty="0" err="1"/>
              <a:t>literacy</a:t>
            </a:r>
            <a:r>
              <a:rPr lang="nl-NL" baseline="0" dirty="0"/>
              <a:t>, health </a:t>
            </a:r>
            <a:r>
              <a:rPr lang="nl-NL" baseline="0" dirty="0" err="1"/>
              <a:t>knowledge</a:t>
            </a:r>
            <a:r>
              <a:rPr lang="nl-NL" baseline="0" dirty="0"/>
              <a:t> is </a:t>
            </a:r>
            <a:r>
              <a:rPr lang="nl-NL" baseline="0" dirty="0" err="1"/>
              <a:t>just</a:t>
            </a:r>
            <a:r>
              <a:rPr lang="nl-NL" baseline="0" dirty="0"/>
              <a:t> </a:t>
            </a:r>
            <a:r>
              <a:rPr lang="nl-NL" baseline="0" dirty="0" err="1"/>
              <a:t>one</a:t>
            </a:r>
            <a:r>
              <a:rPr lang="nl-NL" baseline="0" dirty="0"/>
              <a:t> way. Design thinking, </a:t>
            </a:r>
            <a:r>
              <a:rPr lang="nl-NL" baseline="0" dirty="0" err="1"/>
              <a:t>behaviour</a:t>
            </a:r>
            <a:r>
              <a:rPr lang="nl-NL" baseline="0" dirty="0"/>
              <a:t> </a:t>
            </a:r>
            <a:r>
              <a:rPr lang="nl-NL" baseline="0" dirty="0" err="1"/>
              <a:t>and</a:t>
            </a:r>
            <a:r>
              <a:rPr lang="nl-NL" baseline="0" dirty="0"/>
              <a:t> concept design, </a:t>
            </a:r>
            <a:r>
              <a:rPr lang="nl-NL" baseline="0" dirty="0" err="1"/>
              <a:t>pitching</a:t>
            </a:r>
            <a:r>
              <a:rPr lang="nl-NL" baseline="0" dirty="0"/>
              <a:t> </a:t>
            </a:r>
            <a:r>
              <a:rPr lang="nl-NL" baseline="0" dirty="0" err="1"/>
              <a:t>solutions</a:t>
            </a:r>
            <a:r>
              <a:rPr lang="nl-NL" baseline="0" dirty="0"/>
              <a:t> etc. </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C9532D55-4A9F-4045-B78E-AAF008C25347}" type="slidenum">
              <a:rPr lang="nl-NL" smtClean="0"/>
              <a:pPr/>
              <a:t>8</a:t>
            </a:fld>
            <a:endParaRPr lang="nl-NL"/>
          </a:p>
        </p:txBody>
      </p:sp>
    </p:spTree>
    <p:extLst>
      <p:ext uri="{BB962C8B-B14F-4D97-AF65-F5344CB8AC3E}">
        <p14:creationId xmlns:p14="http://schemas.microsoft.com/office/powerpoint/2010/main" val="725424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378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buFontTx/>
              <a:buChar char="-"/>
            </a:pPr>
            <a:r>
              <a:rPr lang="nl-NL" sz="800" dirty="0" err="1">
                <a:solidFill>
                  <a:srgbClr val="002060"/>
                </a:solidFill>
              </a:rPr>
              <a:t>Invest</a:t>
            </a:r>
            <a:r>
              <a:rPr lang="nl-NL" sz="800" dirty="0">
                <a:solidFill>
                  <a:srgbClr val="002060"/>
                </a:solidFill>
              </a:rPr>
              <a:t> in </a:t>
            </a:r>
            <a:r>
              <a:rPr lang="nl-NL" sz="800" dirty="0" err="1">
                <a:solidFill>
                  <a:srgbClr val="002060"/>
                </a:solidFill>
              </a:rPr>
              <a:t>relatively</a:t>
            </a:r>
            <a:r>
              <a:rPr lang="nl-NL" sz="800" dirty="0">
                <a:solidFill>
                  <a:srgbClr val="002060"/>
                </a:solidFill>
              </a:rPr>
              <a:t> </a:t>
            </a:r>
            <a:r>
              <a:rPr lang="nl-NL" sz="800" dirty="0" err="1">
                <a:solidFill>
                  <a:srgbClr val="002060"/>
                </a:solidFill>
              </a:rPr>
              <a:t>healthier</a:t>
            </a:r>
            <a:r>
              <a:rPr lang="nl-NL" sz="800" dirty="0">
                <a:solidFill>
                  <a:srgbClr val="002060"/>
                </a:solidFill>
              </a:rPr>
              <a:t> living environments, </a:t>
            </a:r>
            <a:r>
              <a:rPr lang="nl-NL" sz="800" dirty="0" err="1">
                <a:solidFill>
                  <a:srgbClr val="002060"/>
                </a:solidFill>
              </a:rPr>
              <a:t>for</a:t>
            </a:r>
            <a:r>
              <a:rPr lang="nl-NL" sz="800" dirty="0">
                <a:solidFill>
                  <a:srgbClr val="002060"/>
                </a:solidFill>
              </a:rPr>
              <a:t> </a:t>
            </a:r>
            <a:r>
              <a:rPr lang="nl-NL" sz="800" dirty="0" err="1">
                <a:solidFill>
                  <a:srgbClr val="002060"/>
                </a:solidFill>
              </a:rPr>
              <a:t>individuals</a:t>
            </a:r>
            <a:r>
              <a:rPr lang="nl-NL" sz="800" dirty="0">
                <a:solidFill>
                  <a:srgbClr val="002060"/>
                </a:solidFill>
              </a:rPr>
              <a:t> </a:t>
            </a:r>
            <a:r>
              <a:rPr lang="nl-NL" sz="800" dirty="0" err="1">
                <a:solidFill>
                  <a:srgbClr val="002060"/>
                </a:solidFill>
              </a:rPr>
              <a:t>and</a:t>
            </a:r>
            <a:r>
              <a:rPr lang="nl-NL" sz="800" dirty="0">
                <a:solidFill>
                  <a:srgbClr val="002060"/>
                </a:solidFill>
              </a:rPr>
              <a:t> / or </a:t>
            </a:r>
            <a:r>
              <a:rPr lang="nl-NL" sz="800" dirty="0" err="1">
                <a:solidFill>
                  <a:srgbClr val="002060"/>
                </a:solidFill>
              </a:rPr>
              <a:t>specific</a:t>
            </a:r>
            <a:r>
              <a:rPr lang="nl-NL" sz="800" dirty="0">
                <a:solidFill>
                  <a:srgbClr val="002060"/>
                </a:solidFill>
              </a:rPr>
              <a:t> </a:t>
            </a:r>
            <a:r>
              <a:rPr lang="nl-NL" sz="800" dirty="0" err="1">
                <a:solidFill>
                  <a:srgbClr val="002060"/>
                </a:solidFill>
              </a:rPr>
              <a:t>population</a:t>
            </a:r>
            <a:r>
              <a:rPr lang="nl-NL" sz="800" dirty="0">
                <a:solidFill>
                  <a:srgbClr val="002060"/>
                </a:solidFill>
              </a:rPr>
              <a:t> </a:t>
            </a:r>
            <a:r>
              <a:rPr lang="nl-NL" sz="800" dirty="0" err="1">
                <a:solidFill>
                  <a:srgbClr val="002060"/>
                </a:solidFill>
              </a:rPr>
              <a:t>groups</a:t>
            </a:r>
            <a:r>
              <a:rPr lang="nl-NL" sz="800" dirty="0">
                <a:solidFill>
                  <a:srgbClr val="002060"/>
                </a:solidFill>
              </a:rPr>
              <a:t> </a:t>
            </a:r>
            <a:r>
              <a:rPr lang="nl-NL" sz="800" dirty="0" err="1">
                <a:solidFill>
                  <a:srgbClr val="002060"/>
                </a:solidFill>
              </a:rPr>
              <a:t>with</a:t>
            </a:r>
            <a:r>
              <a:rPr lang="nl-NL" sz="800" dirty="0">
                <a:solidFill>
                  <a:srgbClr val="002060"/>
                </a:solidFill>
              </a:rPr>
              <a:t> </a:t>
            </a:r>
            <a:r>
              <a:rPr lang="nl-NL" sz="800" dirty="0" err="1">
                <a:solidFill>
                  <a:srgbClr val="002060"/>
                </a:solidFill>
              </a:rPr>
              <a:t>lower</a:t>
            </a:r>
            <a:r>
              <a:rPr lang="nl-NL" sz="800" dirty="0">
                <a:solidFill>
                  <a:srgbClr val="002060"/>
                </a:solidFill>
              </a:rPr>
              <a:t> </a:t>
            </a:r>
            <a:r>
              <a:rPr lang="nl-NL" sz="800" dirty="0" err="1">
                <a:solidFill>
                  <a:srgbClr val="002060"/>
                </a:solidFill>
              </a:rPr>
              <a:t>perceived</a:t>
            </a:r>
            <a:r>
              <a:rPr lang="nl-NL" sz="800" dirty="0">
                <a:solidFill>
                  <a:srgbClr val="002060"/>
                </a:solidFill>
              </a:rPr>
              <a:t> health.</a:t>
            </a:r>
          </a:p>
          <a:p>
            <a:pPr eaLnBrk="1" hangingPunct="1">
              <a:lnSpc>
                <a:spcPct val="90000"/>
              </a:lnSpc>
              <a:spcBef>
                <a:spcPct val="0"/>
              </a:spcBef>
              <a:buFontTx/>
              <a:buChar char="-"/>
            </a:pPr>
            <a:endParaRPr lang="nl-NL" sz="800" dirty="0">
              <a:solidFill>
                <a:srgbClr val="002060"/>
              </a:solidFill>
            </a:endParaRPr>
          </a:p>
          <a:p>
            <a:pPr eaLnBrk="1" hangingPunct="1">
              <a:lnSpc>
                <a:spcPct val="90000"/>
              </a:lnSpc>
              <a:spcBef>
                <a:spcPct val="0"/>
              </a:spcBef>
              <a:buFontTx/>
              <a:buChar char="-"/>
            </a:pPr>
            <a:r>
              <a:rPr lang="nl-NL" sz="800" dirty="0">
                <a:solidFill>
                  <a:srgbClr val="002060"/>
                </a:solidFill>
              </a:rPr>
              <a:t>For </a:t>
            </a:r>
            <a:r>
              <a:rPr lang="nl-NL" sz="800" dirty="0" err="1">
                <a:solidFill>
                  <a:srgbClr val="002060"/>
                </a:solidFill>
              </a:rPr>
              <a:t>example</a:t>
            </a:r>
            <a:r>
              <a:rPr lang="nl-NL" sz="800" dirty="0">
                <a:solidFill>
                  <a:srgbClr val="002060"/>
                </a:solidFill>
              </a:rPr>
              <a:t> a </a:t>
            </a:r>
            <a:r>
              <a:rPr lang="nl-NL" sz="800" dirty="0" err="1">
                <a:solidFill>
                  <a:srgbClr val="002060"/>
                </a:solidFill>
              </a:rPr>
              <a:t>guiding</a:t>
            </a:r>
            <a:r>
              <a:rPr lang="nl-NL" sz="800" dirty="0">
                <a:solidFill>
                  <a:srgbClr val="002060"/>
                </a:solidFill>
              </a:rPr>
              <a:t> </a:t>
            </a:r>
            <a:r>
              <a:rPr lang="nl-NL" sz="800" dirty="0" err="1">
                <a:solidFill>
                  <a:srgbClr val="002060"/>
                </a:solidFill>
              </a:rPr>
              <a:t>principle</a:t>
            </a:r>
            <a:r>
              <a:rPr lang="nl-NL" sz="800" dirty="0">
                <a:solidFill>
                  <a:srgbClr val="002060"/>
                </a:solidFill>
              </a:rPr>
              <a:t> </a:t>
            </a:r>
            <a:r>
              <a:rPr lang="nl-NL" sz="800" dirty="0" err="1">
                <a:solidFill>
                  <a:srgbClr val="002060"/>
                </a:solidFill>
              </a:rPr>
              <a:t>could</a:t>
            </a:r>
            <a:r>
              <a:rPr lang="nl-NL" sz="800" dirty="0">
                <a:solidFill>
                  <a:srgbClr val="002060"/>
                </a:solidFill>
              </a:rPr>
              <a:t> </a:t>
            </a:r>
            <a:r>
              <a:rPr lang="nl-NL" sz="800" dirty="0" err="1">
                <a:solidFill>
                  <a:srgbClr val="002060"/>
                </a:solidFill>
              </a:rPr>
              <a:t>be</a:t>
            </a:r>
            <a:r>
              <a:rPr lang="nl-NL" sz="800" dirty="0">
                <a:solidFill>
                  <a:srgbClr val="002060"/>
                </a:solidFill>
              </a:rPr>
              <a:t>: WHO air </a:t>
            </a:r>
            <a:r>
              <a:rPr lang="nl-NL" sz="800" dirty="0" err="1">
                <a:solidFill>
                  <a:srgbClr val="002060"/>
                </a:solidFill>
              </a:rPr>
              <a:t>and</a:t>
            </a:r>
            <a:r>
              <a:rPr lang="nl-NL" sz="800" dirty="0">
                <a:solidFill>
                  <a:srgbClr val="002060"/>
                </a:solidFill>
              </a:rPr>
              <a:t> </a:t>
            </a:r>
            <a:r>
              <a:rPr lang="nl-NL" sz="800" dirty="0" err="1">
                <a:solidFill>
                  <a:srgbClr val="002060"/>
                </a:solidFill>
              </a:rPr>
              <a:t>noise</a:t>
            </a:r>
            <a:r>
              <a:rPr lang="nl-NL" sz="800" dirty="0">
                <a:solidFill>
                  <a:srgbClr val="002060"/>
                </a:solidFill>
              </a:rPr>
              <a:t> health </a:t>
            </a:r>
            <a:r>
              <a:rPr lang="nl-NL" sz="800" dirty="0" err="1">
                <a:solidFill>
                  <a:srgbClr val="002060"/>
                </a:solidFill>
              </a:rPr>
              <a:t>limits</a:t>
            </a:r>
            <a:r>
              <a:rPr lang="nl-NL" sz="800" dirty="0">
                <a:solidFill>
                  <a:srgbClr val="002060"/>
                </a:solidFill>
              </a:rPr>
              <a:t> </a:t>
            </a:r>
            <a:r>
              <a:rPr lang="nl-NL" sz="800" dirty="0" err="1">
                <a:solidFill>
                  <a:srgbClr val="002060"/>
                </a:solidFill>
              </a:rPr>
              <a:t>for</a:t>
            </a:r>
            <a:r>
              <a:rPr lang="nl-NL" sz="800" dirty="0">
                <a:solidFill>
                  <a:srgbClr val="002060"/>
                </a:solidFill>
              </a:rPr>
              <a:t> </a:t>
            </a:r>
            <a:r>
              <a:rPr lang="nl-NL" sz="800" dirty="0" err="1">
                <a:solidFill>
                  <a:srgbClr val="002060"/>
                </a:solidFill>
              </a:rPr>
              <a:t>social</a:t>
            </a:r>
            <a:r>
              <a:rPr lang="nl-NL" sz="800" dirty="0">
                <a:solidFill>
                  <a:srgbClr val="002060"/>
                </a:solidFill>
              </a:rPr>
              <a:t> </a:t>
            </a:r>
            <a:r>
              <a:rPr lang="nl-NL" sz="800" dirty="0" err="1">
                <a:solidFill>
                  <a:srgbClr val="002060"/>
                </a:solidFill>
              </a:rPr>
              <a:t>housing</a:t>
            </a:r>
            <a:r>
              <a:rPr lang="nl-NL" sz="800" dirty="0">
                <a:solidFill>
                  <a:srgbClr val="002060"/>
                </a:solidFill>
              </a:rPr>
              <a:t> </a:t>
            </a:r>
            <a:r>
              <a:rPr lang="nl-NL" sz="800" dirty="0" err="1">
                <a:solidFill>
                  <a:srgbClr val="002060"/>
                </a:solidFill>
              </a:rPr>
              <a:t>and</a:t>
            </a:r>
            <a:r>
              <a:rPr lang="nl-NL" sz="800" dirty="0">
                <a:solidFill>
                  <a:srgbClr val="002060"/>
                </a:solidFill>
              </a:rPr>
              <a:t> / or at </a:t>
            </a:r>
            <a:r>
              <a:rPr lang="nl-NL" sz="800" dirty="0" err="1">
                <a:solidFill>
                  <a:srgbClr val="002060"/>
                </a:solidFill>
              </a:rPr>
              <a:t>least</a:t>
            </a:r>
            <a:r>
              <a:rPr lang="nl-NL" sz="800" dirty="0">
                <a:solidFill>
                  <a:srgbClr val="002060"/>
                </a:solidFill>
              </a:rPr>
              <a:t> the </a:t>
            </a:r>
            <a:r>
              <a:rPr lang="nl-NL" sz="800" dirty="0" err="1">
                <a:solidFill>
                  <a:srgbClr val="002060"/>
                </a:solidFill>
              </a:rPr>
              <a:t>same</a:t>
            </a:r>
            <a:r>
              <a:rPr lang="nl-NL" sz="800" dirty="0">
                <a:solidFill>
                  <a:srgbClr val="002060"/>
                </a:solidFill>
              </a:rPr>
              <a:t> air </a:t>
            </a:r>
            <a:r>
              <a:rPr lang="nl-NL" sz="800" dirty="0" err="1">
                <a:solidFill>
                  <a:srgbClr val="002060"/>
                </a:solidFill>
              </a:rPr>
              <a:t>and</a:t>
            </a:r>
            <a:r>
              <a:rPr lang="nl-NL" sz="800" dirty="0">
                <a:solidFill>
                  <a:srgbClr val="002060"/>
                </a:solidFill>
              </a:rPr>
              <a:t> </a:t>
            </a:r>
            <a:r>
              <a:rPr lang="nl-NL" sz="800" dirty="0" err="1">
                <a:solidFill>
                  <a:srgbClr val="002060"/>
                </a:solidFill>
              </a:rPr>
              <a:t>noise</a:t>
            </a:r>
            <a:r>
              <a:rPr lang="nl-NL" sz="800" dirty="0">
                <a:solidFill>
                  <a:srgbClr val="002060"/>
                </a:solidFill>
              </a:rPr>
              <a:t> levels </a:t>
            </a:r>
            <a:r>
              <a:rPr lang="nl-NL" sz="800" dirty="0" err="1">
                <a:solidFill>
                  <a:srgbClr val="002060"/>
                </a:solidFill>
              </a:rPr>
              <a:t>for</a:t>
            </a:r>
            <a:r>
              <a:rPr lang="nl-NL" sz="800" dirty="0">
                <a:solidFill>
                  <a:srgbClr val="002060"/>
                </a:solidFill>
              </a:rPr>
              <a:t> </a:t>
            </a:r>
            <a:r>
              <a:rPr lang="nl-NL" sz="800" dirty="0" err="1">
                <a:solidFill>
                  <a:srgbClr val="002060"/>
                </a:solidFill>
              </a:rPr>
              <a:t>social</a:t>
            </a:r>
            <a:r>
              <a:rPr lang="nl-NL" sz="800" dirty="0">
                <a:solidFill>
                  <a:srgbClr val="002060"/>
                </a:solidFill>
              </a:rPr>
              <a:t> </a:t>
            </a:r>
            <a:r>
              <a:rPr lang="nl-NL" sz="800" dirty="0" err="1">
                <a:solidFill>
                  <a:srgbClr val="002060"/>
                </a:solidFill>
              </a:rPr>
              <a:t>housing</a:t>
            </a:r>
            <a:r>
              <a:rPr lang="nl-NL" sz="800" dirty="0">
                <a:solidFill>
                  <a:srgbClr val="002060"/>
                </a:solidFill>
              </a:rPr>
              <a:t> as </a:t>
            </a:r>
            <a:r>
              <a:rPr lang="nl-NL" sz="800" dirty="0" err="1">
                <a:solidFill>
                  <a:srgbClr val="002060"/>
                </a:solidFill>
              </a:rPr>
              <a:t>for</a:t>
            </a:r>
            <a:r>
              <a:rPr lang="nl-NL" sz="800" dirty="0">
                <a:solidFill>
                  <a:srgbClr val="002060"/>
                </a:solidFill>
              </a:rPr>
              <a:t> </a:t>
            </a:r>
            <a:r>
              <a:rPr lang="nl-NL" sz="800" dirty="0" err="1">
                <a:solidFill>
                  <a:srgbClr val="002060"/>
                </a:solidFill>
              </a:rPr>
              <a:t>other</a:t>
            </a:r>
            <a:r>
              <a:rPr lang="nl-NL" sz="800" dirty="0">
                <a:solidFill>
                  <a:srgbClr val="002060"/>
                </a:solidFill>
              </a:rPr>
              <a:t> </a:t>
            </a:r>
            <a:r>
              <a:rPr lang="nl-NL" sz="800" dirty="0" err="1">
                <a:solidFill>
                  <a:srgbClr val="002060"/>
                </a:solidFill>
              </a:rPr>
              <a:t>spatial</a:t>
            </a:r>
            <a:r>
              <a:rPr lang="nl-NL" sz="800" dirty="0">
                <a:solidFill>
                  <a:srgbClr val="002060"/>
                </a:solidFill>
              </a:rPr>
              <a:t> </a:t>
            </a:r>
            <a:r>
              <a:rPr lang="nl-NL" sz="800" dirty="0" err="1">
                <a:solidFill>
                  <a:srgbClr val="002060"/>
                </a:solidFill>
              </a:rPr>
              <a:t>developments</a:t>
            </a:r>
            <a:r>
              <a:rPr lang="nl-NL" sz="800" dirty="0">
                <a:solidFill>
                  <a:srgbClr val="002060"/>
                </a:solidFill>
              </a:rPr>
              <a:t>, </a:t>
            </a:r>
            <a:r>
              <a:rPr lang="nl-NL" sz="800" dirty="0" err="1">
                <a:solidFill>
                  <a:srgbClr val="002060"/>
                </a:solidFill>
              </a:rPr>
              <a:t>houses</a:t>
            </a:r>
            <a:r>
              <a:rPr lang="nl-NL" sz="800" dirty="0">
                <a:solidFill>
                  <a:srgbClr val="002060"/>
                </a:solidFill>
              </a:rPr>
              <a:t>. </a:t>
            </a:r>
          </a:p>
          <a:p>
            <a:pPr eaLnBrk="1" hangingPunct="1">
              <a:lnSpc>
                <a:spcPct val="90000"/>
              </a:lnSpc>
              <a:spcBef>
                <a:spcPct val="0"/>
              </a:spcBef>
              <a:buFontTx/>
              <a:buChar char="-"/>
            </a:pPr>
            <a:endParaRPr lang="nl-NL" sz="800" dirty="0">
              <a:solidFill>
                <a:srgbClr val="002060"/>
              </a:solidFill>
            </a:endParaRPr>
          </a:p>
          <a:p>
            <a:pPr marL="769993" lvl="1" indent="-296151">
              <a:lnSpc>
                <a:spcPct val="90000"/>
              </a:lnSpc>
            </a:pPr>
            <a:r>
              <a:rPr lang="nl-NL" sz="800" dirty="0">
                <a:solidFill>
                  <a:srgbClr val="002060"/>
                </a:solidFill>
              </a:rPr>
              <a:t>Onderwerp agenderen door dilemma’s inzichtelijk te maken</a:t>
            </a:r>
            <a:br>
              <a:rPr lang="nl-NL" sz="800" dirty="0">
                <a:solidFill>
                  <a:srgbClr val="002060"/>
                </a:solidFill>
              </a:rPr>
            </a:br>
            <a:r>
              <a:rPr lang="nl-NL" sz="800" dirty="0">
                <a:solidFill>
                  <a:srgbClr val="002060"/>
                </a:solidFill>
              </a:rPr>
              <a:t>bijv. verdichting ~gezondheid</a:t>
            </a:r>
          </a:p>
          <a:p>
            <a:pPr marL="769993" lvl="1" indent="-296151">
              <a:lnSpc>
                <a:spcPct val="90000"/>
              </a:lnSpc>
            </a:pPr>
            <a:endParaRPr lang="nl-NL" sz="800" dirty="0">
              <a:solidFill>
                <a:srgbClr val="002060"/>
              </a:solidFill>
            </a:endParaRPr>
          </a:p>
          <a:p>
            <a:pPr marL="769993" lvl="1" indent="-296151">
              <a:lnSpc>
                <a:spcPct val="90000"/>
              </a:lnSpc>
            </a:pPr>
            <a:r>
              <a:rPr lang="nl-NL" sz="800" dirty="0">
                <a:solidFill>
                  <a:srgbClr val="002060"/>
                </a:solidFill>
              </a:rPr>
              <a:t>Acteren op de signaleringskaart</a:t>
            </a:r>
          </a:p>
          <a:p>
            <a:pPr marL="769993" lvl="1" indent="-296151">
              <a:lnSpc>
                <a:spcPct val="90000"/>
              </a:lnSpc>
            </a:pPr>
            <a:endParaRPr lang="nl-NL" sz="800" dirty="0">
              <a:solidFill>
                <a:srgbClr val="002060"/>
              </a:solidFill>
            </a:endParaRPr>
          </a:p>
          <a:p>
            <a:pPr marL="769993" lvl="1" indent="-296151">
              <a:lnSpc>
                <a:spcPct val="90000"/>
              </a:lnSpc>
            </a:pPr>
            <a:r>
              <a:rPr lang="nl-NL" sz="800" dirty="0">
                <a:solidFill>
                  <a:srgbClr val="002060"/>
                </a:solidFill>
              </a:rPr>
              <a:t>Maatwerk in wonen (zorgen dat sociale context in beeld is bij fysieke ontwikkelingen</a:t>
            </a:r>
          </a:p>
          <a:p>
            <a:pPr marL="769993" lvl="1" indent="-296151">
              <a:lnSpc>
                <a:spcPct val="90000"/>
              </a:lnSpc>
            </a:pPr>
            <a:endParaRPr lang="nl-NL" sz="800" i="1" dirty="0">
              <a:solidFill>
                <a:srgbClr val="002060"/>
              </a:solidFill>
            </a:endParaRPr>
          </a:p>
          <a:p>
            <a:pPr marL="769993" lvl="1" indent="-296151">
              <a:lnSpc>
                <a:spcPct val="90000"/>
              </a:lnSpc>
            </a:pPr>
            <a:r>
              <a:rPr lang="nl-NL" sz="800" dirty="0">
                <a:solidFill>
                  <a:srgbClr val="002060"/>
                </a:solidFill>
              </a:rPr>
              <a:t>Hoogwaardige openbare ruimte in Kanaleneiland en Overvecht</a:t>
            </a:r>
          </a:p>
          <a:p>
            <a:pPr marL="769993" lvl="1" indent="-296151">
              <a:lnSpc>
                <a:spcPct val="90000"/>
              </a:lnSpc>
            </a:pPr>
            <a:endParaRPr lang="nl-NL" sz="800" dirty="0">
              <a:solidFill>
                <a:srgbClr val="002060"/>
              </a:solidFill>
            </a:endParaRPr>
          </a:p>
          <a:p>
            <a:pPr marL="769993" lvl="1" indent="-296151">
              <a:lnSpc>
                <a:spcPct val="90000"/>
              </a:lnSpc>
            </a:pPr>
            <a:r>
              <a:rPr lang="nl-NL" sz="800" dirty="0">
                <a:solidFill>
                  <a:srgbClr val="002060"/>
                </a:solidFill>
              </a:rPr>
              <a:t>Verduurzaming in Overvecht</a:t>
            </a:r>
          </a:p>
          <a:p>
            <a:pPr marL="769993" lvl="1" indent="-296151">
              <a:lnSpc>
                <a:spcPct val="90000"/>
              </a:lnSpc>
            </a:pPr>
            <a:endParaRPr lang="nl-NL" sz="800" dirty="0">
              <a:solidFill>
                <a:srgbClr val="002060"/>
              </a:solidFill>
            </a:endParaRPr>
          </a:p>
          <a:p>
            <a:pPr marL="769993" lvl="1" indent="-296151">
              <a:lnSpc>
                <a:spcPct val="90000"/>
              </a:lnSpc>
            </a:pPr>
            <a:r>
              <a:rPr lang="nl-NL" sz="800" dirty="0">
                <a:solidFill>
                  <a:srgbClr val="002060"/>
                </a:solidFill>
              </a:rPr>
              <a:t>Beloopbaarheid (</a:t>
            </a:r>
            <a:r>
              <a:rPr lang="nl-NL" sz="800" dirty="0" err="1">
                <a:solidFill>
                  <a:srgbClr val="002060"/>
                </a:solidFill>
              </a:rPr>
              <a:t>walkability</a:t>
            </a:r>
            <a:r>
              <a:rPr lang="nl-NL" sz="800" dirty="0">
                <a:solidFill>
                  <a:srgbClr val="002060"/>
                </a:solidFill>
              </a:rPr>
              <a:t>)</a:t>
            </a:r>
          </a:p>
          <a:p>
            <a:pPr marL="769993" lvl="1" indent="-296151">
              <a:lnSpc>
                <a:spcPct val="90000"/>
              </a:lnSpc>
            </a:pPr>
            <a:endParaRPr lang="nl-NL" sz="800" dirty="0">
              <a:solidFill>
                <a:srgbClr val="002060"/>
              </a:solidFill>
            </a:endParaRPr>
          </a:p>
          <a:p>
            <a:pPr marL="769993" lvl="1" indent="-296151">
              <a:lnSpc>
                <a:spcPct val="90000"/>
              </a:lnSpc>
            </a:pPr>
            <a:r>
              <a:rPr lang="nl-NL" sz="800" dirty="0">
                <a:solidFill>
                  <a:srgbClr val="002060"/>
                </a:solidFill>
              </a:rPr>
              <a:t>Kennis over wat er leeft bij bewoners</a:t>
            </a:r>
          </a:p>
          <a:p>
            <a:pPr>
              <a:lnSpc>
                <a:spcPct val="90000"/>
              </a:lnSpc>
            </a:pPr>
            <a:endParaRPr lang="nl-NL" sz="800" dirty="0"/>
          </a:p>
          <a:p>
            <a:pPr marL="1184605" lvl="2" indent="-236921">
              <a:lnSpc>
                <a:spcPct val="90000"/>
              </a:lnSpc>
            </a:pPr>
            <a:r>
              <a:rPr lang="nl-NL" sz="800" dirty="0">
                <a:solidFill>
                  <a:srgbClr val="002060"/>
                </a:solidFill>
              </a:rPr>
              <a:t>toepassing gedragskennis</a:t>
            </a:r>
          </a:p>
          <a:p>
            <a:pPr marL="1184605" lvl="2" indent="-236921">
              <a:lnSpc>
                <a:spcPct val="90000"/>
              </a:lnSpc>
            </a:pPr>
            <a:endParaRPr lang="nl-NL" sz="800" dirty="0">
              <a:solidFill>
                <a:srgbClr val="002060"/>
              </a:solidFill>
            </a:endParaRPr>
          </a:p>
          <a:p>
            <a:pPr marL="1184605" lvl="2" indent="-236921">
              <a:lnSpc>
                <a:spcPct val="90000"/>
              </a:lnSpc>
            </a:pPr>
            <a:r>
              <a:rPr lang="nl-NL" sz="800" dirty="0" err="1">
                <a:solidFill>
                  <a:srgbClr val="002060"/>
                </a:solidFill>
              </a:rPr>
              <a:t>placemaking</a:t>
            </a:r>
            <a:endParaRPr lang="nl-NL" sz="800" dirty="0">
              <a:solidFill>
                <a:srgbClr val="002060"/>
              </a:solidFill>
            </a:endParaRPr>
          </a:p>
          <a:p>
            <a:pPr marL="1184605" lvl="2" indent="-236921">
              <a:lnSpc>
                <a:spcPct val="90000"/>
              </a:lnSpc>
            </a:pPr>
            <a:endParaRPr lang="nl-NL" sz="800" dirty="0">
              <a:solidFill>
                <a:srgbClr val="002060"/>
              </a:solidFill>
            </a:endParaRPr>
          </a:p>
          <a:p>
            <a:pPr marL="1184605" lvl="2" indent="-236921">
              <a:lnSpc>
                <a:spcPct val="90000"/>
              </a:lnSpc>
            </a:pPr>
            <a:r>
              <a:rPr lang="nl-NL" sz="800" dirty="0">
                <a:solidFill>
                  <a:srgbClr val="002060"/>
                </a:solidFill>
              </a:rPr>
              <a:t>van gezond ontwerp naar gezonde uitvoering </a:t>
            </a:r>
          </a:p>
          <a:p>
            <a:pPr>
              <a:lnSpc>
                <a:spcPct val="90000"/>
              </a:lnSpc>
            </a:pPr>
            <a:r>
              <a:rPr lang="nl-NL" sz="800" dirty="0">
                <a:solidFill>
                  <a:srgbClr val="002060"/>
                </a:solidFill>
              </a:rPr>
              <a:t>			</a:t>
            </a:r>
            <a:r>
              <a:rPr lang="nl-NL" sz="800" i="1" dirty="0">
                <a:solidFill>
                  <a:srgbClr val="002060"/>
                </a:solidFill>
              </a:rPr>
              <a:t>(vb. NPD-strook (Overvecht), </a:t>
            </a:r>
            <a:r>
              <a:rPr lang="nl-NL" sz="800" i="1" dirty="0" err="1">
                <a:solidFill>
                  <a:srgbClr val="002060"/>
                </a:solidFill>
              </a:rPr>
              <a:t>Wonderwoods</a:t>
            </a:r>
            <a:r>
              <a:rPr lang="nl-NL" sz="800" i="1" dirty="0">
                <a:solidFill>
                  <a:srgbClr val="002060"/>
                </a:solidFill>
              </a:rPr>
              <a:t>)</a:t>
            </a:r>
          </a:p>
          <a:p>
            <a:pPr>
              <a:lnSpc>
                <a:spcPct val="90000"/>
              </a:lnSpc>
            </a:pPr>
            <a:endParaRPr lang="nl-NL" sz="800" i="1" dirty="0">
              <a:solidFill>
                <a:srgbClr val="002060"/>
              </a:solidFill>
            </a:endParaRPr>
          </a:p>
          <a:p>
            <a:pPr marL="1184605" lvl="2" indent="-236921">
              <a:lnSpc>
                <a:spcPct val="90000"/>
              </a:lnSpc>
            </a:pPr>
            <a:r>
              <a:rPr lang="nl-NL" sz="800" dirty="0">
                <a:solidFill>
                  <a:srgbClr val="002060"/>
                </a:solidFill>
              </a:rPr>
              <a:t>toepassing van WELL</a:t>
            </a:r>
            <a:br>
              <a:rPr lang="nl-NL" sz="800" dirty="0">
                <a:solidFill>
                  <a:srgbClr val="002060"/>
                </a:solidFill>
              </a:rPr>
            </a:br>
            <a:r>
              <a:rPr lang="nl-NL" sz="800" i="1" dirty="0">
                <a:solidFill>
                  <a:srgbClr val="002060"/>
                </a:solidFill>
              </a:rPr>
              <a:t>(= een standaard voor gebouwde werkomgeving)</a:t>
            </a:r>
          </a:p>
          <a:p>
            <a:pPr>
              <a:lnSpc>
                <a:spcPct val="90000"/>
              </a:lnSpc>
            </a:pPr>
            <a:endParaRPr lang="nl-NL" sz="800" i="1" dirty="0">
              <a:solidFill>
                <a:srgbClr val="002060"/>
              </a:solidFill>
            </a:endParaRPr>
          </a:p>
          <a:p>
            <a:pPr marL="1184605" lvl="2" indent="-236921">
              <a:lnSpc>
                <a:spcPct val="90000"/>
              </a:lnSpc>
            </a:pPr>
            <a:r>
              <a:rPr lang="nl-NL" sz="800" dirty="0">
                <a:solidFill>
                  <a:srgbClr val="002060"/>
                </a:solidFill>
              </a:rPr>
              <a:t>agenderen thema’s</a:t>
            </a:r>
            <a:br>
              <a:rPr lang="nl-NL" sz="800" dirty="0">
                <a:solidFill>
                  <a:srgbClr val="002060"/>
                </a:solidFill>
              </a:rPr>
            </a:br>
            <a:r>
              <a:rPr lang="nl-NL" sz="800" dirty="0">
                <a:solidFill>
                  <a:srgbClr val="002060"/>
                </a:solidFill>
              </a:rPr>
              <a:t>(</a:t>
            </a:r>
            <a:r>
              <a:rPr lang="nl-NL" sz="800" i="1" dirty="0">
                <a:solidFill>
                  <a:srgbClr val="002060"/>
                </a:solidFill>
              </a:rPr>
              <a:t>zoals bijv. economie en gezondheid)</a:t>
            </a:r>
          </a:p>
          <a:p>
            <a:pPr>
              <a:lnSpc>
                <a:spcPct val="90000"/>
              </a:lnSpc>
            </a:pPr>
            <a:endParaRPr lang="nl-NL" sz="8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jdelijke aanduiding voor dia-afbeelding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3993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defTabSz="947684">
              <a:spcBef>
                <a:spcPct val="0"/>
              </a:spcBef>
            </a:pPr>
            <a:endParaRPr lang="nl-NL"/>
          </a:p>
        </p:txBody>
      </p:sp>
      <p:sp>
        <p:nvSpPr>
          <p:cNvPr id="39939" name="Tijdelijke aanduiding voor dianummer 3"/>
          <p:cNvSpPr txBox="1">
            <a:spLocks noGrp="1"/>
          </p:cNvSpPr>
          <p:nvPr/>
        </p:nvSpPr>
        <p:spPr bwMode="auto">
          <a:xfrm>
            <a:off x="4020506" y="9720673"/>
            <a:ext cx="3077137" cy="512303"/>
          </a:xfrm>
          <a:prstGeom prst="rect">
            <a:avLst/>
          </a:prstGeom>
          <a:noFill/>
          <a:ln w="9525">
            <a:noFill/>
            <a:miter lim="800000"/>
            <a:headEnd/>
            <a:tailEnd/>
          </a:ln>
        </p:spPr>
        <p:txBody>
          <a:bodyPr lIns="94768" tIns="47384" rIns="94768" bIns="47384" anchor="b"/>
          <a:lstStyle/>
          <a:p>
            <a:pPr algn="r"/>
            <a:fld id="{C0263711-311A-46B2-B361-92CDC19057F8}" type="slidenum">
              <a:rPr lang="nl-NL" sz="1200">
                <a:solidFill>
                  <a:srgbClr val="FFFFFF"/>
                </a:solidFill>
                <a:cs typeface="Arial" charset="0"/>
              </a:rPr>
              <a:pPr algn="r"/>
              <a:t>11</a:t>
            </a:fld>
            <a:endParaRPr lang="nl-NL" sz="1200">
              <a:solidFill>
                <a:srgbClr val="FFFFFF"/>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28003" name="Rectangle 3"/>
          <p:cNvSpPr>
            <a:spLocks noGrp="1" noChangeArrowheads="1"/>
          </p:cNvSpPr>
          <p:nvPr>
            <p:ph type="dt" sz="half" idx="2"/>
          </p:nvPr>
        </p:nvSpPr>
        <p:spPr/>
        <p:txBody>
          <a:bodyPr/>
          <a:lstStyle>
            <a:lvl1pPr>
              <a:defRPr/>
            </a:lvl1pPr>
          </a:lstStyle>
          <a:p>
            <a:endParaRPr lang="nl-NL" altLang="nl-NL"/>
          </a:p>
        </p:txBody>
      </p:sp>
      <p:sp>
        <p:nvSpPr>
          <p:cNvPr id="128005" name="Rectangle 5"/>
          <p:cNvSpPr>
            <a:spLocks noChangeArrowheads="1"/>
          </p:cNvSpPr>
          <p:nvPr/>
        </p:nvSpPr>
        <p:spPr bwMode="auto">
          <a:xfrm flipH="1">
            <a:off x="107950" y="1844684"/>
            <a:ext cx="179388" cy="3638551"/>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128006" name="Picture 6" descr="logo-G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91" y="5780167"/>
            <a:ext cx="1081087" cy="601663"/>
          </a:xfrm>
          <a:prstGeom prst="rect">
            <a:avLst/>
          </a:prstGeom>
          <a:noFill/>
          <a:extLst>
            <a:ext uri="{909E8E84-426E-40DD-AFC4-6F175D3DCCD1}">
              <a14:hiddenFill xmlns:a14="http://schemas.microsoft.com/office/drawing/2010/main">
                <a:solidFill>
                  <a:srgbClr val="FFFFFF"/>
                </a:solidFill>
              </a14:hiddenFill>
            </a:ext>
          </a:extLst>
        </p:spPr>
      </p:pic>
      <p:sp>
        <p:nvSpPr>
          <p:cNvPr id="128007" name="Rectangle 7"/>
          <p:cNvSpPr>
            <a:spLocks noGrp="1" noChangeArrowheads="1"/>
          </p:cNvSpPr>
          <p:nvPr>
            <p:ph type="ctrTitle"/>
          </p:nvPr>
        </p:nvSpPr>
        <p:spPr>
          <a:xfrm>
            <a:off x="323850" y="188915"/>
            <a:ext cx="7772400" cy="1470025"/>
          </a:xfrm>
        </p:spPr>
        <p:txBody>
          <a:bodyPr/>
          <a:lstStyle>
            <a:lvl1pPr>
              <a:defRPr/>
            </a:lvl1pPr>
          </a:lstStyle>
          <a:p>
            <a:pPr lvl="0"/>
            <a:r>
              <a:rPr lang="nl-NL" altLang="nl-NL" noProof="0"/>
              <a:t>Klik om de stijl te bewerken</a:t>
            </a:r>
          </a:p>
        </p:txBody>
      </p:sp>
      <p:pic>
        <p:nvPicPr>
          <p:cNvPr id="128009" name="Picture 9" descr="logo-G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91" y="5780167"/>
            <a:ext cx="1081087" cy="601663"/>
          </a:xfrm>
          <a:prstGeom prst="rect">
            <a:avLst/>
          </a:prstGeom>
          <a:noFill/>
          <a:extLst>
            <a:ext uri="{909E8E84-426E-40DD-AFC4-6F175D3DCCD1}">
              <a14:hiddenFill xmlns:a14="http://schemas.microsoft.com/office/drawing/2010/main">
                <a:solidFill>
                  <a:srgbClr val="FFFFFF"/>
                </a:solidFill>
              </a14:hiddenFill>
            </a:ext>
          </a:extLst>
        </p:spPr>
      </p:pic>
      <p:sp>
        <p:nvSpPr>
          <p:cNvPr id="128010" name="Rectangle 10"/>
          <p:cNvSpPr>
            <a:spLocks noChangeArrowheads="1"/>
          </p:cNvSpPr>
          <p:nvPr/>
        </p:nvSpPr>
        <p:spPr bwMode="auto">
          <a:xfrm flipH="1">
            <a:off x="107950" y="1844675"/>
            <a:ext cx="179388" cy="367188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28013" name="Text Box 13"/>
          <p:cNvSpPr txBox="1">
            <a:spLocks noChangeArrowheads="1"/>
          </p:cNvSpPr>
          <p:nvPr/>
        </p:nvSpPr>
        <p:spPr bwMode="auto">
          <a:xfrm>
            <a:off x="7235844" y="6092905"/>
            <a:ext cx="12239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1400">
                <a:solidFill>
                  <a:srgbClr val="CC0000"/>
                </a:solidFill>
              </a:rPr>
              <a:t>Utrecht.nl</a:t>
            </a:r>
          </a:p>
        </p:txBody>
      </p:sp>
      <p:sp>
        <p:nvSpPr>
          <p:cNvPr id="128018" name="Rectangle 18"/>
          <p:cNvSpPr>
            <a:spLocks noGrp="1" noChangeArrowheads="1"/>
          </p:cNvSpPr>
          <p:nvPr>
            <p:ph type="sldNum" sz="quarter" idx="4"/>
          </p:nvPr>
        </p:nvSpPr>
        <p:spPr/>
        <p:txBody>
          <a:bodyPr/>
          <a:lstStyle>
            <a:lvl1pPr>
              <a:defRPr/>
            </a:lvl1pPr>
          </a:lstStyle>
          <a:p>
            <a:fld id="{8670274A-8598-4844-ACF1-120A1D03FFBF}" type="slidenum">
              <a:rPr lang="nl-NL" altLang="nl-NL"/>
              <a:pPr/>
              <a:t>‹nr.›</a:t>
            </a:fld>
            <a:endParaRPr lang="nl-NL" altLang="nl-NL"/>
          </a:p>
        </p:txBody>
      </p:sp>
      <p:sp>
        <p:nvSpPr>
          <p:cNvPr id="128002" name="Rectangle 2"/>
          <p:cNvSpPr>
            <a:spLocks noGrp="1" noChangeArrowheads="1"/>
          </p:cNvSpPr>
          <p:nvPr>
            <p:ph type="subTitle" idx="1"/>
          </p:nvPr>
        </p:nvSpPr>
        <p:spPr>
          <a:xfrm>
            <a:off x="4787902" y="3716339"/>
            <a:ext cx="2879725" cy="1103312"/>
          </a:xfrm>
        </p:spPr>
        <p:txBody>
          <a:bodyPr/>
          <a:lstStyle>
            <a:lvl1pPr marL="0" indent="0">
              <a:buFontTx/>
              <a:buNone/>
              <a:defRPr>
                <a:solidFill>
                  <a:schemeClr val="bg1"/>
                </a:solidFill>
              </a:defRPr>
            </a:lvl1pPr>
          </a:lstStyle>
          <a:p>
            <a:pPr lvl="0"/>
            <a:r>
              <a:rPr lang="nl-NL" altLang="nl-NL" noProof="0"/>
              <a:t>Klik om de ondertitelstijl van het model te bewerken</a:t>
            </a:r>
          </a:p>
        </p:txBody>
      </p:sp>
      <p:pic>
        <p:nvPicPr>
          <p:cNvPr id="128019" name="Picture 19" descr="m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844676"/>
            <a:ext cx="8496300" cy="3667125"/>
          </a:xfrm>
          <a:prstGeom prst="rect">
            <a:avLst/>
          </a:prstGeom>
          <a:noFill/>
          <a:extLst>
            <a:ext uri="{909E8E84-426E-40DD-AFC4-6F175D3DCCD1}">
              <a14:hiddenFill xmlns:a14="http://schemas.microsoft.com/office/drawing/2010/main">
                <a:solidFill>
                  <a:srgbClr val="FFFFFF"/>
                </a:solidFill>
              </a14:hiddenFill>
            </a:ext>
          </a:extLst>
        </p:spPr>
      </p:pic>
      <p:sp>
        <p:nvSpPr>
          <p:cNvPr id="128021" name="Rectangle 21"/>
          <p:cNvSpPr>
            <a:spLocks noChangeArrowheads="1"/>
          </p:cNvSpPr>
          <p:nvPr/>
        </p:nvSpPr>
        <p:spPr bwMode="auto">
          <a:xfrm>
            <a:off x="4787902" y="3716339"/>
            <a:ext cx="2879725"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000">
                <a:solidFill>
                  <a:schemeClr val="bg1"/>
                </a:solidFill>
                <a:latin typeface="Lucida Sans" pitchFamily="34" charset="0"/>
              </a:defRPr>
            </a:lvl1pPr>
            <a:lvl2pPr algn="ctr">
              <a:spcBef>
                <a:spcPct val="20000"/>
              </a:spcBef>
              <a:defRPr>
                <a:solidFill>
                  <a:schemeClr val="tx1"/>
                </a:solidFill>
                <a:latin typeface="Lucida Sans" pitchFamily="34" charset="0"/>
              </a:defRPr>
            </a:lvl2pPr>
            <a:lvl3pPr algn="ctr">
              <a:spcBef>
                <a:spcPct val="20000"/>
              </a:spcBef>
              <a:defRPr sz="1600">
                <a:solidFill>
                  <a:schemeClr val="tx1"/>
                </a:solidFill>
                <a:latin typeface="Lucida Sans" pitchFamily="34" charset="0"/>
              </a:defRPr>
            </a:lvl3pPr>
            <a:lvl4pPr algn="ctr">
              <a:spcBef>
                <a:spcPct val="20000"/>
              </a:spcBef>
              <a:defRPr sz="1600">
                <a:solidFill>
                  <a:schemeClr val="tx1"/>
                </a:solidFill>
                <a:latin typeface="Lucida Sans" pitchFamily="34" charset="0"/>
              </a:defRPr>
            </a:lvl4pPr>
            <a:lvl5pPr algn="ctr">
              <a:spcBef>
                <a:spcPct val="20000"/>
              </a:spcBef>
              <a:defRPr sz="1600">
                <a:solidFill>
                  <a:schemeClr val="tx1"/>
                </a:solidFill>
                <a:latin typeface="Lucida Sans" pitchFamily="34" charset="0"/>
              </a:defRPr>
            </a:lvl5pPr>
            <a:lvl6pPr algn="ctr" fontAlgn="base">
              <a:spcBef>
                <a:spcPct val="20000"/>
              </a:spcBef>
              <a:spcAft>
                <a:spcPct val="0"/>
              </a:spcAft>
              <a:defRPr sz="1600">
                <a:solidFill>
                  <a:schemeClr val="tx1"/>
                </a:solidFill>
                <a:latin typeface="Lucida Sans" pitchFamily="34" charset="0"/>
              </a:defRPr>
            </a:lvl6pPr>
            <a:lvl7pPr algn="ctr" fontAlgn="base">
              <a:spcBef>
                <a:spcPct val="20000"/>
              </a:spcBef>
              <a:spcAft>
                <a:spcPct val="0"/>
              </a:spcAft>
              <a:defRPr sz="1600">
                <a:solidFill>
                  <a:schemeClr val="tx1"/>
                </a:solidFill>
                <a:latin typeface="Lucida Sans" pitchFamily="34" charset="0"/>
              </a:defRPr>
            </a:lvl7pPr>
            <a:lvl8pPr algn="ctr" fontAlgn="base">
              <a:spcBef>
                <a:spcPct val="20000"/>
              </a:spcBef>
              <a:spcAft>
                <a:spcPct val="0"/>
              </a:spcAft>
              <a:defRPr sz="1600">
                <a:solidFill>
                  <a:schemeClr val="tx1"/>
                </a:solidFill>
                <a:latin typeface="Lucida Sans" pitchFamily="34" charset="0"/>
              </a:defRPr>
            </a:lvl8pPr>
            <a:lvl9pPr algn="ctr" fontAlgn="base">
              <a:spcBef>
                <a:spcPct val="20000"/>
              </a:spcBef>
              <a:spcAft>
                <a:spcPct val="0"/>
              </a:spcAft>
              <a:defRPr sz="1600">
                <a:solidFill>
                  <a:schemeClr val="tx1"/>
                </a:solidFill>
                <a:latin typeface="Lucida Sans" pitchFamily="34" charset="0"/>
              </a:defRPr>
            </a:lvl9pPr>
          </a:lstStyle>
          <a:p>
            <a:r>
              <a:rPr lang="nl-NL" altLang="nl-NL" dirty="0"/>
              <a:t>Hier komt tekst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a:xfrm rot="16200000">
            <a:off x="2519783" y="-639451"/>
            <a:ext cx="4104459" cy="8208912"/>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vl1pPr>
          </a:lstStyle>
          <a:p>
            <a:endParaRPr lang="nl-NL" altLang="nl-NL"/>
          </a:p>
        </p:txBody>
      </p:sp>
      <p:sp>
        <p:nvSpPr>
          <p:cNvPr id="5" name="Tijdelijke aanduiding voor dianummer 4"/>
          <p:cNvSpPr>
            <a:spLocks noGrp="1"/>
          </p:cNvSpPr>
          <p:nvPr>
            <p:ph type="sldNum" sz="quarter" idx="11"/>
          </p:nvPr>
        </p:nvSpPr>
        <p:spPr/>
        <p:txBody>
          <a:bodyPr/>
          <a:lstStyle>
            <a:lvl1pPr>
              <a:defRPr/>
            </a:lvl1pPr>
          </a:lstStyle>
          <a:p>
            <a:fld id="{1437AE9C-878B-4482-8207-CFD15A61E501}" type="slidenum">
              <a:rPr lang="nl-NL" altLang="nl-NL"/>
              <a:pPr/>
              <a:t>‹nr.›</a:t>
            </a:fld>
            <a:endParaRPr lang="nl-NL" altLang="nl-NL"/>
          </a:p>
        </p:txBody>
      </p:sp>
    </p:spTree>
    <p:extLst>
      <p:ext uri="{BB962C8B-B14F-4D97-AF65-F5344CB8AC3E}">
        <p14:creationId xmlns:p14="http://schemas.microsoft.com/office/powerpoint/2010/main" val="41067080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nl-NL"/>
              <a:t>Klik om de stijl te bewerken</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830" indent="0" algn="ctr">
              <a:buNone/>
              <a:defRPr sz="1500"/>
            </a:lvl2pPr>
            <a:lvl3pPr marL="685663" indent="0" algn="ctr">
              <a:buNone/>
              <a:defRPr sz="1400"/>
            </a:lvl3pPr>
            <a:lvl4pPr marL="1028493" indent="0" algn="ctr">
              <a:buNone/>
              <a:defRPr sz="1200"/>
            </a:lvl4pPr>
            <a:lvl5pPr marL="1371326" indent="0" algn="ctr">
              <a:buNone/>
              <a:defRPr sz="1200"/>
            </a:lvl5pPr>
            <a:lvl6pPr marL="1714157" indent="0" algn="ctr">
              <a:buNone/>
              <a:defRPr sz="1200"/>
            </a:lvl6pPr>
            <a:lvl7pPr marL="2056988" indent="0" algn="ctr">
              <a:buNone/>
              <a:defRPr sz="1200"/>
            </a:lvl7pPr>
            <a:lvl8pPr marL="2399819" indent="0" algn="ctr">
              <a:buNone/>
              <a:defRPr sz="1200"/>
            </a:lvl8pPr>
            <a:lvl9pPr marL="2742650" indent="0" algn="ctr">
              <a:buNone/>
              <a:defRPr sz="1200"/>
            </a:lvl9pPr>
          </a:lstStyle>
          <a:p>
            <a:r>
              <a:rPr lang="nl-NL"/>
              <a:t>Klik om de ondertitelstijl van het model te bewerken</a:t>
            </a:r>
            <a:endParaRPr lang="en-US" dirty="0"/>
          </a:p>
        </p:txBody>
      </p:sp>
    </p:spTree>
    <p:extLst>
      <p:ext uri="{BB962C8B-B14F-4D97-AF65-F5344CB8AC3E}">
        <p14:creationId xmlns:p14="http://schemas.microsoft.com/office/powerpoint/2010/main" val="14278298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8145714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6"/>
            <a:ext cx="7886700" cy="2852737"/>
          </a:xfrm>
        </p:spPr>
        <p:txBody>
          <a:bodyPr anchor="b"/>
          <a:lstStyle>
            <a:lvl1pPr>
              <a:defRPr sz="4500"/>
            </a:lvl1pPr>
          </a:lstStyle>
          <a:p>
            <a:r>
              <a:rPr lang="nl-NL"/>
              <a:t>Klik om de stijl te bewerken</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30" indent="0">
              <a:buNone/>
              <a:defRPr sz="1500">
                <a:solidFill>
                  <a:schemeClr val="tx1">
                    <a:tint val="75000"/>
                  </a:schemeClr>
                </a:solidFill>
              </a:defRPr>
            </a:lvl2pPr>
            <a:lvl3pPr marL="685663" indent="0">
              <a:buNone/>
              <a:defRPr sz="1400">
                <a:solidFill>
                  <a:schemeClr val="tx1">
                    <a:tint val="75000"/>
                  </a:schemeClr>
                </a:solidFill>
              </a:defRPr>
            </a:lvl3pPr>
            <a:lvl4pPr marL="1028493"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19" indent="0">
              <a:buNone/>
              <a:defRPr sz="1200">
                <a:solidFill>
                  <a:schemeClr val="tx1">
                    <a:tint val="75000"/>
                  </a:schemeClr>
                </a:solidFill>
              </a:defRPr>
            </a:lvl8pPr>
            <a:lvl9pPr marL="2742650" indent="0">
              <a:buNone/>
              <a:defRPr sz="12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20491883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1" y="1825625"/>
            <a:ext cx="3886200" cy="4351339"/>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5557771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5"/>
            <a:ext cx="78867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30" indent="0">
              <a:buNone/>
              <a:defRPr sz="1500" b="1"/>
            </a:lvl2pPr>
            <a:lvl3pPr marL="685663" indent="0">
              <a:buNone/>
              <a:defRPr sz="1400" b="1"/>
            </a:lvl3pPr>
            <a:lvl4pPr marL="1028493" indent="0">
              <a:buNone/>
              <a:defRPr sz="1200" b="1"/>
            </a:lvl4pPr>
            <a:lvl5pPr marL="1371326" indent="0">
              <a:buNone/>
              <a:defRPr sz="1200" b="1"/>
            </a:lvl5pPr>
            <a:lvl6pPr marL="1714157" indent="0">
              <a:buNone/>
              <a:defRPr sz="1200" b="1"/>
            </a:lvl6pPr>
            <a:lvl7pPr marL="2056988" indent="0">
              <a:buNone/>
              <a:defRPr sz="1200" b="1"/>
            </a:lvl7pPr>
            <a:lvl8pPr marL="2399819" indent="0">
              <a:buNone/>
              <a:defRPr sz="1200" b="1"/>
            </a:lvl8pPr>
            <a:lvl9pPr marL="2742650" indent="0">
              <a:buNone/>
              <a:defRPr sz="1200" b="1"/>
            </a:lvl9pPr>
          </a:lstStyle>
          <a:p>
            <a:pPr lvl="0"/>
            <a:r>
              <a:rPr lang="nl-NL"/>
              <a:t>Klik om de modelstijlen te bewerken</a:t>
            </a:r>
          </a:p>
        </p:txBody>
      </p:sp>
      <p:sp>
        <p:nvSpPr>
          <p:cNvPr id="4" name="Content Placeholder 3"/>
          <p:cNvSpPr>
            <a:spLocks noGrp="1"/>
          </p:cNvSpPr>
          <p:nvPr>
            <p:ph sz="half" idx="2"/>
          </p:nvPr>
        </p:nvSpPr>
        <p:spPr>
          <a:xfrm>
            <a:off x="629842" y="2505083"/>
            <a:ext cx="3868340"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2830" indent="0">
              <a:buNone/>
              <a:defRPr sz="1500" b="1"/>
            </a:lvl2pPr>
            <a:lvl3pPr marL="685663" indent="0">
              <a:buNone/>
              <a:defRPr sz="1400" b="1"/>
            </a:lvl3pPr>
            <a:lvl4pPr marL="1028493" indent="0">
              <a:buNone/>
              <a:defRPr sz="1200" b="1"/>
            </a:lvl4pPr>
            <a:lvl5pPr marL="1371326" indent="0">
              <a:buNone/>
              <a:defRPr sz="1200" b="1"/>
            </a:lvl5pPr>
            <a:lvl6pPr marL="1714157" indent="0">
              <a:buNone/>
              <a:defRPr sz="1200" b="1"/>
            </a:lvl6pPr>
            <a:lvl7pPr marL="2056988" indent="0">
              <a:buNone/>
              <a:defRPr sz="1200" b="1"/>
            </a:lvl7pPr>
            <a:lvl8pPr marL="2399819" indent="0">
              <a:buNone/>
              <a:defRPr sz="1200" b="1"/>
            </a:lvl8pPr>
            <a:lvl9pPr marL="2742650" indent="0">
              <a:buNone/>
              <a:defRPr sz="1200" b="1"/>
            </a:lvl9pPr>
          </a:lstStyle>
          <a:p>
            <a:pPr lvl="0"/>
            <a:r>
              <a:rPr lang="nl-NL"/>
              <a:t>Klik om de modelstijlen te bewerken</a:t>
            </a:r>
          </a:p>
        </p:txBody>
      </p:sp>
      <p:sp>
        <p:nvSpPr>
          <p:cNvPr id="6" name="Content Placeholder 5"/>
          <p:cNvSpPr>
            <a:spLocks noGrp="1"/>
          </p:cNvSpPr>
          <p:nvPr>
            <p:ph sz="quarter" idx="4"/>
          </p:nvPr>
        </p:nvSpPr>
        <p:spPr>
          <a:xfrm>
            <a:off x="4629157" y="2505083"/>
            <a:ext cx="3887391"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831723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2400"/>
            </a:lvl1pPr>
          </a:lstStyle>
          <a:p>
            <a:r>
              <a:rPr lang="nl-NL"/>
              <a:t>Klik om de stijl te bewerken</a:t>
            </a:r>
            <a:endParaRPr lang="en-US" dirty="0"/>
          </a:p>
        </p:txBody>
      </p:sp>
      <p:sp>
        <p:nvSpPr>
          <p:cNvPr id="3" name="Content Placeholder 2"/>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7"/>
            <a:ext cx="2949178" cy="3811588"/>
          </a:xfrm>
        </p:spPr>
        <p:txBody>
          <a:bodyPr/>
          <a:lstStyle>
            <a:lvl1pPr marL="0" indent="0">
              <a:buNone/>
              <a:defRPr sz="1200"/>
            </a:lvl1pPr>
            <a:lvl2pPr marL="342830" indent="0">
              <a:buNone/>
              <a:defRPr sz="1100"/>
            </a:lvl2pPr>
            <a:lvl3pPr marL="685663" indent="0">
              <a:buNone/>
              <a:defRPr sz="900"/>
            </a:lvl3pPr>
            <a:lvl4pPr marL="1028493" indent="0">
              <a:buNone/>
              <a:defRPr sz="800"/>
            </a:lvl4pPr>
            <a:lvl5pPr marL="1371326" indent="0">
              <a:buNone/>
              <a:defRPr sz="800"/>
            </a:lvl5pPr>
            <a:lvl6pPr marL="1714157" indent="0">
              <a:buNone/>
              <a:defRPr sz="800"/>
            </a:lvl6pPr>
            <a:lvl7pPr marL="2056988" indent="0">
              <a:buNone/>
              <a:defRPr sz="800"/>
            </a:lvl7pPr>
            <a:lvl8pPr marL="2399819" indent="0">
              <a:buNone/>
              <a:defRPr sz="800"/>
            </a:lvl8pPr>
            <a:lvl9pPr marL="2742650" indent="0">
              <a:buNone/>
              <a:defRPr sz="800"/>
            </a:lvl9pPr>
          </a:lstStyle>
          <a:p>
            <a:pPr lvl="0"/>
            <a:r>
              <a:rPr lang="nl-NL"/>
              <a:t>Klik om de modelstijlen te bewerken</a:t>
            </a:r>
          </a:p>
        </p:txBody>
      </p:sp>
    </p:spTree>
    <p:extLst>
      <p:ext uri="{BB962C8B-B14F-4D97-AF65-F5344CB8AC3E}">
        <p14:creationId xmlns:p14="http://schemas.microsoft.com/office/powerpoint/2010/main" val="15794663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24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2400"/>
            </a:lvl1pPr>
            <a:lvl2pPr marL="342830" indent="0">
              <a:buNone/>
              <a:defRPr sz="2100"/>
            </a:lvl2pPr>
            <a:lvl3pPr marL="685663" indent="0">
              <a:buNone/>
              <a:defRPr sz="1800"/>
            </a:lvl3pPr>
            <a:lvl4pPr marL="1028493" indent="0">
              <a:buNone/>
              <a:defRPr sz="1500"/>
            </a:lvl4pPr>
            <a:lvl5pPr marL="1371326" indent="0">
              <a:buNone/>
              <a:defRPr sz="1500"/>
            </a:lvl5pPr>
            <a:lvl6pPr marL="1714157" indent="0">
              <a:buNone/>
              <a:defRPr sz="1500"/>
            </a:lvl6pPr>
            <a:lvl7pPr marL="2056988" indent="0">
              <a:buNone/>
              <a:defRPr sz="1500"/>
            </a:lvl7pPr>
            <a:lvl8pPr marL="2399819" indent="0">
              <a:buNone/>
              <a:defRPr sz="1500"/>
            </a:lvl8pPr>
            <a:lvl9pPr marL="274265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7"/>
            <a:ext cx="2949178" cy="3811588"/>
          </a:xfrm>
        </p:spPr>
        <p:txBody>
          <a:bodyPr/>
          <a:lstStyle>
            <a:lvl1pPr marL="0" indent="0">
              <a:buNone/>
              <a:defRPr sz="1200"/>
            </a:lvl1pPr>
            <a:lvl2pPr marL="342830" indent="0">
              <a:buNone/>
              <a:defRPr sz="1100"/>
            </a:lvl2pPr>
            <a:lvl3pPr marL="685663" indent="0">
              <a:buNone/>
              <a:defRPr sz="900"/>
            </a:lvl3pPr>
            <a:lvl4pPr marL="1028493" indent="0">
              <a:buNone/>
              <a:defRPr sz="800"/>
            </a:lvl4pPr>
            <a:lvl5pPr marL="1371326" indent="0">
              <a:buNone/>
              <a:defRPr sz="800"/>
            </a:lvl5pPr>
            <a:lvl6pPr marL="1714157" indent="0">
              <a:buNone/>
              <a:defRPr sz="800"/>
            </a:lvl6pPr>
            <a:lvl7pPr marL="2056988" indent="0">
              <a:buNone/>
              <a:defRPr sz="800"/>
            </a:lvl7pPr>
            <a:lvl8pPr marL="2399819" indent="0">
              <a:buNone/>
              <a:defRPr sz="800"/>
            </a:lvl8pPr>
            <a:lvl9pPr marL="2742650" indent="0">
              <a:buNone/>
              <a:defRPr sz="800"/>
            </a:lvl9pPr>
          </a:lstStyle>
          <a:p>
            <a:pPr lvl="0"/>
            <a:r>
              <a:rPr lang="nl-NL"/>
              <a:t>Klik om de modelstijlen te bewerken</a:t>
            </a:r>
          </a:p>
        </p:txBody>
      </p:sp>
    </p:spTree>
    <p:extLst>
      <p:ext uri="{BB962C8B-B14F-4D97-AF65-F5344CB8AC3E}">
        <p14:creationId xmlns:p14="http://schemas.microsoft.com/office/powerpoint/2010/main" val="21699941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5566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filled (landscape)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789520"/>
            <a:ext cx="9144000" cy="6068483"/>
          </a:xfrm>
          <a:prstGeom prst="rect">
            <a:avLst/>
          </a:prstGeom>
        </p:spPr>
        <p:txBody>
          <a:bodyPr/>
          <a:lstStyle/>
          <a:p>
            <a:r>
              <a:rPr lang="en-US"/>
              <a:t>Click icon to add picture</a:t>
            </a:r>
            <a:endParaRPr lang="en-GB" dirty="0"/>
          </a:p>
        </p:txBody>
      </p:sp>
      <p:sp>
        <p:nvSpPr>
          <p:cNvPr id="11" name="Content Placeholder 2"/>
          <p:cNvSpPr>
            <a:spLocks noGrp="1"/>
          </p:cNvSpPr>
          <p:nvPr>
            <p:ph idx="1" hasCustomPrompt="1"/>
          </p:nvPr>
        </p:nvSpPr>
        <p:spPr>
          <a:xfrm>
            <a:off x="358783" y="206406"/>
            <a:ext cx="8426449" cy="575948"/>
          </a:xfrm>
          <a:prstGeom prst="rect">
            <a:avLst/>
          </a:prstGeom>
        </p:spPr>
        <p:txBody>
          <a:bodyPr lIns="0" tIns="0" rIns="0" bIns="0"/>
          <a:lstStyle>
            <a:lvl1pPr marL="0" indent="0">
              <a:buFontTx/>
              <a:buNone/>
              <a:defRPr sz="2000">
                <a:solidFill>
                  <a:schemeClr val="bg1">
                    <a:lumMod val="50000"/>
                  </a:schemeClr>
                </a:solidFill>
              </a:defRPr>
            </a:lvl1pPr>
            <a:lvl2pPr>
              <a:defRPr sz="2200">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Click to edit header</a:t>
            </a:r>
            <a:endParaRPr lang="en-GB" dirty="0"/>
          </a:p>
        </p:txBody>
      </p:sp>
    </p:spTree>
    <p:extLst>
      <p:ext uri="{BB962C8B-B14F-4D97-AF65-F5344CB8AC3E}">
        <p14:creationId xmlns:p14="http://schemas.microsoft.com/office/powerpoint/2010/main" val="36793152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685800" y="609600"/>
            <a:ext cx="7772400" cy="5486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411" tIns="45705" rIns="91411" bIns="45705"/>
          <a:lstStyle>
            <a:lvl1pPr>
              <a:defRPr/>
            </a:lvl1pPr>
          </a:lstStyle>
          <a:p>
            <a:pPr defTabSz="342830" fontAlgn="auto">
              <a:spcBef>
                <a:spcPts val="0"/>
              </a:spcBef>
              <a:spcAft>
                <a:spcPts val="0"/>
              </a:spcAft>
              <a:defRPr/>
            </a:pPr>
            <a:endParaRPr lang="en-US" altLang="nl-NL" sz="1400">
              <a:solidFill>
                <a:srgbClr val="CC0000"/>
              </a:solidFill>
              <a:latin typeface="Verdana"/>
            </a:endParaRPr>
          </a:p>
        </p:txBody>
      </p:sp>
      <p:sp>
        <p:nvSpPr>
          <p:cNvPr id="4" name="Rectangle 5"/>
          <p:cNvSpPr>
            <a:spLocks noGrp="1" noChangeArrowheads="1"/>
          </p:cNvSpPr>
          <p:nvPr>
            <p:ph type="ftr" sz="quarter" idx="11"/>
          </p:nvPr>
        </p:nvSpPr>
        <p:spPr>
          <a:xfrm>
            <a:off x="3124203" y="6248400"/>
            <a:ext cx="2895600" cy="457200"/>
          </a:xfrm>
          <a:prstGeom prst="rect">
            <a:avLst/>
          </a:prstGeom>
        </p:spPr>
        <p:txBody>
          <a:bodyPr lIns="91411" tIns="45705" rIns="91411" bIns="45705"/>
          <a:lstStyle>
            <a:lvl1pPr>
              <a:defRPr/>
            </a:lvl1pPr>
          </a:lstStyle>
          <a:p>
            <a:pPr defTabSz="342830" fontAlgn="auto">
              <a:spcBef>
                <a:spcPts val="0"/>
              </a:spcBef>
              <a:spcAft>
                <a:spcPts val="0"/>
              </a:spcAft>
              <a:defRPr/>
            </a:pPr>
            <a:endParaRPr lang="en-US" altLang="nl-NL" sz="1400">
              <a:solidFill>
                <a:srgbClr val="CC0000"/>
              </a:solidFill>
              <a:latin typeface="Verdana"/>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lIns="91411" tIns="45705" rIns="91411" bIns="45705"/>
          <a:lstStyle>
            <a:lvl1pPr>
              <a:defRPr/>
            </a:lvl1pPr>
          </a:lstStyle>
          <a:p>
            <a:pPr defTabSz="342830" fontAlgn="auto">
              <a:spcBef>
                <a:spcPts val="0"/>
              </a:spcBef>
              <a:spcAft>
                <a:spcPts val="0"/>
              </a:spcAft>
              <a:defRPr/>
            </a:pPr>
            <a:fld id="{3E11CA30-2DBD-427F-98A8-21A3689D81E4}" type="slidenum">
              <a:rPr lang="en-US" altLang="nl-NL" sz="1400">
                <a:solidFill>
                  <a:srgbClr val="CC0000"/>
                </a:solidFill>
                <a:latin typeface="Verdana"/>
              </a:rPr>
              <a:pPr defTabSz="342830" fontAlgn="auto">
                <a:spcBef>
                  <a:spcPts val="0"/>
                </a:spcBef>
                <a:spcAft>
                  <a:spcPts val="0"/>
                </a:spcAft>
                <a:defRPr/>
              </a:pPr>
              <a:t>‹nr.›</a:t>
            </a:fld>
            <a:endParaRPr lang="en-US" altLang="nl-NL" sz="1400">
              <a:solidFill>
                <a:srgbClr val="CC0000"/>
              </a:solidFill>
              <a:latin typeface="Verdana"/>
            </a:endParaRPr>
          </a:p>
        </p:txBody>
      </p:sp>
    </p:spTree>
    <p:extLst>
      <p:ext uri="{BB962C8B-B14F-4D97-AF65-F5344CB8AC3E}">
        <p14:creationId xmlns:p14="http://schemas.microsoft.com/office/powerpoint/2010/main" val="595654216"/>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5"/>
          <p:cNvSpPr>
            <a:spLocks noChangeArrowheads="1"/>
          </p:cNvSpPr>
          <p:nvPr/>
        </p:nvSpPr>
        <p:spPr bwMode="auto">
          <a:xfrm flipH="1">
            <a:off x="107950" y="1844684"/>
            <a:ext cx="179388" cy="3638551"/>
          </a:xfrm>
          <a:prstGeom prst="rect">
            <a:avLst/>
          </a:prstGeom>
          <a:solidFill>
            <a:srgbClr val="FFCC00"/>
          </a:solidFill>
          <a:ln>
            <a:noFill/>
          </a:ln>
          <a:effectLst/>
          <a:extLst/>
        </p:spPr>
        <p:txBody>
          <a:bodyPr wrap="none" anchor="ctr"/>
          <a:lstStyle/>
          <a:p>
            <a:pPr>
              <a:defRPr/>
            </a:pPr>
            <a:endParaRPr lang="nl-NL" dirty="0">
              <a:solidFill>
                <a:srgbClr val="FFFFFF"/>
              </a:solidFill>
              <a:cs typeface="Arial" charset="0"/>
            </a:endParaRPr>
          </a:p>
        </p:txBody>
      </p:sp>
      <p:pic>
        <p:nvPicPr>
          <p:cNvPr id="5" name="Picture 6" descr="logo-GU"/>
          <p:cNvPicPr>
            <a:picLocks noChangeAspect="1" noChangeArrowheads="1"/>
          </p:cNvPicPr>
          <p:nvPr/>
        </p:nvPicPr>
        <p:blipFill>
          <a:blip r:embed="rId2" cstate="print"/>
          <a:srcRect/>
          <a:stretch>
            <a:fillRect/>
          </a:stretch>
        </p:blipFill>
        <p:spPr bwMode="auto">
          <a:xfrm>
            <a:off x="395291" y="5780167"/>
            <a:ext cx="1081087" cy="601663"/>
          </a:xfrm>
          <a:prstGeom prst="rect">
            <a:avLst/>
          </a:prstGeom>
          <a:noFill/>
          <a:ln w="9525">
            <a:noFill/>
            <a:miter lim="800000"/>
            <a:headEnd/>
            <a:tailEnd/>
          </a:ln>
        </p:spPr>
      </p:pic>
      <p:pic>
        <p:nvPicPr>
          <p:cNvPr id="6" name="Picture 9" descr="logo-GU"/>
          <p:cNvPicPr>
            <a:picLocks noChangeAspect="1" noChangeArrowheads="1"/>
          </p:cNvPicPr>
          <p:nvPr/>
        </p:nvPicPr>
        <p:blipFill>
          <a:blip r:embed="rId2" cstate="print"/>
          <a:srcRect/>
          <a:stretch>
            <a:fillRect/>
          </a:stretch>
        </p:blipFill>
        <p:spPr bwMode="auto">
          <a:xfrm>
            <a:off x="395291" y="5780167"/>
            <a:ext cx="1081087" cy="601663"/>
          </a:xfrm>
          <a:prstGeom prst="rect">
            <a:avLst/>
          </a:prstGeom>
          <a:noFill/>
          <a:ln w="9525">
            <a:noFill/>
            <a:miter lim="800000"/>
            <a:headEnd/>
            <a:tailEnd/>
          </a:ln>
        </p:spPr>
      </p:pic>
      <p:sp>
        <p:nvSpPr>
          <p:cNvPr id="7" name="Rectangle 10"/>
          <p:cNvSpPr>
            <a:spLocks noChangeArrowheads="1"/>
          </p:cNvSpPr>
          <p:nvPr/>
        </p:nvSpPr>
        <p:spPr bwMode="auto">
          <a:xfrm flipH="1">
            <a:off x="107950" y="1844675"/>
            <a:ext cx="179388" cy="3671888"/>
          </a:xfrm>
          <a:prstGeom prst="rect">
            <a:avLst/>
          </a:prstGeom>
          <a:solidFill>
            <a:srgbClr val="FFCC00"/>
          </a:solidFill>
          <a:ln>
            <a:noFill/>
          </a:ln>
          <a:effectLst/>
          <a:extLst/>
        </p:spPr>
        <p:txBody>
          <a:bodyPr wrap="none" anchor="ctr"/>
          <a:lstStyle/>
          <a:p>
            <a:pPr>
              <a:defRPr/>
            </a:pPr>
            <a:endParaRPr lang="nl-NL" dirty="0">
              <a:solidFill>
                <a:srgbClr val="FFFFFF"/>
              </a:solidFill>
              <a:cs typeface="Arial" charset="0"/>
            </a:endParaRPr>
          </a:p>
        </p:txBody>
      </p:sp>
      <p:sp>
        <p:nvSpPr>
          <p:cNvPr id="8" name="Text Box 13"/>
          <p:cNvSpPr txBox="1">
            <a:spLocks noChangeArrowheads="1"/>
          </p:cNvSpPr>
          <p:nvPr/>
        </p:nvSpPr>
        <p:spPr bwMode="auto">
          <a:xfrm>
            <a:off x="7235844" y="6092905"/>
            <a:ext cx="1223963" cy="307777"/>
          </a:xfrm>
          <a:prstGeom prst="rect">
            <a:avLst/>
          </a:prstGeom>
          <a:noFill/>
          <a:ln>
            <a:noFill/>
          </a:ln>
          <a:effectLst/>
          <a:extLst/>
        </p:spPr>
        <p:txBody>
          <a:bodyPr>
            <a:spAutoFit/>
          </a:bodyPr>
          <a:lstStyle/>
          <a:p>
            <a:pPr>
              <a:defRPr/>
            </a:pPr>
            <a:r>
              <a:rPr lang="nl-NL" altLang="nl-NL" sz="1400" dirty="0">
                <a:solidFill>
                  <a:srgbClr val="CC0000"/>
                </a:solidFill>
                <a:cs typeface="Arial" charset="0"/>
              </a:rPr>
              <a:t>Utrecht.nl</a:t>
            </a:r>
          </a:p>
        </p:txBody>
      </p:sp>
      <p:pic>
        <p:nvPicPr>
          <p:cNvPr id="9" name="Picture 19" descr="main"/>
          <p:cNvPicPr>
            <a:picLocks noChangeAspect="1" noChangeArrowheads="1"/>
          </p:cNvPicPr>
          <p:nvPr/>
        </p:nvPicPr>
        <p:blipFill>
          <a:blip r:embed="rId3" cstate="print"/>
          <a:srcRect/>
          <a:stretch>
            <a:fillRect/>
          </a:stretch>
        </p:blipFill>
        <p:spPr bwMode="auto">
          <a:xfrm>
            <a:off x="250825" y="1844676"/>
            <a:ext cx="8496300" cy="3667125"/>
          </a:xfrm>
          <a:prstGeom prst="rect">
            <a:avLst/>
          </a:prstGeom>
          <a:noFill/>
          <a:ln w="9525">
            <a:noFill/>
            <a:miter lim="800000"/>
            <a:headEnd/>
            <a:tailEnd/>
          </a:ln>
        </p:spPr>
      </p:pic>
      <p:sp>
        <p:nvSpPr>
          <p:cNvPr id="10" name="Rectangle 21"/>
          <p:cNvSpPr>
            <a:spLocks noChangeArrowheads="1"/>
          </p:cNvSpPr>
          <p:nvPr/>
        </p:nvSpPr>
        <p:spPr bwMode="auto">
          <a:xfrm>
            <a:off x="4787902" y="3716339"/>
            <a:ext cx="2879725" cy="1103312"/>
          </a:xfrm>
          <a:prstGeom prst="rect">
            <a:avLst/>
          </a:prstGeom>
          <a:noFill/>
          <a:ln>
            <a:noFill/>
          </a:ln>
          <a:effectLst/>
          <a:extLst/>
        </p:spPr>
        <p:txBody>
          <a:bodyPr/>
          <a:lstStyle>
            <a:lvl1pPr>
              <a:spcBef>
                <a:spcPct val="20000"/>
              </a:spcBef>
              <a:defRPr sz="2000">
                <a:solidFill>
                  <a:schemeClr val="bg1"/>
                </a:solidFill>
                <a:latin typeface="Lucida Sans" pitchFamily="34" charset="0"/>
              </a:defRPr>
            </a:lvl1pPr>
            <a:lvl2pPr algn="ctr">
              <a:spcBef>
                <a:spcPct val="20000"/>
              </a:spcBef>
              <a:defRPr>
                <a:solidFill>
                  <a:schemeClr val="tx1"/>
                </a:solidFill>
                <a:latin typeface="Lucida Sans" pitchFamily="34" charset="0"/>
              </a:defRPr>
            </a:lvl2pPr>
            <a:lvl3pPr algn="ctr">
              <a:spcBef>
                <a:spcPct val="20000"/>
              </a:spcBef>
              <a:defRPr sz="1600">
                <a:solidFill>
                  <a:schemeClr val="tx1"/>
                </a:solidFill>
                <a:latin typeface="Lucida Sans" pitchFamily="34" charset="0"/>
              </a:defRPr>
            </a:lvl3pPr>
            <a:lvl4pPr algn="ctr">
              <a:spcBef>
                <a:spcPct val="20000"/>
              </a:spcBef>
              <a:defRPr sz="1600">
                <a:solidFill>
                  <a:schemeClr val="tx1"/>
                </a:solidFill>
                <a:latin typeface="Lucida Sans" pitchFamily="34" charset="0"/>
              </a:defRPr>
            </a:lvl4pPr>
            <a:lvl5pPr algn="ctr">
              <a:spcBef>
                <a:spcPct val="20000"/>
              </a:spcBef>
              <a:defRPr sz="1600">
                <a:solidFill>
                  <a:schemeClr val="tx1"/>
                </a:solidFill>
                <a:latin typeface="Lucida Sans" pitchFamily="34" charset="0"/>
              </a:defRPr>
            </a:lvl5pPr>
            <a:lvl6pPr algn="ctr" fontAlgn="base">
              <a:spcBef>
                <a:spcPct val="20000"/>
              </a:spcBef>
              <a:spcAft>
                <a:spcPct val="0"/>
              </a:spcAft>
              <a:defRPr sz="1600">
                <a:solidFill>
                  <a:schemeClr val="tx1"/>
                </a:solidFill>
                <a:latin typeface="Lucida Sans" pitchFamily="34" charset="0"/>
              </a:defRPr>
            </a:lvl6pPr>
            <a:lvl7pPr algn="ctr" fontAlgn="base">
              <a:spcBef>
                <a:spcPct val="20000"/>
              </a:spcBef>
              <a:spcAft>
                <a:spcPct val="0"/>
              </a:spcAft>
              <a:defRPr sz="1600">
                <a:solidFill>
                  <a:schemeClr val="tx1"/>
                </a:solidFill>
                <a:latin typeface="Lucida Sans" pitchFamily="34" charset="0"/>
              </a:defRPr>
            </a:lvl7pPr>
            <a:lvl8pPr algn="ctr" fontAlgn="base">
              <a:spcBef>
                <a:spcPct val="20000"/>
              </a:spcBef>
              <a:spcAft>
                <a:spcPct val="0"/>
              </a:spcAft>
              <a:defRPr sz="1600">
                <a:solidFill>
                  <a:schemeClr val="tx1"/>
                </a:solidFill>
                <a:latin typeface="Lucida Sans" pitchFamily="34" charset="0"/>
              </a:defRPr>
            </a:lvl8pPr>
            <a:lvl9pPr algn="ctr" fontAlgn="base">
              <a:spcBef>
                <a:spcPct val="20000"/>
              </a:spcBef>
              <a:spcAft>
                <a:spcPct val="0"/>
              </a:spcAft>
              <a:defRPr sz="1600">
                <a:solidFill>
                  <a:schemeClr val="tx1"/>
                </a:solidFill>
                <a:latin typeface="Lucida Sans" pitchFamily="34" charset="0"/>
              </a:defRPr>
            </a:lvl9pPr>
          </a:lstStyle>
          <a:p>
            <a:pPr>
              <a:defRPr/>
            </a:pPr>
            <a:r>
              <a:rPr lang="nl-NL" altLang="nl-NL" dirty="0">
                <a:solidFill>
                  <a:srgbClr val="FFFFFF"/>
                </a:solidFill>
                <a:cs typeface="Arial" charset="0"/>
              </a:rPr>
              <a:t>Hier komt tekst</a:t>
            </a:r>
          </a:p>
        </p:txBody>
      </p:sp>
      <p:sp>
        <p:nvSpPr>
          <p:cNvPr id="128007" name="Rectangle 7"/>
          <p:cNvSpPr>
            <a:spLocks noGrp="1" noChangeArrowheads="1"/>
          </p:cNvSpPr>
          <p:nvPr>
            <p:ph type="ctrTitle"/>
          </p:nvPr>
        </p:nvSpPr>
        <p:spPr>
          <a:xfrm>
            <a:off x="323850" y="188915"/>
            <a:ext cx="7772400" cy="1470025"/>
          </a:xfrm>
        </p:spPr>
        <p:txBody>
          <a:bodyPr/>
          <a:lstStyle>
            <a:lvl1pPr>
              <a:defRPr/>
            </a:lvl1pPr>
          </a:lstStyle>
          <a:p>
            <a:pPr lvl="0"/>
            <a:r>
              <a:rPr lang="nl-NL" altLang="nl-NL" noProof="0"/>
              <a:t>Klik om de stijl te bewerken</a:t>
            </a:r>
          </a:p>
        </p:txBody>
      </p:sp>
      <p:sp>
        <p:nvSpPr>
          <p:cNvPr id="128002" name="Rectangle 2"/>
          <p:cNvSpPr>
            <a:spLocks noGrp="1" noChangeArrowheads="1"/>
          </p:cNvSpPr>
          <p:nvPr>
            <p:ph type="subTitle" idx="1"/>
          </p:nvPr>
        </p:nvSpPr>
        <p:spPr>
          <a:xfrm>
            <a:off x="4787928" y="3716339"/>
            <a:ext cx="2879725" cy="1103312"/>
          </a:xfrm>
        </p:spPr>
        <p:txBody>
          <a:bodyPr/>
          <a:lstStyle>
            <a:lvl1pPr marL="0" indent="0">
              <a:buFontTx/>
              <a:buNone/>
              <a:defRPr>
                <a:solidFill>
                  <a:schemeClr val="bg1"/>
                </a:solidFill>
              </a:defRPr>
            </a:lvl1pPr>
          </a:lstStyle>
          <a:p>
            <a:pPr lvl="0"/>
            <a:r>
              <a:rPr lang="nl-NL" altLang="nl-NL" noProof="0"/>
              <a:t>Klik om de ondertitelstijl van het model te bewerken</a:t>
            </a:r>
          </a:p>
        </p:txBody>
      </p:sp>
      <p:sp>
        <p:nvSpPr>
          <p:cNvPr id="11" name="Rectangle 3"/>
          <p:cNvSpPr>
            <a:spLocks noGrp="1" noChangeArrowheads="1"/>
          </p:cNvSpPr>
          <p:nvPr>
            <p:ph type="dt" sz="half" idx="10"/>
          </p:nvPr>
        </p:nvSpPr>
        <p:spPr/>
        <p:txBody>
          <a:bodyPr/>
          <a:lstStyle>
            <a:lvl1pPr>
              <a:defRPr/>
            </a:lvl1pPr>
          </a:lstStyle>
          <a:p>
            <a:pPr>
              <a:defRPr/>
            </a:pPr>
            <a:endParaRPr lang="nl-NL" altLang="nl-NL">
              <a:solidFill>
                <a:srgbClr val="000000"/>
              </a:solidFill>
            </a:endParaRPr>
          </a:p>
        </p:txBody>
      </p:sp>
      <p:sp>
        <p:nvSpPr>
          <p:cNvPr id="12" name="Rectangle 18"/>
          <p:cNvSpPr>
            <a:spLocks noGrp="1" noChangeArrowheads="1"/>
          </p:cNvSpPr>
          <p:nvPr>
            <p:ph type="sldNum" sz="quarter" idx="11"/>
          </p:nvPr>
        </p:nvSpPr>
        <p:spPr/>
        <p:txBody>
          <a:bodyPr/>
          <a:lstStyle>
            <a:lvl1pPr>
              <a:defRPr/>
            </a:lvl1pPr>
          </a:lstStyle>
          <a:p>
            <a:pPr>
              <a:defRPr/>
            </a:pPr>
            <a:fld id="{1FBA327C-17CD-4858-8B7A-657D100D477A}"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3986479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CD14102-8BC1-470E-8CFF-C144D40C6788}"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2586383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60041" y="4077561"/>
            <a:ext cx="7772400" cy="1362075"/>
          </a:xfrm>
        </p:spPr>
        <p:txBody>
          <a:bodyPr anchor="t"/>
          <a:lstStyle>
            <a:lvl1pPr algn="l" rtl="0" eaLnBrk="1" fontAlgn="base" hangingPunct="1">
              <a:spcBef>
                <a:spcPct val="0"/>
              </a:spcBef>
              <a:spcAft>
                <a:spcPct val="0"/>
              </a:spcAft>
              <a:defRPr lang="nl-NL" sz="2000" dirty="0">
                <a:solidFill>
                  <a:srgbClr val="CC0000"/>
                </a:solidFill>
                <a:latin typeface="+mj-lt"/>
                <a:ea typeface="+mj-ea"/>
                <a:cs typeface="+mj-cs"/>
              </a:defRPr>
            </a:lvl1pPr>
          </a:lstStyle>
          <a:p>
            <a:r>
              <a:rPr lang="nl-NL"/>
              <a:t>Klik om de stijl te bewerken</a:t>
            </a:r>
            <a:endParaRPr lang="nl-NL" dirty="0"/>
          </a:p>
        </p:txBody>
      </p:sp>
      <p:sp>
        <p:nvSpPr>
          <p:cNvPr id="3" name="Tijdelijke aanduiding voor tekst 2"/>
          <p:cNvSpPr>
            <a:spLocks noGrp="1"/>
          </p:cNvSpPr>
          <p:nvPr>
            <p:ph type="body" idx="1"/>
          </p:nvPr>
        </p:nvSpPr>
        <p:spPr>
          <a:xfrm>
            <a:off x="760041" y="250536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8A6B594-170E-474B-85D4-0A6D13A55423}"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2761509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484315"/>
            <a:ext cx="40386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484315"/>
            <a:ext cx="40386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FA966D89-8B6B-433B-A3D5-3F16BC63AEEB}"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1104049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066131"/>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412777"/>
            <a:ext cx="4040188"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558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4645033" y="1412777"/>
            <a:ext cx="4041775"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33" y="2174875"/>
            <a:ext cx="4041775" cy="3558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7B989335-5F2A-4BB6-B003-AD8AC9E7AB26}"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216988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7DA503FE-43CE-4D1D-AE7C-C9F08AF4979D}"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1999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CE5B0765-0A83-4DF5-8E57-5D41E0F9D9DD}"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86932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465" y="273049"/>
            <a:ext cx="3008313"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130"/>
            <a:ext cx="5111750" cy="54602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465" y="1435103"/>
            <a:ext cx="3008313" cy="42981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BFFCA94-C585-469B-B197-887DAF5CF534}"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1784088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dirty="0"/>
              <a:t>Klik op het pictogram als u een afbeelding wilt toevoegen</a:t>
            </a:r>
          </a:p>
        </p:txBody>
      </p:sp>
      <p:sp>
        <p:nvSpPr>
          <p:cNvPr id="4" name="Tijdelijke aanduiding voor tekst 3"/>
          <p:cNvSpPr>
            <a:spLocks noGrp="1"/>
          </p:cNvSpPr>
          <p:nvPr>
            <p:ph type="body" sz="half" idx="2"/>
          </p:nvPr>
        </p:nvSpPr>
        <p:spPr>
          <a:xfrm>
            <a:off x="1792288" y="536741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65628F8C-8EF1-4CB9-B066-E8B3C82A040E}"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2049762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endParaRPr lang="nl-NL" altLang="nl-NL"/>
          </a:p>
        </p:txBody>
      </p:sp>
      <p:sp>
        <p:nvSpPr>
          <p:cNvPr id="5" name="Tijdelijke aanduiding voor dianummer 4"/>
          <p:cNvSpPr>
            <a:spLocks noGrp="1"/>
          </p:cNvSpPr>
          <p:nvPr>
            <p:ph type="sldNum" sz="quarter" idx="11"/>
          </p:nvPr>
        </p:nvSpPr>
        <p:spPr/>
        <p:txBody>
          <a:bodyPr/>
          <a:lstStyle>
            <a:lvl1pPr>
              <a:defRPr/>
            </a:lvl1pPr>
          </a:lstStyle>
          <a:p>
            <a:fld id="{49552772-56C6-4674-B746-8638F16784C1}" type="slidenum">
              <a:rPr lang="nl-NL" altLang="nl-NL"/>
              <a:pPr/>
              <a:t>‹nr.›</a:t>
            </a:fld>
            <a:endParaRPr lang="nl-NL" altLang="nl-NL"/>
          </a:p>
        </p:txBody>
      </p:sp>
    </p:spTree>
    <p:extLst>
      <p:ext uri="{BB962C8B-B14F-4D97-AF65-F5344CB8AC3E}">
        <p14:creationId xmlns:p14="http://schemas.microsoft.com/office/powerpoint/2010/main" val="988072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a:xfrm rot="16200000">
            <a:off x="2519783" y="-639451"/>
            <a:ext cx="4104459" cy="8208912"/>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6D24C86-6845-448E-BF84-6B2E70683D95}"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1290065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5"/>
          <p:cNvSpPr>
            <a:spLocks noChangeArrowheads="1"/>
          </p:cNvSpPr>
          <p:nvPr/>
        </p:nvSpPr>
        <p:spPr bwMode="auto">
          <a:xfrm flipH="1">
            <a:off x="107950" y="1844684"/>
            <a:ext cx="179388" cy="3638551"/>
          </a:xfrm>
          <a:prstGeom prst="rect">
            <a:avLst/>
          </a:prstGeom>
          <a:solidFill>
            <a:srgbClr val="FFCC00"/>
          </a:solidFill>
          <a:ln>
            <a:noFill/>
          </a:ln>
          <a:effectLst/>
          <a:extLst/>
        </p:spPr>
        <p:txBody>
          <a:bodyPr wrap="none" anchor="ctr"/>
          <a:lstStyle/>
          <a:p>
            <a:pPr>
              <a:defRPr/>
            </a:pPr>
            <a:endParaRPr lang="nl-NL" dirty="0">
              <a:solidFill>
                <a:srgbClr val="FFFFFF"/>
              </a:solidFill>
            </a:endParaRPr>
          </a:p>
        </p:txBody>
      </p:sp>
      <p:pic>
        <p:nvPicPr>
          <p:cNvPr id="5" name="Picture 6" descr="logo-GU"/>
          <p:cNvPicPr>
            <a:picLocks noChangeAspect="1" noChangeArrowheads="1"/>
          </p:cNvPicPr>
          <p:nvPr/>
        </p:nvPicPr>
        <p:blipFill>
          <a:blip r:embed="rId2" cstate="print"/>
          <a:srcRect/>
          <a:stretch>
            <a:fillRect/>
          </a:stretch>
        </p:blipFill>
        <p:spPr bwMode="auto">
          <a:xfrm>
            <a:off x="395291" y="5780167"/>
            <a:ext cx="1081087" cy="601663"/>
          </a:xfrm>
          <a:prstGeom prst="rect">
            <a:avLst/>
          </a:prstGeom>
          <a:noFill/>
          <a:ln w="9525">
            <a:noFill/>
            <a:miter lim="800000"/>
            <a:headEnd/>
            <a:tailEnd/>
          </a:ln>
        </p:spPr>
      </p:pic>
      <p:pic>
        <p:nvPicPr>
          <p:cNvPr id="6" name="Picture 9" descr="logo-GU"/>
          <p:cNvPicPr>
            <a:picLocks noChangeAspect="1" noChangeArrowheads="1"/>
          </p:cNvPicPr>
          <p:nvPr/>
        </p:nvPicPr>
        <p:blipFill>
          <a:blip r:embed="rId2" cstate="print"/>
          <a:srcRect/>
          <a:stretch>
            <a:fillRect/>
          </a:stretch>
        </p:blipFill>
        <p:spPr bwMode="auto">
          <a:xfrm>
            <a:off x="395291" y="5780167"/>
            <a:ext cx="1081087" cy="601663"/>
          </a:xfrm>
          <a:prstGeom prst="rect">
            <a:avLst/>
          </a:prstGeom>
          <a:noFill/>
          <a:ln w="9525">
            <a:noFill/>
            <a:miter lim="800000"/>
            <a:headEnd/>
            <a:tailEnd/>
          </a:ln>
        </p:spPr>
      </p:pic>
      <p:sp>
        <p:nvSpPr>
          <p:cNvPr id="7" name="Rectangle 10"/>
          <p:cNvSpPr>
            <a:spLocks noChangeArrowheads="1"/>
          </p:cNvSpPr>
          <p:nvPr/>
        </p:nvSpPr>
        <p:spPr bwMode="auto">
          <a:xfrm flipH="1">
            <a:off x="107950" y="1844675"/>
            <a:ext cx="179388" cy="3671888"/>
          </a:xfrm>
          <a:prstGeom prst="rect">
            <a:avLst/>
          </a:prstGeom>
          <a:solidFill>
            <a:srgbClr val="FFCC00"/>
          </a:solidFill>
          <a:ln>
            <a:noFill/>
          </a:ln>
          <a:effectLst/>
          <a:extLst/>
        </p:spPr>
        <p:txBody>
          <a:bodyPr wrap="none" anchor="ctr"/>
          <a:lstStyle/>
          <a:p>
            <a:pPr>
              <a:defRPr/>
            </a:pPr>
            <a:endParaRPr lang="nl-NL" dirty="0">
              <a:solidFill>
                <a:srgbClr val="FFFFFF"/>
              </a:solidFill>
            </a:endParaRPr>
          </a:p>
        </p:txBody>
      </p:sp>
      <p:sp>
        <p:nvSpPr>
          <p:cNvPr id="8" name="Text Box 13"/>
          <p:cNvSpPr txBox="1">
            <a:spLocks noChangeArrowheads="1"/>
          </p:cNvSpPr>
          <p:nvPr/>
        </p:nvSpPr>
        <p:spPr bwMode="auto">
          <a:xfrm>
            <a:off x="7235844" y="6092905"/>
            <a:ext cx="1223963" cy="307777"/>
          </a:xfrm>
          <a:prstGeom prst="rect">
            <a:avLst/>
          </a:prstGeom>
          <a:noFill/>
          <a:ln>
            <a:noFill/>
          </a:ln>
          <a:effectLst/>
          <a:extLst/>
        </p:spPr>
        <p:txBody>
          <a:bodyPr>
            <a:spAutoFit/>
          </a:bodyPr>
          <a:lstStyle/>
          <a:p>
            <a:pPr>
              <a:defRPr/>
            </a:pPr>
            <a:r>
              <a:rPr lang="nl-NL" altLang="nl-NL" sz="1400" dirty="0">
                <a:solidFill>
                  <a:srgbClr val="CC0000"/>
                </a:solidFill>
              </a:rPr>
              <a:t>Utrecht.nl</a:t>
            </a:r>
          </a:p>
        </p:txBody>
      </p:sp>
      <p:pic>
        <p:nvPicPr>
          <p:cNvPr id="9" name="Picture 19" descr="main"/>
          <p:cNvPicPr>
            <a:picLocks noChangeAspect="1" noChangeArrowheads="1"/>
          </p:cNvPicPr>
          <p:nvPr/>
        </p:nvPicPr>
        <p:blipFill>
          <a:blip r:embed="rId3" cstate="print"/>
          <a:srcRect/>
          <a:stretch>
            <a:fillRect/>
          </a:stretch>
        </p:blipFill>
        <p:spPr bwMode="auto">
          <a:xfrm>
            <a:off x="250825" y="1844676"/>
            <a:ext cx="8496300" cy="3667125"/>
          </a:xfrm>
          <a:prstGeom prst="rect">
            <a:avLst/>
          </a:prstGeom>
          <a:noFill/>
          <a:ln w="9525">
            <a:noFill/>
            <a:miter lim="800000"/>
            <a:headEnd/>
            <a:tailEnd/>
          </a:ln>
        </p:spPr>
      </p:pic>
      <p:sp>
        <p:nvSpPr>
          <p:cNvPr id="10" name="Rectangle 21"/>
          <p:cNvSpPr>
            <a:spLocks noChangeArrowheads="1"/>
          </p:cNvSpPr>
          <p:nvPr/>
        </p:nvSpPr>
        <p:spPr bwMode="auto">
          <a:xfrm>
            <a:off x="4787902" y="3716339"/>
            <a:ext cx="2879725" cy="1103312"/>
          </a:xfrm>
          <a:prstGeom prst="rect">
            <a:avLst/>
          </a:prstGeom>
          <a:noFill/>
          <a:ln>
            <a:noFill/>
          </a:ln>
          <a:effectLst/>
          <a:extLst/>
        </p:spPr>
        <p:txBody>
          <a:bodyPr/>
          <a:lstStyle>
            <a:lvl1pPr>
              <a:spcBef>
                <a:spcPct val="20000"/>
              </a:spcBef>
              <a:defRPr sz="2000">
                <a:solidFill>
                  <a:schemeClr val="bg1"/>
                </a:solidFill>
                <a:latin typeface="Lucida Sans" pitchFamily="34" charset="0"/>
              </a:defRPr>
            </a:lvl1pPr>
            <a:lvl2pPr algn="ctr">
              <a:spcBef>
                <a:spcPct val="20000"/>
              </a:spcBef>
              <a:defRPr>
                <a:solidFill>
                  <a:schemeClr val="tx1"/>
                </a:solidFill>
                <a:latin typeface="Lucida Sans" pitchFamily="34" charset="0"/>
              </a:defRPr>
            </a:lvl2pPr>
            <a:lvl3pPr algn="ctr">
              <a:spcBef>
                <a:spcPct val="20000"/>
              </a:spcBef>
              <a:defRPr sz="1600">
                <a:solidFill>
                  <a:schemeClr val="tx1"/>
                </a:solidFill>
                <a:latin typeface="Lucida Sans" pitchFamily="34" charset="0"/>
              </a:defRPr>
            </a:lvl3pPr>
            <a:lvl4pPr algn="ctr">
              <a:spcBef>
                <a:spcPct val="20000"/>
              </a:spcBef>
              <a:defRPr sz="1600">
                <a:solidFill>
                  <a:schemeClr val="tx1"/>
                </a:solidFill>
                <a:latin typeface="Lucida Sans" pitchFamily="34" charset="0"/>
              </a:defRPr>
            </a:lvl4pPr>
            <a:lvl5pPr algn="ctr">
              <a:spcBef>
                <a:spcPct val="20000"/>
              </a:spcBef>
              <a:defRPr sz="1600">
                <a:solidFill>
                  <a:schemeClr val="tx1"/>
                </a:solidFill>
                <a:latin typeface="Lucida Sans" pitchFamily="34" charset="0"/>
              </a:defRPr>
            </a:lvl5pPr>
            <a:lvl6pPr algn="ctr" fontAlgn="base">
              <a:spcBef>
                <a:spcPct val="20000"/>
              </a:spcBef>
              <a:spcAft>
                <a:spcPct val="0"/>
              </a:spcAft>
              <a:defRPr sz="1600">
                <a:solidFill>
                  <a:schemeClr val="tx1"/>
                </a:solidFill>
                <a:latin typeface="Lucida Sans" pitchFamily="34" charset="0"/>
              </a:defRPr>
            </a:lvl6pPr>
            <a:lvl7pPr algn="ctr" fontAlgn="base">
              <a:spcBef>
                <a:spcPct val="20000"/>
              </a:spcBef>
              <a:spcAft>
                <a:spcPct val="0"/>
              </a:spcAft>
              <a:defRPr sz="1600">
                <a:solidFill>
                  <a:schemeClr val="tx1"/>
                </a:solidFill>
                <a:latin typeface="Lucida Sans" pitchFamily="34" charset="0"/>
              </a:defRPr>
            </a:lvl7pPr>
            <a:lvl8pPr algn="ctr" fontAlgn="base">
              <a:spcBef>
                <a:spcPct val="20000"/>
              </a:spcBef>
              <a:spcAft>
                <a:spcPct val="0"/>
              </a:spcAft>
              <a:defRPr sz="1600">
                <a:solidFill>
                  <a:schemeClr val="tx1"/>
                </a:solidFill>
                <a:latin typeface="Lucida Sans" pitchFamily="34" charset="0"/>
              </a:defRPr>
            </a:lvl8pPr>
            <a:lvl9pPr algn="ctr" fontAlgn="base">
              <a:spcBef>
                <a:spcPct val="20000"/>
              </a:spcBef>
              <a:spcAft>
                <a:spcPct val="0"/>
              </a:spcAft>
              <a:defRPr sz="1600">
                <a:solidFill>
                  <a:schemeClr val="tx1"/>
                </a:solidFill>
                <a:latin typeface="Lucida Sans" pitchFamily="34" charset="0"/>
              </a:defRPr>
            </a:lvl9pPr>
          </a:lstStyle>
          <a:p>
            <a:pPr>
              <a:defRPr/>
            </a:pPr>
            <a:r>
              <a:rPr lang="nl-NL" altLang="nl-NL" dirty="0">
                <a:solidFill>
                  <a:srgbClr val="FFFFFF"/>
                </a:solidFill>
              </a:rPr>
              <a:t>Hier komt tekst</a:t>
            </a:r>
          </a:p>
        </p:txBody>
      </p:sp>
      <p:sp>
        <p:nvSpPr>
          <p:cNvPr id="128007" name="Rectangle 7"/>
          <p:cNvSpPr>
            <a:spLocks noGrp="1" noChangeArrowheads="1"/>
          </p:cNvSpPr>
          <p:nvPr>
            <p:ph type="ctrTitle"/>
          </p:nvPr>
        </p:nvSpPr>
        <p:spPr>
          <a:xfrm>
            <a:off x="323850" y="188915"/>
            <a:ext cx="7772400" cy="1470025"/>
          </a:xfrm>
        </p:spPr>
        <p:txBody>
          <a:bodyPr/>
          <a:lstStyle>
            <a:lvl1pPr>
              <a:defRPr/>
            </a:lvl1pPr>
          </a:lstStyle>
          <a:p>
            <a:pPr lvl="0"/>
            <a:r>
              <a:rPr lang="nl-NL" altLang="nl-NL" noProof="0"/>
              <a:t>Klik om de stijl te bewerken</a:t>
            </a:r>
          </a:p>
        </p:txBody>
      </p:sp>
      <p:sp>
        <p:nvSpPr>
          <p:cNvPr id="128002" name="Rectangle 2"/>
          <p:cNvSpPr>
            <a:spLocks noGrp="1" noChangeArrowheads="1"/>
          </p:cNvSpPr>
          <p:nvPr>
            <p:ph type="subTitle" idx="1"/>
          </p:nvPr>
        </p:nvSpPr>
        <p:spPr>
          <a:xfrm>
            <a:off x="4787928" y="3716339"/>
            <a:ext cx="2879725" cy="1103312"/>
          </a:xfrm>
        </p:spPr>
        <p:txBody>
          <a:bodyPr/>
          <a:lstStyle>
            <a:lvl1pPr marL="0" indent="0">
              <a:buFontTx/>
              <a:buNone/>
              <a:defRPr>
                <a:solidFill>
                  <a:schemeClr val="bg1"/>
                </a:solidFill>
              </a:defRPr>
            </a:lvl1pPr>
          </a:lstStyle>
          <a:p>
            <a:pPr lvl="0"/>
            <a:r>
              <a:rPr lang="nl-NL" altLang="nl-NL" noProof="0"/>
              <a:t>Klik om de ondertitelstijl van het model te bewerken</a:t>
            </a:r>
          </a:p>
        </p:txBody>
      </p:sp>
      <p:sp>
        <p:nvSpPr>
          <p:cNvPr id="11" name="Rectangle 3"/>
          <p:cNvSpPr>
            <a:spLocks noGrp="1" noChangeArrowheads="1"/>
          </p:cNvSpPr>
          <p:nvPr>
            <p:ph type="dt" sz="half" idx="10"/>
          </p:nvPr>
        </p:nvSpPr>
        <p:spPr/>
        <p:txBody>
          <a:bodyPr/>
          <a:lstStyle>
            <a:lvl1pPr>
              <a:defRPr/>
            </a:lvl1pPr>
          </a:lstStyle>
          <a:p>
            <a:pPr>
              <a:defRPr/>
            </a:pPr>
            <a:endParaRPr lang="nl-NL" altLang="nl-NL">
              <a:solidFill>
                <a:srgbClr val="000000"/>
              </a:solidFill>
            </a:endParaRPr>
          </a:p>
        </p:txBody>
      </p:sp>
      <p:sp>
        <p:nvSpPr>
          <p:cNvPr id="12" name="Rectangle 18"/>
          <p:cNvSpPr>
            <a:spLocks noGrp="1" noChangeArrowheads="1"/>
          </p:cNvSpPr>
          <p:nvPr>
            <p:ph type="sldNum" sz="quarter" idx="11"/>
          </p:nvPr>
        </p:nvSpPr>
        <p:spPr/>
        <p:txBody>
          <a:bodyPr/>
          <a:lstStyle>
            <a:lvl1pPr>
              <a:defRPr/>
            </a:lvl1pPr>
          </a:lstStyle>
          <a:p>
            <a:pPr>
              <a:defRPr/>
            </a:pPr>
            <a:fld id="{1FBA327C-17CD-4858-8B7A-657D100D477A}"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1187567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CD14102-8BC1-470E-8CFF-C144D40C6788}"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4282700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60041" y="4077561"/>
            <a:ext cx="7772400" cy="1362075"/>
          </a:xfrm>
        </p:spPr>
        <p:txBody>
          <a:bodyPr anchor="t"/>
          <a:lstStyle>
            <a:lvl1pPr algn="l" rtl="0" eaLnBrk="1" fontAlgn="base" hangingPunct="1">
              <a:spcBef>
                <a:spcPct val="0"/>
              </a:spcBef>
              <a:spcAft>
                <a:spcPct val="0"/>
              </a:spcAft>
              <a:defRPr lang="nl-NL" sz="2000" dirty="0">
                <a:solidFill>
                  <a:srgbClr val="CC0000"/>
                </a:solidFill>
                <a:latin typeface="+mj-lt"/>
                <a:ea typeface="+mj-ea"/>
                <a:cs typeface="+mj-cs"/>
              </a:defRPr>
            </a:lvl1pPr>
          </a:lstStyle>
          <a:p>
            <a:r>
              <a:rPr lang="nl-NL"/>
              <a:t>Klik om de stijl te bewerken</a:t>
            </a:r>
            <a:endParaRPr lang="nl-NL" dirty="0"/>
          </a:p>
        </p:txBody>
      </p:sp>
      <p:sp>
        <p:nvSpPr>
          <p:cNvPr id="3" name="Tijdelijke aanduiding voor tekst 2"/>
          <p:cNvSpPr>
            <a:spLocks noGrp="1"/>
          </p:cNvSpPr>
          <p:nvPr>
            <p:ph type="body" idx="1"/>
          </p:nvPr>
        </p:nvSpPr>
        <p:spPr>
          <a:xfrm>
            <a:off x="760041" y="250536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8A6B594-170E-474B-85D4-0A6D13A55423}"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1392743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484315"/>
            <a:ext cx="40386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484315"/>
            <a:ext cx="40386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FA966D89-8B6B-433B-A3D5-3F16BC63AEEB}"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319396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066131"/>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412777"/>
            <a:ext cx="4040188"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558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4645033" y="1412777"/>
            <a:ext cx="4041775"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33" y="2174875"/>
            <a:ext cx="4041775" cy="3558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7B989335-5F2A-4BB6-B003-AD8AC9E7AB26}"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1603470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7DA503FE-43CE-4D1D-AE7C-C9F08AF4979D}"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2345875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CE5B0765-0A83-4DF5-8E57-5D41E0F9D9DD}"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1042047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465" y="273049"/>
            <a:ext cx="3008313"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130"/>
            <a:ext cx="5111750" cy="54602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465" y="1435103"/>
            <a:ext cx="3008313" cy="42981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BFFCA94-C585-469B-B197-887DAF5CF534}"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1613835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dirty="0"/>
              <a:t>Klik op het pictogram als u een afbeelding wilt toevoegen</a:t>
            </a:r>
          </a:p>
        </p:txBody>
      </p:sp>
      <p:sp>
        <p:nvSpPr>
          <p:cNvPr id="4" name="Tijdelijke aanduiding voor tekst 3"/>
          <p:cNvSpPr>
            <a:spLocks noGrp="1"/>
          </p:cNvSpPr>
          <p:nvPr>
            <p:ph type="body" sz="half" idx="2"/>
          </p:nvPr>
        </p:nvSpPr>
        <p:spPr>
          <a:xfrm>
            <a:off x="1792288" y="536741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65628F8C-8EF1-4CB9-B066-E8B3C82A040E}"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2077702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60040" y="4077073"/>
            <a:ext cx="7772400" cy="1362075"/>
          </a:xfrm>
        </p:spPr>
        <p:txBody>
          <a:bodyPr anchor="t"/>
          <a:lstStyle>
            <a:lvl1pPr algn="l" rtl="0" eaLnBrk="1" fontAlgn="base" hangingPunct="1">
              <a:spcBef>
                <a:spcPct val="0"/>
              </a:spcBef>
              <a:spcAft>
                <a:spcPct val="0"/>
              </a:spcAft>
              <a:defRPr lang="nl-NL" sz="2000" dirty="0">
                <a:solidFill>
                  <a:srgbClr val="CC0000"/>
                </a:solidFill>
                <a:latin typeface="+mj-lt"/>
                <a:ea typeface="+mj-ea"/>
                <a:cs typeface="+mj-cs"/>
              </a:defRPr>
            </a:lvl1pPr>
          </a:lstStyle>
          <a:p>
            <a:r>
              <a:rPr lang="nl-NL"/>
              <a:t>Klik om de stijl te bewerken</a:t>
            </a:r>
            <a:endParaRPr lang="nl-NL" dirty="0"/>
          </a:p>
        </p:txBody>
      </p:sp>
      <p:sp>
        <p:nvSpPr>
          <p:cNvPr id="3" name="Tijdelijke aanduiding voor tekst 2"/>
          <p:cNvSpPr>
            <a:spLocks noGrp="1"/>
          </p:cNvSpPr>
          <p:nvPr>
            <p:ph type="body" idx="1"/>
          </p:nvPr>
        </p:nvSpPr>
        <p:spPr>
          <a:xfrm>
            <a:off x="760040" y="250487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nl-NL" altLang="nl-NL"/>
          </a:p>
        </p:txBody>
      </p:sp>
      <p:sp>
        <p:nvSpPr>
          <p:cNvPr id="5" name="Tijdelijke aanduiding voor dianummer 4"/>
          <p:cNvSpPr>
            <a:spLocks noGrp="1"/>
          </p:cNvSpPr>
          <p:nvPr>
            <p:ph type="sldNum" sz="quarter" idx="11"/>
          </p:nvPr>
        </p:nvSpPr>
        <p:spPr/>
        <p:txBody>
          <a:bodyPr/>
          <a:lstStyle>
            <a:lvl1pPr>
              <a:defRPr/>
            </a:lvl1pPr>
          </a:lstStyle>
          <a:p>
            <a:fld id="{5C1F3D0C-02B8-48E6-ABA7-E9E552D7B535}" type="slidenum">
              <a:rPr lang="nl-NL" altLang="nl-NL"/>
              <a:pPr/>
              <a:t>‹nr.›</a:t>
            </a:fld>
            <a:endParaRPr lang="nl-NL" altLang="nl-NL"/>
          </a:p>
        </p:txBody>
      </p:sp>
    </p:spTree>
    <p:extLst>
      <p:ext uri="{BB962C8B-B14F-4D97-AF65-F5344CB8AC3E}">
        <p14:creationId xmlns:p14="http://schemas.microsoft.com/office/powerpoint/2010/main" val="1860894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a:xfrm rot="16200000">
            <a:off x="2519783" y="-639451"/>
            <a:ext cx="4104459" cy="8208912"/>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6D24C86-6845-448E-BF84-6B2E70683D95}"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504631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28003" name="Rectangle 3"/>
          <p:cNvSpPr>
            <a:spLocks noGrp="1" noChangeArrowheads="1"/>
          </p:cNvSpPr>
          <p:nvPr>
            <p:ph type="dt" sz="half" idx="2"/>
          </p:nvPr>
        </p:nvSpPr>
        <p:spPr/>
        <p:txBody>
          <a:bodyPr/>
          <a:lstStyle>
            <a:lvl1pPr>
              <a:defRPr/>
            </a:lvl1pPr>
          </a:lstStyle>
          <a:p>
            <a:endParaRPr lang="nl-NL" altLang="nl-NL">
              <a:solidFill>
                <a:srgbClr val="000000"/>
              </a:solidFill>
            </a:endParaRPr>
          </a:p>
        </p:txBody>
      </p:sp>
      <p:sp>
        <p:nvSpPr>
          <p:cNvPr id="128005" name="Rectangle 5"/>
          <p:cNvSpPr>
            <a:spLocks noChangeArrowheads="1"/>
          </p:cNvSpPr>
          <p:nvPr/>
        </p:nvSpPr>
        <p:spPr bwMode="auto">
          <a:xfrm flipH="1">
            <a:off x="107950" y="1844684"/>
            <a:ext cx="179388" cy="3638551"/>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solidFill>
                <a:srgbClr val="FFFFFF"/>
              </a:solidFill>
            </a:endParaRPr>
          </a:p>
        </p:txBody>
      </p:sp>
      <p:pic>
        <p:nvPicPr>
          <p:cNvPr id="128006" name="Picture 6" descr="logo-G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91" y="5780167"/>
            <a:ext cx="1081087" cy="601663"/>
          </a:xfrm>
          <a:prstGeom prst="rect">
            <a:avLst/>
          </a:prstGeom>
          <a:noFill/>
          <a:extLst>
            <a:ext uri="{909E8E84-426E-40DD-AFC4-6F175D3DCCD1}">
              <a14:hiddenFill xmlns:a14="http://schemas.microsoft.com/office/drawing/2010/main">
                <a:solidFill>
                  <a:srgbClr val="FFFFFF"/>
                </a:solidFill>
              </a14:hiddenFill>
            </a:ext>
          </a:extLst>
        </p:spPr>
      </p:pic>
      <p:sp>
        <p:nvSpPr>
          <p:cNvPr id="128007" name="Rectangle 7"/>
          <p:cNvSpPr>
            <a:spLocks noGrp="1" noChangeArrowheads="1"/>
          </p:cNvSpPr>
          <p:nvPr>
            <p:ph type="ctrTitle"/>
          </p:nvPr>
        </p:nvSpPr>
        <p:spPr>
          <a:xfrm>
            <a:off x="323850" y="188915"/>
            <a:ext cx="7772400" cy="1470025"/>
          </a:xfrm>
        </p:spPr>
        <p:txBody>
          <a:bodyPr/>
          <a:lstStyle>
            <a:lvl1pPr>
              <a:defRPr/>
            </a:lvl1pPr>
          </a:lstStyle>
          <a:p>
            <a:pPr lvl="0"/>
            <a:r>
              <a:rPr lang="nl-NL" altLang="nl-NL" noProof="0"/>
              <a:t>Klik om de stijl te bewerken</a:t>
            </a:r>
          </a:p>
        </p:txBody>
      </p:sp>
      <p:pic>
        <p:nvPicPr>
          <p:cNvPr id="128009" name="Picture 9" descr="logo-G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91" y="5780167"/>
            <a:ext cx="1081087" cy="601663"/>
          </a:xfrm>
          <a:prstGeom prst="rect">
            <a:avLst/>
          </a:prstGeom>
          <a:noFill/>
          <a:extLst>
            <a:ext uri="{909E8E84-426E-40DD-AFC4-6F175D3DCCD1}">
              <a14:hiddenFill xmlns:a14="http://schemas.microsoft.com/office/drawing/2010/main">
                <a:solidFill>
                  <a:srgbClr val="FFFFFF"/>
                </a:solidFill>
              </a14:hiddenFill>
            </a:ext>
          </a:extLst>
        </p:spPr>
      </p:pic>
      <p:sp>
        <p:nvSpPr>
          <p:cNvPr id="128010" name="Rectangle 10"/>
          <p:cNvSpPr>
            <a:spLocks noChangeArrowheads="1"/>
          </p:cNvSpPr>
          <p:nvPr/>
        </p:nvSpPr>
        <p:spPr bwMode="auto">
          <a:xfrm flipH="1">
            <a:off x="107950" y="1844675"/>
            <a:ext cx="179388" cy="367188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solidFill>
                <a:srgbClr val="FFFFFF"/>
              </a:solidFill>
            </a:endParaRPr>
          </a:p>
        </p:txBody>
      </p:sp>
      <p:sp>
        <p:nvSpPr>
          <p:cNvPr id="128013" name="Text Box 13"/>
          <p:cNvSpPr txBox="1">
            <a:spLocks noChangeArrowheads="1"/>
          </p:cNvSpPr>
          <p:nvPr/>
        </p:nvSpPr>
        <p:spPr bwMode="auto">
          <a:xfrm>
            <a:off x="7235844" y="6092905"/>
            <a:ext cx="12239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1400">
                <a:solidFill>
                  <a:srgbClr val="CC0000"/>
                </a:solidFill>
              </a:rPr>
              <a:t>Utrecht.nl</a:t>
            </a:r>
          </a:p>
        </p:txBody>
      </p:sp>
      <p:sp>
        <p:nvSpPr>
          <p:cNvPr id="128018" name="Rectangle 18"/>
          <p:cNvSpPr>
            <a:spLocks noGrp="1" noChangeArrowheads="1"/>
          </p:cNvSpPr>
          <p:nvPr>
            <p:ph type="sldNum" sz="quarter" idx="4"/>
          </p:nvPr>
        </p:nvSpPr>
        <p:spPr/>
        <p:txBody>
          <a:bodyPr/>
          <a:lstStyle>
            <a:lvl1pPr>
              <a:defRPr/>
            </a:lvl1pPr>
          </a:lstStyle>
          <a:p>
            <a:fld id="{8670274A-8598-4844-ACF1-120A1D03FFBF}" type="slidenum">
              <a:rPr lang="nl-NL" altLang="nl-NL">
                <a:solidFill>
                  <a:srgbClr val="000000"/>
                </a:solidFill>
              </a:rPr>
              <a:pPr/>
              <a:t>‹nr.›</a:t>
            </a:fld>
            <a:endParaRPr lang="nl-NL" altLang="nl-NL">
              <a:solidFill>
                <a:srgbClr val="000000"/>
              </a:solidFill>
            </a:endParaRPr>
          </a:p>
        </p:txBody>
      </p:sp>
      <p:sp>
        <p:nvSpPr>
          <p:cNvPr id="128002" name="Rectangle 2"/>
          <p:cNvSpPr>
            <a:spLocks noGrp="1" noChangeArrowheads="1"/>
          </p:cNvSpPr>
          <p:nvPr>
            <p:ph type="subTitle" idx="1"/>
          </p:nvPr>
        </p:nvSpPr>
        <p:spPr>
          <a:xfrm>
            <a:off x="4787902" y="3716339"/>
            <a:ext cx="2879725" cy="1103312"/>
          </a:xfrm>
        </p:spPr>
        <p:txBody>
          <a:bodyPr/>
          <a:lstStyle>
            <a:lvl1pPr marL="0" indent="0">
              <a:buFontTx/>
              <a:buNone/>
              <a:defRPr>
                <a:solidFill>
                  <a:schemeClr val="bg1"/>
                </a:solidFill>
              </a:defRPr>
            </a:lvl1pPr>
          </a:lstStyle>
          <a:p>
            <a:pPr lvl="0"/>
            <a:r>
              <a:rPr lang="nl-NL" altLang="nl-NL" noProof="0"/>
              <a:t>Klik om de ondertitelstijl van het model te bewerken</a:t>
            </a:r>
          </a:p>
        </p:txBody>
      </p:sp>
      <p:pic>
        <p:nvPicPr>
          <p:cNvPr id="128019" name="Picture 19" descr="m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844676"/>
            <a:ext cx="8496300" cy="3667125"/>
          </a:xfrm>
          <a:prstGeom prst="rect">
            <a:avLst/>
          </a:prstGeom>
          <a:noFill/>
          <a:extLst>
            <a:ext uri="{909E8E84-426E-40DD-AFC4-6F175D3DCCD1}">
              <a14:hiddenFill xmlns:a14="http://schemas.microsoft.com/office/drawing/2010/main">
                <a:solidFill>
                  <a:srgbClr val="FFFFFF"/>
                </a:solidFill>
              </a14:hiddenFill>
            </a:ext>
          </a:extLst>
        </p:spPr>
      </p:pic>
      <p:sp>
        <p:nvSpPr>
          <p:cNvPr id="128021" name="Rectangle 21"/>
          <p:cNvSpPr>
            <a:spLocks noChangeArrowheads="1"/>
          </p:cNvSpPr>
          <p:nvPr/>
        </p:nvSpPr>
        <p:spPr bwMode="auto">
          <a:xfrm>
            <a:off x="4787902" y="3716339"/>
            <a:ext cx="2879725"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000">
                <a:solidFill>
                  <a:schemeClr val="bg1"/>
                </a:solidFill>
                <a:latin typeface="Lucida Sans" pitchFamily="34" charset="0"/>
              </a:defRPr>
            </a:lvl1pPr>
            <a:lvl2pPr algn="ctr">
              <a:spcBef>
                <a:spcPct val="20000"/>
              </a:spcBef>
              <a:defRPr>
                <a:solidFill>
                  <a:schemeClr val="tx1"/>
                </a:solidFill>
                <a:latin typeface="Lucida Sans" pitchFamily="34" charset="0"/>
              </a:defRPr>
            </a:lvl2pPr>
            <a:lvl3pPr algn="ctr">
              <a:spcBef>
                <a:spcPct val="20000"/>
              </a:spcBef>
              <a:defRPr sz="1600">
                <a:solidFill>
                  <a:schemeClr val="tx1"/>
                </a:solidFill>
                <a:latin typeface="Lucida Sans" pitchFamily="34" charset="0"/>
              </a:defRPr>
            </a:lvl3pPr>
            <a:lvl4pPr algn="ctr">
              <a:spcBef>
                <a:spcPct val="20000"/>
              </a:spcBef>
              <a:defRPr sz="1600">
                <a:solidFill>
                  <a:schemeClr val="tx1"/>
                </a:solidFill>
                <a:latin typeface="Lucida Sans" pitchFamily="34" charset="0"/>
              </a:defRPr>
            </a:lvl4pPr>
            <a:lvl5pPr algn="ctr">
              <a:spcBef>
                <a:spcPct val="20000"/>
              </a:spcBef>
              <a:defRPr sz="1600">
                <a:solidFill>
                  <a:schemeClr val="tx1"/>
                </a:solidFill>
                <a:latin typeface="Lucida Sans" pitchFamily="34" charset="0"/>
              </a:defRPr>
            </a:lvl5pPr>
            <a:lvl6pPr algn="ctr" fontAlgn="base">
              <a:spcBef>
                <a:spcPct val="20000"/>
              </a:spcBef>
              <a:spcAft>
                <a:spcPct val="0"/>
              </a:spcAft>
              <a:defRPr sz="1600">
                <a:solidFill>
                  <a:schemeClr val="tx1"/>
                </a:solidFill>
                <a:latin typeface="Lucida Sans" pitchFamily="34" charset="0"/>
              </a:defRPr>
            </a:lvl6pPr>
            <a:lvl7pPr algn="ctr" fontAlgn="base">
              <a:spcBef>
                <a:spcPct val="20000"/>
              </a:spcBef>
              <a:spcAft>
                <a:spcPct val="0"/>
              </a:spcAft>
              <a:defRPr sz="1600">
                <a:solidFill>
                  <a:schemeClr val="tx1"/>
                </a:solidFill>
                <a:latin typeface="Lucida Sans" pitchFamily="34" charset="0"/>
              </a:defRPr>
            </a:lvl7pPr>
            <a:lvl8pPr algn="ctr" fontAlgn="base">
              <a:spcBef>
                <a:spcPct val="20000"/>
              </a:spcBef>
              <a:spcAft>
                <a:spcPct val="0"/>
              </a:spcAft>
              <a:defRPr sz="1600">
                <a:solidFill>
                  <a:schemeClr val="tx1"/>
                </a:solidFill>
                <a:latin typeface="Lucida Sans" pitchFamily="34" charset="0"/>
              </a:defRPr>
            </a:lvl8pPr>
            <a:lvl9pPr algn="ctr" fontAlgn="base">
              <a:spcBef>
                <a:spcPct val="20000"/>
              </a:spcBef>
              <a:spcAft>
                <a:spcPct val="0"/>
              </a:spcAft>
              <a:defRPr sz="1600">
                <a:solidFill>
                  <a:schemeClr val="tx1"/>
                </a:solidFill>
                <a:latin typeface="Lucida Sans" pitchFamily="34" charset="0"/>
              </a:defRPr>
            </a:lvl9pPr>
          </a:lstStyle>
          <a:p>
            <a:r>
              <a:rPr lang="nl-NL" altLang="nl-NL" dirty="0">
                <a:solidFill>
                  <a:srgbClr val="FFFFFF"/>
                </a:solidFill>
              </a:rPr>
              <a:t>Hier komt tekst</a:t>
            </a:r>
          </a:p>
        </p:txBody>
      </p:sp>
    </p:spTree>
    <p:extLst>
      <p:ext uri="{BB962C8B-B14F-4D97-AF65-F5344CB8AC3E}">
        <p14:creationId xmlns:p14="http://schemas.microsoft.com/office/powerpoint/2010/main" val="1623830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endParaRPr lang="nl-NL" altLang="nl-NL">
              <a:solidFill>
                <a:srgbClr val="000000"/>
              </a:solidFill>
            </a:endParaRPr>
          </a:p>
        </p:txBody>
      </p:sp>
      <p:sp>
        <p:nvSpPr>
          <p:cNvPr id="5" name="Tijdelijke aanduiding voor dianummer 4"/>
          <p:cNvSpPr>
            <a:spLocks noGrp="1"/>
          </p:cNvSpPr>
          <p:nvPr>
            <p:ph type="sldNum" sz="quarter" idx="11"/>
          </p:nvPr>
        </p:nvSpPr>
        <p:spPr/>
        <p:txBody>
          <a:bodyPr/>
          <a:lstStyle>
            <a:lvl1pPr>
              <a:defRPr/>
            </a:lvl1pPr>
          </a:lstStyle>
          <a:p>
            <a:fld id="{49552772-56C6-4674-B746-8638F16784C1}" type="slidenum">
              <a:rPr lang="nl-NL" altLang="nl-NL">
                <a:solidFill>
                  <a:srgbClr val="000000"/>
                </a:solidFill>
              </a:rPr>
              <a:pPr/>
              <a:t>‹nr.›</a:t>
            </a:fld>
            <a:endParaRPr lang="nl-NL" altLang="nl-NL">
              <a:solidFill>
                <a:srgbClr val="000000"/>
              </a:solidFill>
            </a:endParaRPr>
          </a:p>
        </p:txBody>
      </p:sp>
    </p:spTree>
    <p:extLst>
      <p:ext uri="{BB962C8B-B14F-4D97-AF65-F5344CB8AC3E}">
        <p14:creationId xmlns:p14="http://schemas.microsoft.com/office/powerpoint/2010/main" val="3166159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60040" y="4077073"/>
            <a:ext cx="7772400" cy="1362075"/>
          </a:xfrm>
        </p:spPr>
        <p:txBody>
          <a:bodyPr anchor="t"/>
          <a:lstStyle>
            <a:lvl1pPr algn="l" rtl="0" eaLnBrk="1" fontAlgn="base" hangingPunct="1">
              <a:spcBef>
                <a:spcPct val="0"/>
              </a:spcBef>
              <a:spcAft>
                <a:spcPct val="0"/>
              </a:spcAft>
              <a:defRPr lang="nl-NL" sz="2000" dirty="0">
                <a:solidFill>
                  <a:srgbClr val="CC0000"/>
                </a:solidFill>
                <a:latin typeface="+mj-lt"/>
                <a:ea typeface="+mj-ea"/>
                <a:cs typeface="+mj-cs"/>
              </a:defRPr>
            </a:lvl1pPr>
          </a:lstStyle>
          <a:p>
            <a:r>
              <a:rPr lang="nl-NL"/>
              <a:t>Klik om de stijl te bewerken</a:t>
            </a:r>
            <a:endParaRPr lang="nl-NL" dirty="0"/>
          </a:p>
        </p:txBody>
      </p:sp>
      <p:sp>
        <p:nvSpPr>
          <p:cNvPr id="3" name="Tijdelijke aanduiding voor tekst 2"/>
          <p:cNvSpPr>
            <a:spLocks noGrp="1"/>
          </p:cNvSpPr>
          <p:nvPr>
            <p:ph type="body" idx="1"/>
          </p:nvPr>
        </p:nvSpPr>
        <p:spPr>
          <a:xfrm>
            <a:off x="760040" y="250487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nl-NL" altLang="nl-NL">
              <a:solidFill>
                <a:srgbClr val="000000"/>
              </a:solidFill>
            </a:endParaRPr>
          </a:p>
        </p:txBody>
      </p:sp>
      <p:sp>
        <p:nvSpPr>
          <p:cNvPr id="5" name="Tijdelijke aanduiding voor dianummer 4"/>
          <p:cNvSpPr>
            <a:spLocks noGrp="1"/>
          </p:cNvSpPr>
          <p:nvPr>
            <p:ph type="sldNum" sz="quarter" idx="11"/>
          </p:nvPr>
        </p:nvSpPr>
        <p:spPr/>
        <p:txBody>
          <a:bodyPr/>
          <a:lstStyle>
            <a:lvl1pPr>
              <a:defRPr/>
            </a:lvl1pPr>
          </a:lstStyle>
          <a:p>
            <a:fld id="{5C1F3D0C-02B8-48E6-ABA7-E9E552D7B535}" type="slidenum">
              <a:rPr lang="nl-NL" altLang="nl-NL">
                <a:solidFill>
                  <a:srgbClr val="000000"/>
                </a:solidFill>
              </a:rPr>
              <a:pPr/>
              <a:t>‹nr.›</a:t>
            </a:fld>
            <a:endParaRPr lang="nl-NL" altLang="nl-NL">
              <a:solidFill>
                <a:srgbClr val="000000"/>
              </a:solidFill>
            </a:endParaRPr>
          </a:p>
        </p:txBody>
      </p:sp>
    </p:spTree>
    <p:extLst>
      <p:ext uri="{BB962C8B-B14F-4D97-AF65-F5344CB8AC3E}">
        <p14:creationId xmlns:p14="http://schemas.microsoft.com/office/powerpoint/2010/main" val="1516569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484315"/>
            <a:ext cx="40386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484315"/>
            <a:ext cx="40386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lvl1pPr>
              <a:defRPr/>
            </a:lvl1pPr>
          </a:lstStyle>
          <a:p>
            <a:endParaRPr lang="nl-NL" altLang="nl-NL">
              <a:solidFill>
                <a:srgbClr val="000000"/>
              </a:solidFill>
            </a:endParaRPr>
          </a:p>
        </p:txBody>
      </p:sp>
      <p:sp>
        <p:nvSpPr>
          <p:cNvPr id="6" name="Tijdelijke aanduiding voor dianummer 5"/>
          <p:cNvSpPr>
            <a:spLocks noGrp="1"/>
          </p:cNvSpPr>
          <p:nvPr>
            <p:ph type="sldNum" sz="quarter" idx="11"/>
          </p:nvPr>
        </p:nvSpPr>
        <p:spPr/>
        <p:txBody>
          <a:bodyPr/>
          <a:lstStyle>
            <a:lvl1pPr>
              <a:defRPr/>
            </a:lvl1pPr>
          </a:lstStyle>
          <a:p>
            <a:fld id="{A39F33BA-3328-4A9C-8228-9C0B50A6B93F}" type="slidenum">
              <a:rPr lang="nl-NL" altLang="nl-NL">
                <a:solidFill>
                  <a:srgbClr val="000000"/>
                </a:solidFill>
              </a:rPr>
              <a:pPr/>
              <a:t>‹nr.›</a:t>
            </a:fld>
            <a:endParaRPr lang="nl-NL" altLang="nl-NL">
              <a:solidFill>
                <a:srgbClr val="000000"/>
              </a:solidFill>
            </a:endParaRPr>
          </a:p>
        </p:txBody>
      </p:sp>
    </p:spTree>
    <p:extLst>
      <p:ext uri="{BB962C8B-B14F-4D97-AF65-F5344CB8AC3E}">
        <p14:creationId xmlns:p14="http://schemas.microsoft.com/office/powerpoint/2010/main" val="3897866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066131"/>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412777"/>
            <a:ext cx="4040188"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558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4645033" y="1412777"/>
            <a:ext cx="4041775"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33" y="2174875"/>
            <a:ext cx="4041775" cy="3558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vl1pPr>
          </a:lstStyle>
          <a:p>
            <a:endParaRPr lang="nl-NL" altLang="nl-NL">
              <a:solidFill>
                <a:srgbClr val="000000"/>
              </a:solidFill>
            </a:endParaRPr>
          </a:p>
        </p:txBody>
      </p:sp>
      <p:sp>
        <p:nvSpPr>
          <p:cNvPr id="8" name="Tijdelijke aanduiding voor dianummer 7"/>
          <p:cNvSpPr>
            <a:spLocks noGrp="1"/>
          </p:cNvSpPr>
          <p:nvPr>
            <p:ph type="sldNum" sz="quarter" idx="11"/>
          </p:nvPr>
        </p:nvSpPr>
        <p:spPr/>
        <p:txBody>
          <a:bodyPr/>
          <a:lstStyle>
            <a:lvl1pPr>
              <a:defRPr/>
            </a:lvl1pPr>
          </a:lstStyle>
          <a:p>
            <a:fld id="{89C9C131-05D6-43C2-8C29-DA701E86A11B}" type="slidenum">
              <a:rPr lang="nl-NL" altLang="nl-NL">
                <a:solidFill>
                  <a:srgbClr val="000000"/>
                </a:solidFill>
              </a:rPr>
              <a:pPr/>
              <a:t>‹nr.›</a:t>
            </a:fld>
            <a:endParaRPr lang="nl-NL" altLang="nl-NL">
              <a:solidFill>
                <a:srgbClr val="000000"/>
              </a:solidFill>
            </a:endParaRPr>
          </a:p>
        </p:txBody>
      </p:sp>
    </p:spTree>
    <p:extLst>
      <p:ext uri="{BB962C8B-B14F-4D97-AF65-F5344CB8AC3E}">
        <p14:creationId xmlns:p14="http://schemas.microsoft.com/office/powerpoint/2010/main" val="1595289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lvl1pPr>
              <a:defRPr/>
            </a:lvl1pPr>
          </a:lstStyle>
          <a:p>
            <a:endParaRPr lang="nl-NL" altLang="nl-NL">
              <a:solidFill>
                <a:srgbClr val="000000"/>
              </a:solidFill>
            </a:endParaRPr>
          </a:p>
        </p:txBody>
      </p:sp>
      <p:sp>
        <p:nvSpPr>
          <p:cNvPr id="4" name="Tijdelijke aanduiding voor dianummer 3"/>
          <p:cNvSpPr>
            <a:spLocks noGrp="1"/>
          </p:cNvSpPr>
          <p:nvPr>
            <p:ph type="sldNum" sz="quarter" idx="11"/>
          </p:nvPr>
        </p:nvSpPr>
        <p:spPr/>
        <p:txBody>
          <a:bodyPr/>
          <a:lstStyle>
            <a:lvl1pPr>
              <a:defRPr/>
            </a:lvl1pPr>
          </a:lstStyle>
          <a:p>
            <a:fld id="{2EBA1AC1-C362-4962-AC99-F2F5C51FE35F}" type="slidenum">
              <a:rPr lang="nl-NL" altLang="nl-NL">
                <a:solidFill>
                  <a:srgbClr val="000000"/>
                </a:solidFill>
              </a:rPr>
              <a:pPr/>
              <a:t>‹nr.›</a:t>
            </a:fld>
            <a:endParaRPr lang="nl-NL" altLang="nl-NL">
              <a:solidFill>
                <a:srgbClr val="000000"/>
              </a:solidFill>
            </a:endParaRPr>
          </a:p>
        </p:txBody>
      </p:sp>
    </p:spTree>
    <p:extLst>
      <p:ext uri="{BB962C8B-B14F-4D97-AF65-F5344CB8AC3E}">
        <p14:creationId xmlns:p14="http://schemas.microsoft.com/office/powerpoint/2010/main" val="2043374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nl-NL" altLang="nl-NL">
              <a:solidFill>
                <a:srgbClr val="000000"/>
              </a:solidFill>
            </a:endParaRPr>
          </a:p>
        </p:txBody>
      </p:sp>
      <p:sp>
        <p:nvSpPr>
          <p:cNvPr id="3" name="Tijdelijke aanduiding voor dianummer 2"/>
          <p:cNvSpPr>
            <a:spLocks noGrp="1"/>
          </p:cNvSpPr>
          <p:nvPr>
            <p:ph type="sldNum" sz="quarter" idx="11"/>
          </p:nvPr>
        </p:nvSpPr>
        <p:spPr/>
        <p:txBody>
          <a:bodyPr/>
          <a:lstStyle>
            <a:lvl1pPr>
              <a:defRPr/>
            </a:lvl1pPr>
          </a:lstStyle>
          <a:p>
            <a:fld id="{172194C5-6A22-4A0F-A456-BC7D1C1D94F4}" type="slidenum">
              <a:rPr lang="nl-NL" altLang="nl-NL">
                <a:solidFill>
                  <a:srgbClr val="000000"/>
                </a:solidFill>
              </a:rPr>
              <a:pPr/>
              <a:t>‹nr.›</a:t>
            </a:fld>
            <a:endParaRPr lang="nl-NL" altLang="nl-NL">
              <a:solidFill>
                <a:srgbClr val="000000"/>
              </a:solidFill>
            </a:endParaRPr>
          </a:p>
        </p:txBody>
      </p:sp>
    </p:spTree>
    <p:extLst>
      <p:ext uri="{BB962C8B-B14F-4D97-AF65-F5344CB8AC3E}">
        <p14:creationId xmlns:p14="http://schemas.microsoft.com/office/powerpoint/2010/main" val="2457032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9" y="273049"/>
            <a:ext cx="3008313"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130"/>
            <a:ext cx="5111750" cy="54602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19" y="1435103"/>
            <a:ext cx="3008313" cy="42981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nl-NL" altLang="nl-NL">
              <a:solidFill>
                <a:srgbClr val="000000"/>
              </a:solidFill>
            </a:endParaRPr>
          </a:p>
        </p:txBody>
      </p:sp>
      <p:sp>
        <p:nvSpPr>
          <p:cNvPr id="6" name="Tijdelijke aanduiding voor dianummer 5"/>
          <p:cNvSpPr>
            <a:spLocks noGrp="1"/>
          </p:cNvSpPr>
          <p:nvPr>
            <p:ph type="sldNum" sz="quarter" idx="11"/>
          </p:nvPr>
        </p:nvSpPr>
        <p:spPr/>
        <p:txBody>
          <a:bodyPr/>
          <a:lstStyle>
            <a:lvl1pPr>
              <a:defRPr/>
            </a:lvl1pPr>
          </a:lstStyle>
          <a:p>
            <a:fld id="{87C67113-8AAF-427C-AD78-CB850F075453}" type="slidenum">
              <a:rPr lang="nl-NL" altLang="nl-NL">
                <a:solidFill>
                  <a:srgbClr val="000000"/>
                </a:solidFill>
              </a:rPr>
              <a:pPr/>
              <a:t>‹nr.›</a:t>
            </a:fld>
            <a:endParaRPr lang="nl-NL" altLang="nl-NL">
              <a:solidFill>
                <a:srgbClr val="000000"/>
              </a:solidFill>
            </a:endParaRPr>
          </a:p>
        </p:txBody>
      </p:sp>
    </p:spTree>
    <p:extLst>
      <p:ext uri="{BB962C8B-B14F-4D97-AF65-F5344CB8AC3E}">
        <p14:creationId xmlns:p14="http://schemas.microsoft.com/office/powerpoint/2010/main" val="5567255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41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nl-NL" altLang="nl-NL">
              <a:solidFill>
                <a:srgbClr val="000000"/>
              </a:solidFill>
            </a:endParaRPr>
          </a:p>
        </p:txBody>
      </p:sp>
      <p:sp>
        <p:nvSpPr>
          <p:cNvPr id="6" name="Tijdelijke aanduiding voor dianummer 5"/>
          <p:cNvSpPr>
            <a:spLocks noGrp="1"/>
          </p:cNvSpPr>
          <p:nvPr>
            <p:ph type="sldNum" sz="quarter" idx="11"/>
          </p:nvPr>
        </p:nvSpPr>
        <p:spPr/>
        <p:txBody>
          <a:bodyPr/>
          <a:lstStyle>
            <a:lvl1pPr>
              <a:defRPr/>
            </a:lvl1pPr>
          </a:lstStyle>
          <a:p>
            <a:fld id="{EBDB9AF3-F608-4FE8-9BCF-ECA9E1945325}" type="slidenum">
              <a:rPr lang="nl-NL" altLang="nl-NL">
                <a:solidFill>
                  <a:srgbClr val="000000"/>
                </a:solidFill>
              </a:rPr>
              <a:pPr/>
              <a:t>‹nr.›</a:t>
            </a:fld>
            <a:endParaRPr lang="nl-NL" altLang="nl-NL">
              <a:solidFill>
                <a:srgbClr val="000000"/>
              </a:solidFill>
            </a:endParaRPr>
          </a:p>
        </p:txBody>
      </p:sp>
    </p:spTree>
    <p:extLst>
      <p:ext uri="{BB962C8B-B14F-4D97-AF65-F5344CB8AC3E}">
        <p14:creationId xmlns:p14="http://schemas.microsoft.com/office/powerpoint/2010/main" val="3496928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484315"/>
            <a:ext cx="40386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484315"/>
            <a:ext cx="40386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lvl1pPr>
              <a:defRPr/>
            </a:lvl1pPr>
          </a:lstStyle>
          <a:p>
            <a:endParaRPr lang="nl-NL" altLang="nl-NL"/>
          </a:p>
        </p:txBody>
      </p:sp>
      <p:sp>
        <p:nvSpPr>
          <p:cNvPr id="6" name="Tijdelijke aanduiding voor dianummer 5"/>
          <p:cNvSpPr>
            <a:spLocks noGrp="1"/>
          </p:cNvSpPr>
          <p:nvPr>
            <p:ph type="sldNum" sz="quarter" idx="11"/>
          </p:nvPr>
        </p:nvSpPr>
        <p:spPr/>
        <p:txBody>
          <a:bodyPr/>
          <a:lstStyle>
            <a:lvl1pPr>
              <a:defRPr/>
            </a:lvl1pPr>
          </a:lstStyle>
          <a:p>
            <a:fld id="{A39F33BA-3328-4A9C-8228-9C0B50A6B93F}" type="slidenum">
              <a:rPr lang="nl-NL" altLang="nl-NL"/>
              <a:pPr/>
              <a:t>‹nr.›</a:t>
            </a:fld>
            <a:endParaRPr lang="nl-NL" altLang="nl-NL"/>
          </a:p>
        </p:txBody>
      </p:sp>
    </p:spTree>
    <p:extLst>
      <p:ext uri="{BB962C8B-B14F-4D97-AF65-F5344CB8AC3E}">
        <p14:creationId xmlns:p14="http://schemas.microsoft.com/office/powerpoint/2010/main" val="2971737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a:xfrm rot="16200000">
            <a:off x="2519783" y="-639451"/>
            <a:ext cx="4104459" cy="8208912"/>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vl1pPr>
          </a:lstStyle>
          <a:p>
            <a:endParaRPr lang="nl-NL" altLang="nl-NL">
              <a:solidFill>
                <a:srgbClr val="000000"/>
              </a:solidFill>
            </a:endParaRPr>
          </a:p>
        </p:txBody>
      </p:sp>
      <p:sp>
        <p:nvSpPr>
          <p:cNvPr id="5" name="Tijdelijke aanduiding voor dianummer 4"/>
          <p:cNvSpPr>
            <a:spLocks noGrp="1"/>
          </p:cNvSpPr>
          <p:nvPr>
            <p:ph type="sldNum" sz="quarter" idx="11"/>
          </p:nvPr>
        </p:nvSpPr>
        <p:spPr/>
        <p:txBody>
          <a:bodyPr/>
          <a:lstStyle>
            <a:lvl1pPr>
              <a:defRPr/>
            </a:lvl1pPr>
          </a:lstStyle>
          <a:p>
            <a:fld id="{1437AE9C-878B-4482-8207-CFD15A61E501}" type="slidenum">
              <a:rPr lang="nl-NL" altLang="nl-NL">
                <a:solidFill>
                  <a:srgbClr val="000000"/>
                </a:solidFill>
              </a:rPr>
              <a:pPr/>
              <a:t>‹nr.›</a:t>
            </a:fld>
            <a:endParaRPr lang="nl-NL" altLang="nl-NL">
              <a:solidFill>
                <a:srgbClr val="000000"/>
              </a:solidFill>
            </a:endParaRPr>
          </a:p>
        </p:txBody>
      </p:sp>
    </p:spTree>
    <p:extLst>
      <p:ext uri="{BB962C8B-B14F-4D97-AF65-F5344CB8AC3E}">
        <p14:creationId xmlns:p14="http://schemas.microsoft.com/office/powerpoint/2010/main" val="548600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235845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nl-NL"/>
              <a:t>Klik om de stijl te bewerken</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830" indent="0" algn="ctr">
              <a:buNone/>
              <a:defRPr sz="1500"/>
            </a:lvl2pPr>
            <a:lvl3pPr marL="685663" indent="0" algn="ctr">
              <a:buNone/>
              <a:defRPr sz="1400"/>
            </a:lvl3pPr>
            <a:lvl4pPr marL="1028493" indent="0" algn="ctr">
              <a:buNone/>
              <a:defRPr sz="1200"/>
            </a:lvl4pPr>
            <a:lvl5pPr marL="1371326" indent="0" algn="ctr">
              <a:buNone/>
              <a:defRPr sz="1200"/>
            </a:lvl5pPr>
            <a:lvl6pPr marL="1714157" indent="0" algn="ctr">
              <a:buNone/>
              <a:defRPr sz="1200"/>
            </a:lvl6pPr>
            <a:lvl7pPr marL="2056988" indent="0" algn="ctr">
              <a:buNone/>
              <a:defRPr sz="1200"/>
            </a:lvl7pPr>
            <a:lvl8pPr marL="2399819" indent="0" algn="ctr">
              <a:buNone/>
              <a:defRPr sz="1200"/>
            </a:lvl8pPr>
            <a:lvl9pPr marL="2742650" indent="0" algn="ctr">
              <a:buNone/>
              <a:defRPr sz="1200"/>
            </a:lvl9pPr>
          </a:lstStyle>
          <a:p>
            <a:r>
              <a:rPr lang="nl-NL"/>
              <a:t>Klik om de ondertitelstijl van het model te bewerken</a:t>
            </a:r>
            <a:endParaRPr lang="en-US" dirty="0"/>
          </a:p>
        </p:txBody>
      </p:sp>
    </p:spTree>
    <p:extLst>
      <p:ext uri="{BB962C8B-B14F-4D97-AF65-F5344CB8AC3E}">
        <p14:creationId xmlns:p14="http://schemas.microsoft.com/office/powerpoint/2010/main" val="266190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876168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16"/>
            <a:ext cx="7886700" cy="2852737"/>
          </a:xfrm>
        </p:spPr>
        <p:txBody>
          <a:bodyPr anchor="b"/>
          <a:lstStyle>
            <a:lvl1pPr>
              <a:defRPr sz="4500"/>
            </a:lvl1pPr>
          </a:lstStyle>
          <a:p>
            <a:r>
              <a:rPr lang="nl-NL"/>
              <a:t>Klik om de stijl te bewerken</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30" indent="0">
              <a:buNone/>
              <a:defRPr sz="1500">
                <a:solidFill>
                  <a:schemeClr val="tx1">
                    <a:tint val="75000"/>
                  </a:schemeClr>
                </a:solidFill>
              </a:defRPr>
            </a:lvl2pPr>
            <a:lvl3pPr marL="685663" indent="0">
              <a:buNone/>
              <a:defRPr sz="1400">
                <a:solidFill>
                  <a:schemeClr val="tx1">
                    <a:tint val="75000"/>
                  </a:schemeClr>
                </a:solidFill>
              </a:defRPr>
            </a:lvl3pPr>
            <a:lvl4pPr marL="1028493"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19" indent="0">
              <a:buNone/>
              <a:defRPr sz="1200">
                <a:solidFill>
                  <a:schemeClr val="tx1">
                    <a:tint val="75000"/>
                  </a:schemeClr>
                </a:solidFill>
              </a:defRPr>
            </a:lvl8pPr>
            <a:lvl9pPr marL="2742650" indent="0">
              <a:buNone/>
              <a:defRPr sz="12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434526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1" y="1825625"/>
            <a:ext cx="3886200" cy="4351339"/>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346628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5"/>
            <a:ext cx="78867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30" indent="0">
              <a:buNone/>
              <a:defRPr sz="1500" b="1"/>
            </a:lvl2pPr>
            <a:lvl3pPr marL="685663" indent="0">
              <a:buNone/>
              <a:defRPr sz="1400" b="1"/>
            </a:lvl3pPr>
            <a:lvl4pPr marL="1028493" indent="0">
              <a:buNone/>
              <a:defRPr sz="1200" b="1"/>
            </a:lvl4pPr>
            <a:lvl5pPr marL="1371326" indent="0">
              <a:buNone/>
              <a:defRPr sz="1200" b="1"/>
            </a:lvl5pPr>
            <a:lvl6pPr marL="1714157" indent="0">
              <a:buNone/>
              <a:defRPr sz="1200" b="1"/>
            </a:lvl6pPr>
            <a:lvl7pPr marL="2056988" indent="0">
              <a:buNone/>
              <a:defRPr sz="1200" b="1"/>
            </a:lvl7pPr>
            <a:lvl8pPr marL="2399819" indent="0">
              <a:buNone/>
              <a:defRPr sz="1200" b="1"/>
            </a:lvl8pPr>
            <a:lvl9pPr marL="2742650" indent="0">
              <a:buNone/>
              <a:defRPr sz="1200" b="1"/>
            </a:lvl9pPr>
          </a:lstStyle>
          <a:p>
            <a:pPr lvl="0"/>
            <a:r>
              <a:rPr lang="nl-NL"/>
              <a:t>Klik om de modelstijlen te bewerken</a:t>
            </a:r>
          </a:p>
        </p:txBody>
      </p:sp>
      <p:sp>
        <p:nvSpPr>
          <p:cNvPr id="4" name="Content Placeholder 3"/>
          <p:cNvSpPr>
            <a:spLocks noGrp="1"/>
          </p:cNvSpPr>
          <p:nvPr>
            <p:ph sz="half" idx="2"/>
          </p:nvPr>
        </p:nvSpPr>
        <p:spPr>
          <a:xfrm>
            <a:off x="629842" y="2505083"/>
            <a:ext cx="3868340"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2830" indent="0">
              <a:buNone/>
              <a:defRPr sz="1500" b="1"/>
            </a:lvl2pPr>
            <a:lvl3pPr marL="685663" indent="0">
              <a:buNone/>
              <a:defRPr sz="1400" b="1"/>
            </a:lvl3pPr>
            <a:lvl4pPr marL="1028493" indent="0">
              <a:buNone/>
              <a:defRPr sz="1200" b="1"/>
            </a:lvl4pPr>
            <a:lvl5pPr marL="1371326" indent="0">
              <a:buNone/>
              <a:defRPr sz="1200" b="1"/>
            </a:lvl5pPr>
            <a:lvl6pPr marL="1714157" indent="0">
              <a:buNone/>
              <a:defRPr sz="1200" b="1"/>
            </a:lvl6pPr>
            <a:lvl7pPr marL="2056988" indent="0">
              <a:buNone/>
              <a:defRPr sz="1200" b="1"/>
            </a:lvl7pPr>
            <a:lvl8pPr marL="2399819" indent="0">
              <a:buNone/>
              <a:defRPr sz="1200" b="1"/>
            </a:lvl8pPr>
            <a:lvl9pPr marL="2742650" indent="0">
              <a:buNone/>
              <a:defRPr sz="1200" b="1"/>
            </a:lvl9pPr>
          </a:lstStyle>
          <a:p>
            <a:pPr lvl="0"/>
            <a:r>
              <a:rPr lang="nl-NL"/>
              <a:t>Klik om de modelstijlen te bewerken</a:t>
            </a:r>
          </a:p>
        </p:txBody>
      </p:sp>
      <p:sp>
        <p:nvSpPr>
          <p:cNvPr id="6" name="Content Placeholder 5"/>
          <p:cNvSpPr>
            <a:spLocks noGrp="1"/>
          </p:cNvSpPr>
          <p:nvPr>
            <p:ph sz="quarter" idx="4"/>
          </p:nvPr>
        </p:nvSpPr>
        <p:spPr>
          <a:xfrm>
            <a:off x="4629157" y="2505083"/>
            <a:ext cx="3887391"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1055956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2400"/>
            </a:lvl1pPr>
          </a:lstStyle>
          <a:p>
            <a:r>
              <a:rPr lang="nl-NL"/>
              <a:t>Klik om de stijl te bewerken</a:t>
            </a:r>
            <a:endParaRPr lang="en-US" dirty="0"/>
          </a:p>
        </p:txBody>
      </p:sp>
      <p:sp>
        <p:nvSpPr>
          <p:cNvPr id="3" name="Content Placeholder 2"/>
          <p:cNvSpPr>
            <a:spLocks noGrp="1"/>
          </p:cNvSpPr>
          <p:nvPr>
            <p:ph idx="1"/>
          </p:nvPr>
        </p:nvSpPr>
        <p:spPr>
          <a:xfrm>
            <a:off x="3887391" y="987501"/>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7"/>
            <a:ext cx="2949178" cy="3811588"/>
          </a:xfrm>
        </p:spPr>
        <p:txBody>
          <a:bodyPr/>
          <a:lstStyle>
            <a:lvl1pPr marL="0" indent="0">
              <a:buNone/>
              <a:defRPr sz="1200"/>
            </a:lvl1pPr>
            <a:lvl2pPr marL="342830" indent="0">
              <a:buNone/>
              <a:defRPr sz="1100"/>
            </a:lvl2pPr>
            <a:lvl3pPr marL="685663" indent="0">
              <a:buNone/>
              <a:defRPr sz="900"/>
            </a:lvl3pPr>
            <a:lvl4pPr marL="1028493" indent="0">
              <a:buNone/>
              <a:defRPr sz="800"/>
            </a:lvl4pPr>
            <a:lvl5pPr marL="1371326" indent="0">
              <a:buNone/>
              <a:defRPr sz="800"/>
            </a:lvl5pPr>
            <a:lvl6pPr marL="1714157" indent="0">
              <a:buNone/>
              <a:defRPr sz="800"/>
            </a:lvl6pPr>
            <a:lvl7pPr marL="2056988" indent="0">
              <a:buNone/>
              <a:defRPr sz="800"/>
            </a:lvl7pPr>
            <a:lvl8pPr marL="2399819" indent="0">
              <a:buNone/>
              <a:defRPr sz="800"/>
            </a:lvl8pPr>
            <a:lvl9pPr marL="2742650" indent="0">
              <a:buNone/>
              <a:defRPr sz="800"/>
            </a:lvl9pPr>
          </a:lstStyle>
          <a:p>
            <a:pPr lvl="0"/>
            <a:r>
              <a:rPr lang="nl-NL"/>
              <a:t>Klik om de modelstijlen te bewerken</a:t>
            </a:r>
          </a:p>
        </p:txBody>
      </p:sp>
    </p:spTree>
    <p:extLst>
      <p:ext uri="{BB962C8B-B14F-4D97-AF65-F5344CB8AC3E}">
        <p14:creationId xmlns:p14="http://schemas.microsoft.com/office/powerpoint/2010/main" val="26326023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24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1" y="987501"/>
            <a:ext cx="4629150" cy="4873625"/>
          </a:xfrm>
        </p:spPr>
        <p:txBody>
          <a:bodyPr anchor="t"/>
          <a:lstStyle>
            <a:lvl1pPr marL="0" indent="0">
              <a:buNone/>
              <a:defRPr sz="2400"/>
            </a:lvl1pPr>
            <a:lvl2pPr marL="342830" indent="0">
              <a:buNone/>
              <a:defRPr sz="2100"/>
            </a:lvl2pPr>
            <a:lvl3pPr marL="685663" indent="0">
              <a:buNone/>
              <a:defRPr sz="1800"/>
            </a:lvl3pPr>
            <a:lvl4pPr marL="1028493" indent="0">
              <a:buNone/>
              <a:defRPr sz="1500"/>
            </a:lvl4pPr>
            <a:lvl5pPr marL="1371326" indent="0">
              <a:buNone/>
              <a:defRPr sz="1500"/>
            </a:lvl5pPr>
            <a:lvl6pPr marL="1714157" indent="0">
              <a:buNone/>
              <a:defRPr sz="1500"/>
            </a:lvl6pPr>
            <a:lvl7pPr marL="2056988" indent="0">
              <a:buNone/>
              <a:defRPr sz="1500"/>
            </a:lvl7pPr>
            <a:lvl8pPr marL="2399819" indent="0">
              <a:buNone/>
              <a:defRPr sz="1500"/>
            </a:lvl8pPr>
            <a:lvl9pPr marL="274265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7"/>
            <a:ext cx="2949178" cy="3811588"/>
          </a:xfrm>
        </p:spPr>
        <p:txBody>
          <a:bodyPr/>
          <a:lstStyle>
            <a:lvl1pPr marL="0" indent="0">
              <a:buNone/>
              <a:defRPr sz="1200"/>
            </a:lvl1pPr>
            <a:lvl2pPr marL="342830" indent="0">
              <a:buNone/>
              <a:defRPr sz="1100"/>
            </a:lvl2pPr>
            <a:lvl3pPr marL="685663" indent="0">
              <a:buNone/>
              <a:defRPr sz="900"/>
            </a:lvl3pPr>
            <a:lvl4pPr marL="1028493" indent="0">
              <a:buNone/>
              <a:defRPr sz="800"/>
            </a:lvl4pPr>
            <a:lvl5pPr marL="1371326" indent="0">
              <a:buNone/>
              <a:defRPr sz="800"/>
            </a:lvl5pPr>
            <a:lvl6pPr marL="1714157" indent="0">
              <a:buNone/>
              <a:defRPr sz="800"/>
            </a:lvl6pPr>
            <a:lvl7pPr marL="2056988" indent="0">
              <a:buNone/>
              <a:defRPr sz="800"/>
            </a:lvl7pPr>
            <a:lvl8pPr marL="2399819" indent="0">
              <a:buNone/>
              <a:defRPr sz="800"/>
            </a:lvl8pPr>
            <a:lvl9pPr marL="2742650" indent="0">
              <a:buNone/>
              <a:defRPr sz="800"/>
            </a:lvl9pPr>
          </a:lstStyle>
          <a:p>
            <a:pPr lvl="0"/>
            <a:r>
              <a:rPr lang="nl-NL"/>
              <a:t>Klik om de modelstijlen te bewerken</a:t>
            </a:r>
          </a:p>
        </p:txBody>
      </p:sp>
    </p:spTree>
    <p:extLst>
      <p:ext uri="{BB962C8B-B14F-4D97-AF65-F5344CB8AC3E}">
        <p14:creationId xmlns:p14="http://schemas.microsoft.com/office/powerpoint/2010/main" val="40183143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filled (landscape)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789520"/>
            <a:ext cx="9144000" cy="6068483"/>
          </a:xfrm>
          <a:prstGeom prst="rect">
            <a:avLst/>
          </a:prstGeom>
        </p:spPr>
        <p:txBody>
          <a:bodyPr/>
          <a:lstStyle/>
          <a:p>
            <a:r>
              <a:rPr lang="en-US"/>
              <a:t>Click icon to add picture</a:t>
            </a:r>
            <a:endParaRPr lang="en-GB" dirty="0"/>
          </a:p>
        </p:txBody>
      </p:sp>
      <p:sp>
        <p:nvSpPr>
          <p:cNvPr id="11" name="Content Placeholder 2"/>
          <p:cNvSpPr>
            <a:spLocks noGrp="1"/>
          </p:cNvSpPr>
          <p:nvPr>
            <p:ph idx="1" hasCustomPrompt="1"/>
          </p:nvPr>
        </p:nvSpPr>
        <p:spPr>
          <a:xfrm>
            <a:off x="358788" y="206406"/>
            <a:ext cx="8426449" cy="575948"/>
          </a:xfrm>
          <a:prstGeom prst="rect">
            <a:avLst/>
          </a:prstGeom>
        </p:spPr>
        <p:txBody>
          <a:bodyPr lIns="0" tIns="0" rIns="0" bIns="0"/>
          <a:lstStyle>
            <a:lvl1pPr marL="0" indent="0">
              <a:buFontTx/>
              <a:buNone/>
              <a:defRPr sz="2000">
                <a:solidFill>
                  <a:schemeClr val="bg1">
                    <a:lumMod val="50000"/>
                  </a:schemeClr>
                </a:solidFill>
              </a:defRPr>
            </a:lvl1pPr>
            <a:lvl2pPr>
              <a:defRPr sz="2200">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Click to edit header</a:t>
            </a:r>
            <a:endParaRPr lang="en-GB" dirty="0"/>
          </a:p>
        </p:txBody>
      </p:sp>
    </p:spTree>
    <p:extLst>
      <p:ext uri="{BB962C8B-B14F-4D97-AF65-F5344CB8AC3E}">
        <p14:creationId xmlns:p14="http://schemas.microsoft.com/office/powerpoint/2010/main" val="2985476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066131"/>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412777"/>
            <a:ext cx="4040188"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558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4645033" y="1412777"/>
            <a:ext cx="4041775"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33" y="2174875"/>
            <a:ext cx="4041775" cy="3558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vl1pPr>
          </a:lstStyle>
          <a:p>
            <a:endParaRPr lang="nl-NL" altLang="nl-NL"/>
          </a:p>
        </p:txBody>
      </p:sp>
      <p:sp>
        <p:nvSpPr>
          <p:cNvPr id="8" name="Tijdelijke aanduiding voor dianummer 7"/>
          <p:cNvSpPr>
            <a:spLocks noGrp="1"/>
          </p:cNvSpPr>
          <p:nvPr>
            <p:ph type="sldNum" sz="quarter" idx="11"/>
          </p:nvPr>
        </p:nvSpPr>
        <p:spPr/>
        <p:txBody>
          <a:bodyPr/>
          <a:lstStyle>
            <a:lvl1pPr>
              <a:defRPr/>
            </a:lvl1pPr>
          </a:lstStyle>
          <a:p>
            <a:fld id="{89C9C131-05D6-43C2-8C29-DA701E86A11B}" type="slidenum">
              <a:rPr lang="nl-NL" altLang="nl-NL"/>
              <a:pPr/>
              <a:t>‹nr.›</a:t>
            </a:fld>
            <a:endParaRPr lang="nl-NL" altLang="nl-NL"/>
          </a:p>
        </p:txBody>
      </p:sp>
    </p:spTree>
    <p:extLst>
      <p:ext uri="{BB962C8B-B14F-4D97-AF65-F5344CB8AC3E}">
        <p14:creationId xmlns:p14="http://schemas.microsoft.com/office/powerpoint/2010/main" val="26357547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FFC20E"/>
        </a:solidFill>
        <a:effectLst/>
      </p:bgPr>
    </p:bg>
    <p:spTree>
      <p:nvGrpSpPr>
        <p:cNvPr id="1" name=""/>
        <p:cNvGrpSpPr/>
        <p:nvPr/>
      </p:nvGrpSpPr>
      <p:grpSpPr>
        <a:xfrm>
          <a:off x="0" y="0"/>
          <a:ext cx="0" cy="0"/>
          <a:chOff x="0" y="0"/>
          <a:chExt cx="0" cy="0"/>
        </a:xfrm>
      </p:grpSpPr>
      <p:grpSp>
        <p:nvGrpSpPr>
          <p:cNvPr id="15" name="Groep 14">
            <a:extLst>
              <a:ext uri="{FF2B5EF4-FFF2-40B4-BE49-F238E27FC236}">
                <a16:creationId xmlns:a16="http://schemas.microsoft.com/office/drawing/2014/main" id="{0C66D0F8-CF00-4E7B-B102-36C80F1477C2}"/>
              </a:ext>
            </a:extLst>
          </p:cNvPr>
          <p:cNvGrpSpPr>
            <a:grpSpLocks noSelect="1"/>
          </p:cNvGrpSpPr>
          <p:nvPr userDrawn="1"/>
        </p:nvGrpSpPr>
        <p:grpSpPr bwMode="gray">
          <a:xfrm>
            <a:off x="2463" y="5537679"/>
            <a:ext cx="9142851" cy="1320500"/>
            <a:chOff x="3240" y="5538960"/>
            <a:chExt cx="12188881" cy="1320806"/>
          </a:xfrm>
        </p:grpSpPr>
        <p:sp>
          <p:nvSpPr>
            <p:cNvPr id="8" name="Rectangle 5">
              <a:extLst>
                <a:ext uri="{FF2B5EF4-FFF2-40B4-BE49-F238E27FC236}">
                  <a16:creationId xmlns:a16="http://schemas.microsoft.com/office/drawing/2014/main" id="{4C285A22-C8FA-4BAC-8B51-F3194B86D6A9}"/>
                </a:ext>
              </a:extLst>
            </p:cNvPr>
            <p:cNvSpPr>
              <a:spLocks noSelect="1" noChangeArrowheads="1"/>
            </p:cNvSpPr>
            <p:nvPr userDrawn="1"/>
          </p:nvSpPr>
          <p:spPr bwMode="gray">
            <a:xfrm>
              <a:off x="3240" y="5538960"/>
              <a:ext cx="12188881" cy="13208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9" name="Rectangle 6">
              <a:extLst>
                <a:ext uri="{FF2B5EF4-FFF2-40B4-BE49-F238E27FC236}">
                  <a16:creationId xmlns:a16="http://schemas.microsoft.com/office/drawing/2014/main" id="{84F8AC73-5A58-4764-A955-2100C1DD1E0A}"/>
                </a:ext>
              </a:extLst>
            </p:cNvPr>
            <p:cNvSpPr>
              <a:spLocks noSelect="1" noChangeArrowheads="1"/>
            </p:cNvSpPr>
            <p:nvPr userDrawn="1"/>
          </p:nvSpPr>
          <p:spPr bwMode="gray">
            <a:xfrm>
              <a:off x="3240" y="5538960"/>
              <a:ext cx="12184118" cy="132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0" name="Freeform 7">
              <a:extLst>
                <a:ext uri="{FF2B5EF4-FFF2-40B4-BE49-F238E27FC236}">
                  <a16:creationId xmlns:a16="http://schemas.microsoft.com/office/drawing/2014/main" id="{2A6C26FD-5018-4BDB-B5D1-6DCC3C7B7FA3}"/>
                </a:ext>
              </a:extLst>
            </p:cNvPr>
            <p:cNvSpPr>
              <a:spLocks noSelect="1"/>
            </p:cNvSpPr>
            <p:nvPr userDrawn="1"/>
          </p:nvSpPr>
          <p:spPr bwMode="gray">
            <a:xfrm>
              <a:off x="482667" y="6061250"/>
              <a:ext cx="4130694" cy="273051"/>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1" name="Freeform 8">
              <a:extLst>
                <a:ext uri="{FF2B5EF4-FFF2-40B4-BE49-F238E27FC236}">
                  <a16:creationId xmlns:a16="http://schemas.microsoft.com/office/drawing/2014/main" id="{13F3BE26-33C4-4FE0-81EB-EB00D9A2499C}"/>
                </a:ext>
              </a:extLst>
            </p:cNvPr>
            <p:cNvSpPr>
              <a:spLocks noSelect="1"/>
            </p:cNvSpPr>
            <p:nvPr userDrawn="1"/>
          </p:nvSpPr>
          <p:spPr bwMode="gray">
            <a:xfrm>
              <a:off x="9942623" y="6064425"/>
              <a:ext cx="1763721" cy="266701"/>
            </a:xfrm>
            <a:custGeom>
              <a:avLst/>
              <a:gdLst>
                <a:gd name="T0" fmla="*/ 31 w 5556"/>
                <a:gd name="T1" fmla="*/ 201 h 835"/>
                <a:gd name="T2" fmla="*/ 305 w 5556"/>
                <a:gd name="T3" fmla="*/ 188 h 835"/>
                <a:gd name="T4" fmla="*/ 273 w 5556"/>
                <a:gd name="T5" fmla="*/ 356 h 835"/>
                <a:gd name="T6" fmla="*/ 757 w 5556"/>
                <a:gd name="T7" fmla="*/ 262 h 835"/>
                <a:gd name="T8" fmla="*/ 571 w 5556"/>
                <a:gd name="T9" fmla="*/ 96 h 835"/>
                <a:gd name="T10" fmla="*/ 1099 w 5556"/>
                <a:gd name="T11" fmla="*/ 6 h 835"/>
                <a:gd name="T12" fmla="*/ 1185 w 5556"/>
                <a:gd name="T13" fmla="*/ 213 h 835"/>
                <a:gd name="T14" fmla="*/ 1394 w 5556"/>
                <a:gd name="T15" fmla="*/ 356 h 835"/>
                <a:gd name="T16" fmla="*/ 1342 w 5556"/>
                <a:gd name="T17" fmla="*/ 109 h 835"/>
                <a:gd name="T18" fmla="*/ 1648 w 5556"/>
                <a:gd name="T19" fmla="*/ 34 h 835"/>
                <a:gd name="T20" fmla="*/ 1795 w 5556"/>
                <a:gd name="T21" fmla="*/ 163 h 835"/>
                <a:gd name="T22" fmla="*/ 1827 w 5556"/>
                <a:gd name="T23" fmla="*/ 163 h 835"/>
                <a:gd name="T24" fmla="*/ 2316 w 5556"/>
                <a:gd name="T25" fmla="*/ 159 h 835"/>
                <a:gd name="T26" fmla="*/ 2515 w 5556"/>
                <a:gd name="T27" fmla="*/ 328 h 835"/>
                <a:gd name="T28" fmla="*/ 2483 w 5556"/>
                <a:gd name="T29" fmla="*/ 6 h 835"/>
                <a:gd name="T30" fmla="*/ 2883 w 5556"/>
                <a:gd name="T31" fmla="*/ 180 h 835"/>
                <a:gd name="T32" fmla="*/ 2761 w 5556"/>
                <a:gd name="T33" fmla="*/ 356 h 835"/>
                <a:gd name="T34" fmla="*/ 3090 w 5556"/>
                <a:gd name="T35" fmla="*/ 213 h 835"/>
                <a:gd name="T36" fmla="*/ 3090 w 5556"/>
                <a:gd name="T37" fmla="*/ 186 h 835"/>
                <a:gd name="T38" fmla="*/ 3539 w 5556"/>
                <a:gd name="T39" fmla="*/ 34 h 835"/>
                <a:gd name="T40" fmla="*/ 3808 w 5556"/>
                <a:gd name="T41" fmla="*/ 356 h 835"/>
                <a:gd name="T42" fmla="*/ 3825 w 5556"/>
                <a:gd name="T43" fmla="*/ 106 h 835"/>
                <a:gd name="T44" fmla="*/ 3688 w 5556"/>
                <a:gd name="T45" fmla="*/ 186 h 835"/>
                <a:gd name="T46" fmla="*/ 3853 w 5556"/>
                <a:gd name="T47" fmla="*/ 34 h 835"/>
                <a:gd name="T48" fmla="*/ 4402 w 5556"/>
                <a:gd name="T49" fmla="*/ 171 h 835"/>
                <a:gd name="T50" fmla="*/ 4341 w 5556"/>
                <a:gd name="T51" fmla="*/ 175 h 835"/>
                <a:gd name="T52" fmla="*/ 4402 w 5556"/>
                <a:gd name="T53" fmla="*/ 171 h 835"/>
                <a:gd name="T54" fmla="*/ 4750 w 5556"/>
                <a:gd name="T55" fmla="*/ 34 h 835"/>
                <a:gd name="T56" fmla="*/ 77 w 5556"/>
                <a:gd name="T57" fmla="*/ 674 h 835"/>
                <a:gd name="T58" fmla="*/ 11 w 5556"/>
                <a:gd name="T59" fmla="*/ 828 h 835"/>
                <a:gd name="T60" fmla="*/ 563 w 5556"/>
                <a:gd name="T61" fmla="*/ 684 h 835"/>
                <a:gd name="T62" fmla="*/ 782 w 5556"/>
                <a:gd name="T63" fmla="*/ 532 h 835"/>
                <a:gd name="T64" fmla="*/ 1000 w 5556"/>
                <a:gd name="T65" fmla="*/ 477 h 835"/>
                <a:gd name="T66" fmla="*/ 1474 w 5556"/>
                <a:gd name="T67" fmla="*/ 685 h 835"/>
                <a:gd name="T68" fmla="*/ 1282 w 5556"/>
                <a:gd name="T69" fmla="*/ 477 h 835"/>
                <a:gd name="T70" fmla="*/ 1382 w 5556"/>
                <a:gd name="T71" fmla="*/ 646 h 835"/>
                <a:gd name="T72" fmla="*/ 1814 w 5556"/>
                <a:gd name="T73" fmla="*/ 674 h 835"/>
                <a:gd name="T74" fmla="*/ 2197 w 5556"/>
                <a:gd name="T75" fmla="*/ 617 h 835"/>
                <a:gd name="T76" fmla="*/ 2197 w 5556"/>
                <a:gd name="T77" fmla="*/ 828 h 835"/>
                <a:gd name="T78" fmla="*/ 2404 w 5556"/>
                <a:gd name="T79" fmla="*/ 773 h 835"/>
                <a:gd name="T80" fmla="*/ 2338 w 5556"/>
                <a:gd name="T81" fmla="*/ 477 h 835"/>
                <a:gd name="T82" fmla="*/ 2596 w 5556"/>
                <a:gd name="T83" fmla="*/ 828 h 835"/>
                <a:gd name="T84" fmla="*/ 2707 w 5556"/>
                <a:gd name="T85" fmla="*/ 675 h 835"/>
                <a:gd name="T86" fmla="*/ 3021 w 5556"/>
                <a:gd name="T87" fmla="*/ 477 h 835"/>
                <a:gd name="T88" fmla="*/ 3141 w 5556"/>
                <a:gd name="T89" fmla="*/ 477 h 835"/>
                <a:gd name="T90" fmla="*/ 3532 w 5556"/>
                <a:gd name="T91" fmla="*/ 673 h 835"/>
                <a:gd name="T92" fmla="*/ 4189 w 5556"/>
                <a:gd name="T93" fmla="*/ 674 h 835"/>
                <a:gd name="T94" fmla="*/ 3983 w 5556"/>
                <a:gd name="T95" fmla="*/ 531 h 835"/>
                <a:gd name="T96" fmla="*/ 4317 w 5556"/>
                <a:gd name="T97" fmla="*/ 773 h 835"/>
                <a:gd name="T98" fmla="*/ 4251 w 5556"/>
                <a:gd name="T99" fmla="*/ 477 h 835"/>
                <a:gd name="T100" fmla="*/ 4648 w 5556"/>
                <a:gd name="T101" fmla="*/ 470 h 835"/>
                <a:gd name="T102" fmla="*/ 4641 w 5556"/>
                <a:gd name="T103" fmla="*/ 835 h 835"/>
                <a:gd name="T104" fmla="*/ 5152 w 5556"/>
                <a:gd name="T105" fmla="*/ 776 h 835"/>
                <a:gd name="T106" fmla="*/ 4954 w 5556"/>
                <a:gd name="T107" fmla="*/ 628 h 835"/>
                <a:gd name="T108" fmla="*/ 5496 w 5556"/>
                <a:gd name="T109" fmla="*/ 668 h 835"/>
                <a:gd name="T110" fmla="*/ 5342 w 5556"/>
                <a:gd name="T111" fmla="*/ 63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6" h="835">
                  <a:moveTo>
                    <a:pt x="0" y="201"/>
                  </a:moveTo>
                  <a:cubicBezTo>
                    <a:pt x="0" y="161"/>
                    <a:pt x="0" y="161"/>
                    <a:pt x="0" y="161"/>
                  </a:cubicBezTo>
                  <a:cubicBezTo>
                    <a:pt x="0" y="38"/>
                    <a:pt x="54" y="0"/>
                    <a:pt x="138" y="0"/>
                  </a:cubicBezTo>
                  <a:cubicBezTo>
                    <a:pt x="172" y="0"/>
                    <a:pt x="205" y="6"/>
                    <a:pt x="219" y="8"/>
                  </a:cubicBezTo>
                  <a:cubicBezTo>
                    <a:pt x="219" y="34"/>
                    <a:pt x="219" y="34"/>
                    <a:pt x="219" y="34"/>
                  </a:cubicBezTo>
                  <a:cubicBezTo>
                    <a:pt x="193" y="31"/>
                    <a:pt x="168" y="29"/>
                    <a:pt x="138" y="29"/>
                  </a:cubicBezTo>
                  <a:cubicBezTo>
                    <a:pt x="65" y="29"/>
                    <a:pt x="31" y="64"/>
                    <a:pt x="31" y="161"/>
                  </a:cubicBezTo>
                  <a:cubicBezTo>
                    <a:pt x="31" y="201"/>
                    <a:pt x="31" y="201"/>
                    <a:pt x="31" y="201"/>
                  </a:cubicBezTo>
                  <a:cubicBezTo>
                    <a:pt x="31" y="299"/>
                    <a:pt x="65" y="334"/>
                    <a:pt x="138" y="334"/>
                  </a:cubicBezTo>
                  <a:cubicBezTo>
                    <a:pt x="169" y="334"/>
                    <a:pt x="195" y="332"/>
                    <a:pt x="219" y="329"/>
                  </a:cubicBezTo>
                  <a:cubicBezTo>
                    <a:pt x="219" y="355"/>
                    <a:pt x="219" y="355"/>
                    <a:pt x="219" y="355"/>
                  </a:cubicBezTo>
                  <a:cubicBezTo>
                    <a:pt x="207" y="357"/>
                    <a:pt x="174" y="362"/>
                    <a:pt x="138" y="362"/>
                  </a:cubicBezTo>
                  <a:cubicBezTo>
                    <a:pt x="54" y="362"/>
                    <a:pt x="0" y="325"/>
                    <a:pt x="0" y="201"/>
                  </a:cubicBezTo>
                  <a:close/>
                  <a:moveTo>
                    <a:pt x="475" y="328"/>
                  </a:moveTo>
                  <a:cubicBezTo>
                    <a:pt x="305" y="328"/>
                    <a:pt x="305" y="328"/>
                    <a:pt x="305" y="328"/>
                  </a:cubicBezTo>
                  <a:cubicBezTo>
                    <a:pt x="305" y="188"/>
                    <a:pt x="305" y="188"/>
                    <a:pt x="305" y="188"/>
                  </a:cubicBezTo>
                  <a:cubicBezTo>
                    <a:pt x="464" y="188"/>
                    <a:pt x="464" y="188"/>
                    <a:pt x="464" y="188"/>
                  </a:cubicBezTo>
                  <a:cubicBezTo>
                    <a:pt x="464" y="159"/>
                    <a:pt x="464" y="159"/>
                    <a:pt x="464" y="159"/>
                  </a:cubicBezTo>
                  <a:cubicBezTo>
                    <a:pt x="305" y="159"/>
                    <a:pt x="305" y="159"/>
                    <a:pt x="305" y="159"/>
                  </a:cubicBezTo>
                  <a:cubicBezTo>
                    <a:pt x="305" y="34"/>
                    <a:pt x="305" y="34"/>
                    <a:pt x="305" y="34"/>
                  </a:cubicBezTo>
                  <a:cubicBezTo>
                    <a:pt x="475" y="34"/>
                    <a:pt x="475" y="34"/>
                    <a:pt x="475" y="34"/>
                  </a:cubicBezTo>
                  <a:cubicBezTo>
                    <a:pt x="475" y="6"/>
                    <a:pt x="475" y="6"/>
                    <a:pt x="475" y="6"/>
                  </a:cubicBezTo>
                  <a:cubicBezTo>
                    <a:pt x="273" y="6"/>
                    <a:pt x="273" y="6"/>
                    <a:pt x="273" y="6"/>
                  </a:cubicBezTo>
                  <a:cubicBezTo>
                    <a:pt x="273" y="356"/>
                    <a:pt x="273" y="356"/>
                    <a:pt x="273" y="356"/>
                  </a:cubicBezTo>
                  <a:cubicBezTo>
                    <a:pt x="475" y="356"/>
                    <a:pt x="475" y="356"/>
                    <a:pt x="475" y="356"/>
                  </a:cubicBezTo>
                  <a:lnTo>
                    <a:pt x="475" y="328"/>
                  </a:lnTo>
                  <a:close/>
                  <a:moveTo>
                    <a:pt x="595" y="85"/>
                  </a:moveTo>
                  <a:cubicBezTo>
                    <a:pt x="742" y="357"/>
                    <a:pt x="742" y="357"/>
                    <a:pt x="742" y="357"/>
                  </a:cubicBezTo>
                  <a:cubicBezTo>
                    <a:pt x="787" y="357"/>
                    <a:pt x="787" y="357"/>
                    <a:pt x="787" y="357"/>
                  </a:cubicBezTo>
                  <a:cubicBezTo>
                    <a:pt x="787" y="6"/>
                    <a:pt x="787" y="6"/>
                    <a:pt x="787" y="6"/>
                  </a:cubicBezTo>
                  <a:cubicBezTo>
                    <a:pt x="757" y="6"/>
                    <a:pt x="757" y="6"/>
                    <a:pt x="757" y="6"/>
                  </a:cubicBezTo>
                  <a:cubicBezTo>
                    <a:pt x="757" y="262"/>
                    <a:pt x="757" y="262"/>
                    <a:pt x="757" y="262"/>
                  </a:cubicBezTo>
                  <a:cubicBezTo>
                    <a:pt x="757" y="280"/>
                    <a:pt x="757" y="301"/>
                    <a:pt x="758" y="323"/>
                  </a:cubicBezTo>
                  <a:cubicBezTo>
                    <a:pt x="758" y="323"/>
                    <a:pt x="758" y="323"/>
                    <a:pt x="758" y="323"/>
                  </a:cubicBezTo>
                  <a:cubicBezTo>
                    <a:pt x="750" y="308"/>
                    <a:pt x="741" y="289"/>
                    <a:pt x="734" y="275"/>
                  </a:cubicBezTo>
                  <a:cubicBezTo>
                    <a:pt x="586" y="6"/>
                    <a:pt x="586" y="6"/>
                    <a:pt x="586" y="6"/>
                  </a:cubicBezTo>
                  <a:cubicBezTo>
                    <a:pt x="541" y="6"/>
                    <a:pt x="541" y="6"/>
                    <a:pt x="541" y="6"/>
                  </a:cubicBezTo>
                  <a:cubicBezTo>
                    <a:pt x="541" y="356"/>
                    <a:pt x="541" y="356"/>
                    <a:pt x="541" y="356"/>
                  </a:cubicBezTo>
                  <a:cubicBezTo>
                    <a:pt x="571" y="356"/>
                    <a:pt x="571" y="356"/>
                    <a:pt x="571" y="356"/>
                  </a:cubicBezTo>
                  <a:cubicBezTo>
                    <a:pt x="571" y="96"/>
                    <a:pt x="571" y="96"/>
                    <a:pt x="571" y="96"/>
                  </a:cubicBezTo>
                  <a:cubicBezTo>
                    <a:pt x="571" y="76"/>
                    <a:pt x="570" y="55"/>
                    <a:pt x="569" y="36"/>
                  </a:cubicBezTo>
                  <a:cubicBezTo>
                    <a:pt x="570" y="36"/>
                    <a:pt x="570" y="36"/>
                    <a:pt x="570" y="36"/>
                  </a:cubicBezTo>
                  <a:cubicBezTo>
                    <a:pt x="578" y="53"/>
                    <a:pt x="587" y="70"/>
                    <a:pt x="595" y="85"/>
                  </a:cubicBezTo>
                  <a:close/>
                  <a:moveTo>
                    <a:pt x="954" y="356"/>
                  </a:moveTo>
                  <a:cubicBezTo>
                    <a:pt x="986" y="356"/>
                    <a:pt x="986" y="356"/>
                    <a:pt x="986" y="356"/>
                  </a:cubicBezTo>
                  <a:cubicBezTo>
                    <a:pt x="986" y="34"/>
                    <a:pt x="986" y="34"/>
                    <a:pt x="986" y="34"/>
                  </a:cubicBezTo>
                  <a:cubicBezTo>
                    <a:pt x="1099" y="34"/>
                    <a:pt x="1099" y="34"/>
                    <a:pt x="1099" y="34"/>
                  </a:cubicBezTo>
                  <a:cubicBezTo>
                    <a:pt x="1099" y="6"/>
                    <a:pt x="1099" y="6"/>
                    <a:pt x="1099" y="6"/>
                  </a:cubicBezTo>
                  <a:cubicBezTo>
                    <a:pt x="841" y="6"/>
                    <a:pt x="841" y="6"/>
                    <a:pt x="841" y="6"/>
                  </a:cubicBezTo>
                  <a:cubicBezTo>
                    <a:pt x="841" y="34"/>
                    <a:pt x="841" y="34"/>
                    <a:pt x="841" y="34"/>
                  </a:cubicBezTo>
                  <a:cubicBezTo>
                    <a:pt x="954" y="34"/>
                    <a:pt x="954" y="34"/>
                    <a:pt x="954" y="34"/>
                  </a:cubicBezTo>
                  <a:lnTo>
                    <a:pt x="954" y="356"/>
                  </a:lnTo>
                  <a:close/>
                  <a:moveTo>
                    <a:pt x="1357" y="356"/>
                  </a:moveTo>
                  <a:cubicBezTo>
                    <a:pt x="1270" y="213"/>
                    <a:pt x="1270" y="213"/>
                    <a:pt x="1270" y="213"/>
                  </a:cubicBezTo>
                  <a:cubicBezTo>
                    <a:pt x="1259" y="214"/>
                    <a:pt x="1246" y="214"/>
                    <a:pt x="1237" y="214"/>
                  </a:cubicBezTo>
                  <a:cubicBezTo>
                    <a:pt x="1219" y="214"/>
                    <a:pt x="1199" y="214"/>
                    <a:pt x="1185" y="213"/>
                  </a:cubicBezTo>
                  <a:cubicBezTo>
                    <a:pt x="1185" y="356"/>
                    <a:pt x="1185" y="356"/>
                    <a:pt x="1185" y="356"/>
                  </a:cubicBezTo>
                  <a:cubicBezTo>
                    <a:pt x="1154" y="356"/>
                    <a:pt x="1154" y="356"/>
                    <a:pt x="1154" y="356"/>
                  </a:cubicBezTo>
                  <a:cubicBezTo>
                    <a:pt x="1154" y="6"/>
                    <a:pt x="1154" y="6"/>
                    <a:pt x="1154" y="6"/>
                  </a:cubicBezTo>
                  <a:cubicBezTo>
                    <a:pt x="1187" y="5"/>
                    <a:pt x="1206" y="4"/>
                    <a:pt x="1236" y="4"/>
                  </a:cubicBezTo>
                  <a:cubicBezTo>
                    <a:pt x="1318" y="4"/>
                    <a:pt x="1374" y="26"/>
                    <a:pt x="1374" y="106"/>
                  </a:cubicBezTo>
                  <a:cubicBezTo>
                    <a:pt x="1374" y="109"/>
                    <a:pt x="1374" y="109"/>
                    <a:pt x="1374" y="109"/>
                  </a:cubicBezTo>
                  <a:cubicBezTo>
                    <a:pt x="1374" y="166"/>
                    <a:pt x="1349" y="194"/>
                    <a:pt x="1303" y="207"/>
                  </a:cubicBezTo>
                  <a:cubicBezTo>
                    <a:pt x="1394" y="356"/>
                    <a:pt x="1394" y="356"/>
                    <a:pt x="1394" y="356"/>
                  </a:cubicBezTo>
                  <a:lnTo>
                    <a:pt x="1357" y="356"/>
                  </a:lnTo>
                  <a:close/>
                  <a:moveTo>
                    <a:pt x="1342" y="109"/>
                  </a:moveTo>
                  <a:cubicBezTo>
                    <a:pt x="1342" y="106"/>
                    <a:pt x="1342" y="106"/>
                    <a:pt x="1342" y="106"/>
                  </a:cubicBezTo>
                  <a:cubicBezTo>
                    <a:pt x="1342" y="48"/>
                    <a:pt x="1307" y="33"/>
                    <a:pt x="1236" y="33"/>
                  </a:cubicBezTo>
                  <a:cubicBezTo>
                    <a:pt x="1220" y="33"/>
                    <a:pt x="1201" y="33"/>
                    <a:pt x="1185" y="34"/>
                  </a:cubicBezTo>
                  <a:cubicBezTo>
                    <a:pt x="1185" y="186"/>
                    <a:pt x="1185" y="186"/>
                    <a:pt x="1185" y="186"/>
                  </a:cubicBezTo>
                  <a:cubicBezTo>
                    <a:pt x="1201" y="186"/>
                    <a:pt x="1219" y="186"/>
                    <a:pt x="1237" y="186"/>
                  </a:cubicBezTo>
                  <a:cubicBezTo>
                    <a:pt x="1309" y="186"/>
                    <a:pt x="1342" y="167"/>
                    <a:pt x="1342" y="109"/>
                  </a:cubicBezTo>
                  <a:close/>
                  <a:moveTo>
                    <a:pt x="1648" y="328"/>
                  </a:moveTo>
                  <a:cubicBezTo>
                    <a:pt x="1478" y="328"/>
                    <a:pt x="1478" y="328"/>
                    <a:pt x="1478" y="328"/>
                  </a:cubicBezTo>
                  <a:cubicBezTo>
                    <a:pt x="1478" y="188"/>
                    <a:pt x="1478" y="188"/>
                    <a:pt x="1478" y="188"/>
                  </a:cubicBezTo>
                  <a:cubicBezTo>
                    <a:pt x="1637" y="188"/>
                    <a:pt x="1637" y="188"/>
                    <a:pt x="1637" y="188"/>
                  </a:cubicBezTo>
                  <a:cubicBezTo>
                    <a:pt x="1637" y="159"/>
                    <a:pt x="1637" y="159"/>
                    <a:pt x="1637" y="159"/>
                  </a:cubicBezTo>
                  <a:cubicBezTo>
                    <a:pt x="1478" y="159"/>
                    <a:pt x="1478" y="159"/>
                    <a:pt x="1478" y="159"/>
                  </a:cubicBezTo>
                  <a:cubicBezTo>
                    <a:pt x="1478" y="34"/>
                    <a:pt x="1478" y="34"/>
                    <a:pt x="1478" y="34"/>
                  </a:cubicBezTo>
                  <a:cubicBezTo>
                    <a:pt x="1648" y="34"/>
                    <a:pt x="1648" y="34"/>
                    <a:pt x="1648" y="34"/>
                  </a:cubicBezTo>
                  <a:cubicBezTo>
                    <a:pt x="1648" y="6"/>
                    <a:pt x="1648" y="6"/>
                    <a:pt x="1648" y="6"/>
                  </a:cubicBezTo>
                  <a:cubicBezTo>
                    <a:pt x="1447" y="6"/>
                    <a:pt x="1447" y="6"/>
                    <a:pt x="1447" y="6"/>
                  </a:cubicBezTo>
                  <a:cubicBezTo>
                    <a:pt x="1447" y="356"/>
                    <a:pt x="1447" y="356"/>
                    <a:pt x="1447" y="356"/>
                  </a:cubicBezTo>
                  <a:cubicBezTo>
                    <a:pt x="1648" y="356"/>
                    <a:pt x="1648" y="356"/>
                    <a:pt x="1648" y="356"/>
                  </a:cubicBezTo>
                  <a:lnTo>
                    <a:pt x="1648" y="328"/>
                  </a:lnTo>
                  <a:close/>
                  <a:moveTo>
                    <a:pt x="1928" y="362"/>
                  </a:moveTo>
                  <a:cubicBezTo>
                    <a:pt x="1844" y="362"/>
                    <a:pt x="1795" y="310"/>
                    <a:pt x="1795" y="200"/>
                  </a:cubicBezTo>
                  <a:cubicBezTo>
                    <a:pt x="1795" y="163"/>
                    <a:pt x="1795" y="163"/>
                    <a:pt x="1795" y="163"/>
                  </a:cubicBezTo>
                  <a:cubicBezTo>
                    <a:pt x="1795" y="52"/>
                    <a:pt x="1844" y="0"/>
                    <a:pt x="1928" y="0"/>
                  </a:cubicBezTo>
                  <a:cubicBezTo>
                    <a:pt x="2011" y="0"/>
                    <a:pt x="2059" y="52"/>
                    <a:pt x="2059" y="163"/>
                  </a:cubicBezTo>
                  <a:cubicBezTo>
                    <a:pt x="2059" y="200"/>
                    <a:pt x="2059" y="200"/>
                    <a:pt x="2059" y="200"/>
                  </a:cubicBezTo>
                  <a:cubicBezTo>
                    <a:pt x="2059" y="310"/>
                    <a:pt x="2011" y="362"/>
                    <a:pt x="1928" y="362"/>
                  </a:cubicBezTo>
                  <a:close/>
                  <a:moveTo>
                    <a:pt x="2028" y="200"/>
                  </a:moveTo>
                  <a:cubicBezTo>
                    <a:pt x="2028" y="163"/>
                    <a:pt x="2028" y="163"/>
                    <a:pt x="2028" y="163"/>
                  </a:cubicBezTo>
                  <a:cubicBezTo>
                    <a:pt x="2028" y="62"/>
                    <a:pt x="1986" y="29"/>
                    <a:pt x="1928" y="29"/>
                  </a:cubicBezTo>
                  <a:cubicBezTo>
                    <a:pt x="1869" y="29"/>
                    <a:pt x="1827" y="62"/>
                    <a:pt x="1827" y="163"/>
                  </a:cubicBezTo>
                  <a:cubicBezTo>
                    <a:pt x="1827" y="200"/>
                    <a:pt x="1827" y="200"/>
                    <a:pt x="1827" y="200"/>
                  </a:cubicBezTo>
                  <a:cubicBezTo>
                    <a:pt x="1827" y="301"/>
                    <a:pt x="1869" y="334"/>
                    <a:pt x="1928" y="334"/>
                  </a:cubicBezTo>
                  <a:cubicBezTo>
                    <a:pt x="1986" y="334"/>
                    <a:pt x="2028" y="301"/>
                    <a:pt x="2028" y="200"/>
                  </a:cubicBezTo>
                  <a:close/>
                  <a:moveTo>
                    <a:pt x="2125" y="356"/>
                  </a:moveTo>
                  <a:cubicBezTo>
                    <a:pt x="2157" y="356"/>
                    <a:pt x="2157" y="356"/>
                    <a:pt x="2157" y="356"/>
                  </a:cubicBezTo>
                  <a:cubicBezTo>
                    <a:pt x="2157" y="188"/>
                    <a:pt x="2157" y="188"/>
                    <a:pt x="2157" y="188"/>
                  </a:cubicBezTo>
                  <a:cubicBezTo>
                    <a:pt x="2316" y="188"/>
                    <a:pt x="2316" y="188"/>
                    <a:pt x="2316" y="188"/>
                  </a:cubicBezTo>
                  <a:cubicBezTo>
                    <a:pt x="2316" y="159"/>
                    <a:pt x="2316" y="159"/>
                    <a:pt x="2316" y="159"/>
                  </a:cubicBezTo>
                  <a:cubicBezTo>
                    <a:pt x="2157" y="159"/>
                    <a:pt x="2157" y="159"/>
                    <a:pt x="2157" y="159"/>
                  </a:cubicBezTo>
                  <a:cubicBezTo>
                    <a:pt x="2157" y="34"/>
                    <a:pt x="2157" y="34"/>
                    <a:pt x="2157" y="34"/>
                  </a:cubicBezTo>
                  <a:cubicBezTo>
                    <a:pt x="2327" y="34"/>
                    <a:pt x="2327" y="34"/>
                    <a:pt x="2327" y="34"/>
                  </a:cubicBezTo>
                  <a:cubicBezTo>
                    <a:pt x="2327" y="6"/>
                    <a:pt x="2327" y="6"/>
                    <a:pt x="2327" y="6"/>
                  </a:cubicBezTo>
                  <a:cubicBezTo>
                    <a:pt x="2125" y="6"/>
                    <a:pt x="2125" y="6"/>
                    <a:pt x="2125" y="6"/>
                  </a:cubicBezTo>
                  <a:lnTo>
                    <a:pt x="2125" y="356"/>
                  </a:lnTo>
                  <a:close/>
                  <a:moveTo>
                    <a:pt x="2685" y="328"/>
                  </a:moveTo>
                  <a:cubicBezTo>
                    <a:pt x="2515" y="328"/>
                    <a:pt x="2515" y="328"/>
                    <a:pt x="2515" y="328"/>
                  </a:cubicBezTo>
                  <a:cubicBezTo>
                    <a:pt x="2515" y="188"/>
                    <a:pt x="2515" y="188"/>
                    <a:pt x="2515" y="188"/>
                  </a:cubicBezTo>
                  <a:cubicBezTo>
                    <a:pt x="2674" y="188"/>
                    <a:pt x="2674" y="188"/>
                    <a:pt x="2674" y="188"/>
                  </a:cubicBezTo>
                  <a:cubicBezTo>
                    <a:pt x="2674" y="159"/>
                    <a:pt x="2674" y="159"/>
                    <a:pt x="2674" y="159"/>
                  </a:cubicBezTo>
                  <a:cubicBezTo>
                    <a:pt x="2515" y="159"/>
                    <a:pt x="2515" y="159"/>
                    <a:pt x="2515" y="159"/>
                  </a:cubicBezTo>
                  <a:cubicBezTo>
                    <a:pt x="2515" y="34"/>
                    <a:pt x="2515" y="34"/>
                    <a:pt x="2515" y="34"/>
                  </a:cubicBezTo>
                  <a:cubicBezTo>
                    <a:pt x="2685" y="34"/>
                    <a:pt x="2685" y="34"/>
                    <a:pt x="2685" y="34"/>
                  </a:cubicBezTo>
                  <a:cubicBezTo>
                    <a:pt x="2685" y="6"/>
                    <a:pt x="2685" y="6"/>
                    <a:pt x="2685" y="6"/>
                  </a:cubicBezTo>
                  <a:cubicBezTo>
                    <a:pt x="2483" y="6"/>
                    <a:pt x="2483" y="6"/>
                    <a:pt x="2483" y="6"/>
                  </a:cubicBezTo>
                  <a:cubicBezTo>
                    <a:pt x="2483" y="356"/>
                    <a:pt x="2483" y="356"/>
                    <a:pt x="2483" y="356"/>
                  </a:cubicBezTo>
                  <a:cubicBezTo>
                    <a:pt x="2685" y="356"/>
                    <a:pt x="2685" y="356"/>
                    <a:pt x="2685" y="356"/>
                  </a:cubicBezTo>
                  <a:lnTo>
                    <a:pt x="2685" y="328"/>
                  </a:lnTo>
                  <a:close/>
                  <a:moveTo>
                    <a:pt x="2761" y="356"/>
                  </a:moveTo>
                  <a:cubicBezTo>
                    <a:pt x="2862" y="204"/>
                    <a:pt x="2862" y="204"/>
                    <a:pt x="2862" y="204"/>
                  </a:cubicBezTo>
                  <a:cubicBezTo>
                    <a:pt x="2965" y="356"/>
                    <a:pt x="2965" y="356"/>
                    <a:pt x="2965" y="356"/>
                  </a:cubicBezTo>
                  <a:cubicBezTo>
                    <a:pt x="3004" y="356"/>
                    <a:pt x="3004" y="356"/>
                    <a:pt x="3004" y="356"/>
                  </a:cubicBezTo>
                  <a:cubicBezTo>
                    <a:pt x="2883" y="180"/>
                    <a:pt x="2883" y="180"/>
                    <a:pt x="2883" y="180"/>
                  </a:cubicBezTo>
                  <a:cubicBezTo>
                    <a:pt x="3002" y="6"/>
                    <a:pt x="3002" y="6"/>
                    <a:pt x="3002" y="6"/>
                  </a:cubicBezTo>
                  <a:cubicBezTo>
                    <a:pt x="2966" y="6"/>
                    <a:pt x="2966" y="6"/>
                    <a:pt x="2966" y="6"/>
                  </a:cubicBezTo>
                  <a:cubicBezTo>
                    <a:pt x="2866" y="156"/>
                    <a:pt x="2866" y="156"/>
                    <a:pt x="2866" y="156"/>
                  </a:cubicBezTo>
                  <a:cubicBezTo>
                    <a:pt x="2765" y="6"/>
                    <a:pt x="2765" y="6"/>
                    <a:pt x="2765" y="6"/>
                  </a:cubicBezTo>
                  <a:cubicBezTo>
                    <a:pt x="2727" y="6"/>
                    <a:pt x="2727" y="6"/>
                    <a:pt x="2727" y="6"/>
                  </a:cubicBezTo>
                  <a:cubicBezTo>
                    <a:pt x="2845" y="179"/>
                    <a:pt x="2845" y="179"/>
                    <a:pt x="2845" y="179"/>
                  </a:cubicBezTo>
                  <a:cubicBezTo>
                    <a:pt x="2726" y="356"/>
                    <a:pt x="2726" y="356"/>
                    <a:pt x="2726" y="356"/>
                  </a:cubicBezTo>
                  <a:lnTo>
                    <a:pt x="2761" y="356"/>
                  </a:lnTo>
                  <a:close/>
                  <a:moveTo>
                    <a:pt x="3090" y="356"/>
                  </a:moveTo>
                  <a:cubicBezTo>
                    <a:pt x="3058" y="356"/>
                    <a:pt x="3058" y="356"/>
                    <a:pt x="3058" y="356"/>
                  </a:cubicBezTo>
                  <a:cubicBezTo>
                    <a:pt x="3058" y="6"/>
                    <a:pt x="3058" y="6"/>
                    <a:pt x="3058" y="6"/>
                  </a:cubicBezTo>
                  <a:cubicBezTo>
                    <a:pt x="3086" y="5"/>
                    <a:pt x="3113" y="4"/>
                    <a:pt x="3143" y="4"/>
                  </a:cubicBezTo>
                  <a:cubicBezTo>
                    <a:pt x="3225" y="4"/>
                    <a:pt x="3278" y="25"/>
                    <a:pt x="3278" y="105"/>
                  </a:cubicBezTo>
                  <a:cubicBezTo>
                    <a:pt x="3278" y="111"/>
                    <a:pt x="3278" y="111"/>
                    <a:pt x="3278" y="111"/>
                  </a:cubicBezTo>
                  <a:cubicBezTo>
                    <a:pt x="3278" y="191"/>
                    <a:pt x="3225" y="214"/>
                    <a:pt x="3142" y="214"/>
                  </a:cubicBezTo>
                  <a:cubicBezTo>
                    <a:pt x="3126" y="214"/>
                    <a:pt x="3108" y="214"/>
                    <a:pt x="3090" y="213"/>
                  </a:cubicBezTo>
                  <a:lnTo>
                    <a:pt x="3090" y="356"/>
                  </a:lnTo>
                  <a:close/>
                  <a:moveTo>
                    <a:pt x="3090" y="186"/>
                  </a:moveTo>
                  <a:cubicBezTo>
                    <a:pt x="3109" y="186"/>
                    <a:pt x="3126" y="186"/>
                    <a:pt x="3142" y="186"/>
                  </a:cubicBezTo>
                  <a:cubicBezTo>
                    <a:pt x="3213" y="186"/>
                    <a:pt x="3247" y="169"/>
                    <a:pt x="3247" y="111"/>
                  </a:cubicBezTo>
                  <a:cubicBezTo>
                    <a:pt x="3247" y="105"/>
                    <a:pt x="3247" y="105"/>
                    <a:pt x="3247" y="105"/>
                  </a:cubicBezTo>
                  <a:cubicBezTo>
                    <a:pt x="3246" y="47"/>
                    <a:pt x="3213" y="32"/>
                    <a:pt x="3143" y="32"/>
                  </a:cubicBezTo>
                  <a:cubicBezTo>
                    <a:pt x="3122" y="32"/>
                    <a:pt x="3104" y="33"/>
                    <a:pt x="3090" y="34"/>
                  </a:cubicBezTo>
                  <a:lnTo>
                    <a:pt x="3090" y="186"/>
                  </a:lnTo>
                  <a:close/>
                  <a:moveTo>
                    <a:pt x="3539" y="328"/>
                  </a:moveTo>
                  <a:cubicBezTo>
                    <a:pt x="3369" y="328"/>
                    <a:pt x="3369" y="328"/>
                    <a:pt x="3369" y="328"/>
                  </a:cubicBezTo>
                  <a:cubicBezTo>
                    <a:pt x="3369" y="188"/>
                    <a:pt x="3369" y="188"/>
                    <a:pt x="3369" y="188"/>
                  </a:cubicBezTo>
                  <a:cubicBezTo>
                    <a:pt x="3528" y="188"/>
                    <a:pt x="3528" y="188"/>
                    <a:pt x="3528" y="188"/>
                  </a:cubicBezTo>
                  <a:cubicBezTo>
                    <a:pt x="3528" y="159"/>
                    <a:pt x="3528" y="159"/>
                    <a:pt x="3528" y="159"/>
                  </a:cubicBezTo>
                  <a:cubicBezTo>
                    <a:pt x="3369" y="159"/>
                    <a:pt x="3369" y="159"/>
                    <a:pt x="3369" y="159"/>
                  </a:cubicBezTo>
                  <a:cubicBezTo>
                    <a:pt x="3369" y="34"/>
                    <a:pt x="3369" y="34"/>
                    <a:pt x="3369" y="34"/>
                  </a:cubicBezTo>
                  <a:cubicBezTo>
                    <a:pt x="3539" y="34"/>
                    <a:pt x="3539" y="34"/>
                    <a:pt x="3539" y="34"/>
                  </a:cubicBezTo>
                  <a:cubicBezTo>
                    <a:pt x="3539" y="6"/>
                    <a:pt x="3539" y="6"/>
                    <a:pt x="3539" y="6"/>
                  </a:cubicBezTo>
                  <a:cubicBezTo>
                    <a:pt x="3337" y="6"/>
                    <a:pt x="3337" y="6"/>
                    <a:pt x="3337" y="6"/>
                  </a:cubicBezTo>
                  <a:cubicBezTo>
                    <a:pt x="3337" y="356"/>
                    <a:pt x="3337" y="356"/>
                    <a:pt x="3337" y="356"/>
                  </a:cubicBezTo>
                  <a:cubicBezTo>
                    <a:pt x="3539" y="356"/>
                    <a:pt x="3539" y="356"/>
                    <a:pt x="3539" y="356"/>
                  </a:cubicBezTo>
                  <a:lnTo>
                    <a:pt x="3539" y="328"/>
                  </a:lnTo>
                  <a:close/>
                  <a:moveTo>
                    <a:pt x="3754" y="207"/>
                  </a:moveTo>
                  <a:cubicBezTo>
                    <a:pt x="3845" y="356"/>
                    <a:pt x="3845" y="356"/>
                    <a:pt x="3845" y="356"/>
                  </a:cubicBezTo>
                  <a:cubicBezTo>
                    <a:pt x="3808" y="356"/>
                    <a:pt x="3808" y="356"/>
                    <a:pt x="3808" y="356"/>
                  </a:cubicBezTo>
                  <a:cubicBezTo>
                    <a:pt x="3721" y="213"/>
                    <a:pt x="3721" y="213"/>
                    <a:pt x="3721" y="213"/>
                  </a:cubicBezTo>
                  <a:cubicBezTo>
                    <a:pt x="3710" y="214"/>
                    <a:pt x="3697" y="214"/>
                    <a:pt x="3688" y="214"/>
                  </a:cubicBezTo>
                  <a:cubicBezTo>
                    <a:pt x="3670" y="214"/>
                    <a:pt x="3651" y="214"/>
                    <a:pt x="3637" y="213"/>
                  </a:cubicBezTo>
                  <a:cubicBezTo>
                    <a:pt x="3637" y="356"/>
                    <a:pt x="3637" y="356"/>
                    <a:pt x="3637" y="356"/>
                  </a:cubicBezTo>
                  <a:cubicBezTo>
                    <a:pt x="3605" y="356"/>
                    <a:pt x="3605" y="356"/>
                    <a:pt x="3605" y="356"/>
                  </a:cubicBezTo>
                  <a:cubicBezTo>
                    <a:pt x="3605" y="6"/>
                    <a:pt x="3605" y="6"/>
                    <a:pt x="3605" y="6"/>
                  </a:cubicBezTo>
                  <a:cubicBezTo>
                    <a:pt x="3638" y="5"/>
                    <a:pt x="3658" y="4"/>
                    <a:pt x="3687" y="4"/>
                  </a:cubicBezTo>
                  <a:cubicBezTo>
                    <a:pt x="3769" y="4"/>
                    <a:pt x="3825" y="26"/>
                    <a:pt x="3825" y="106"/>
                  </a:cubicBezTo>
                  <a:cubicBezTo>
                    <a:pt x="3825" y="109"/>
                    <a:pt x="3825" y="109"/>
                    <a:pt x="3825" y="109"/>
                  </a:cubicBezTo>
                  <a:cubicBezTo>
                    <a:pt x="3825" y="166"/>
                    <a:pt x="3800" y="194"/>
                    <a:pt x="3754" y="207"/>
                  </a:cubicBezTo>
                  <a:close/>
                  <a:moveTo>
                    <a:pt x="3793" y="109"/>
                  </a:moveTo>
                  <a:cubicBezTo>
                    <a:pt x="3793" y="106"/>
                    <a:pt x="3793" y="106"/>
                    <a:pt x="3793" y="106"/>
                  </a:cubicBezTo>
                  <a:cubicBezTo>
                    <a:pt x="3793" y="48"/>
                    <a:pt x="3758" y="33"/>
                    <a:pt x="3687" y="33"/>
                  </a:cubicBezTo>
                  <a:cubicBezTo>
                    <a:pt x="3671" y="33"/>
                    <a:pt x="3652" y="33"/>
                    <a:pt x="3637" y="34"/>
                  </a:cubicBezTo>
                  <a:cubicBezTo>
                    <a:pt x="3637" y="186"/>
                    <a:pt x="3637" y="186"/>
                    <a:pt x="3637" y="186"/>
                  </a:cubicBezTo>
                  <a:cubicBezTo>
                    <a:pt x="3652" y="186"/>
                    <a:pt x="3670" y="186"/>
                    <a:pt x="3688" y="186"/>
                  </a:cubicBezTo>
                  <a:cubicBezTo>
                    <a:pt x="3760" y="186"/>
                    <a:pt x="3793" y="167"/>
                    <a:pt x="3793" y="109"/>
                  </a:cubicBezTo>
                  <a:close/>
                  <a:moveTo>
                    <a:pt x="3966" y="356"/>
                  </a:moveTo>
                  <a:cubicBezTo>
                    <a:pt x="3998" y="356"/>
                    <a:pt x="3998" y="356"/>
                    <a:pt x="3998" y="356"/>
                  </a:cubicBezTo>
                  <a:cubicBezTo>
                    <a:pt x="3998" y="34"/>
                    <a:pt x="3998" y="34"/>
                    <a:pt x="3998" y="34"/>
                  </a:cubicBezTo>
                  <a:cubicBezTo>
                    <a:pt x="4112" y="34"/>
                    <a:pt x="4112" y="34"/>
                    <a:pt x="4112" y="34"/>
                  </a:cubicBezTo>
                  <a:cubicBezTo>
                    <a:pt x="4112" y="6"/>
                    <a:pt x="4112" y="6"/>
                    <a:pt x="4112" y="6"/>
                  </a:cubicBezTo>
                  <a:cubicBezTo>
                    <a:pt x="3853" y="6"/>
                    <a:pt x="3853" y="6"/>
                    <a:pt x="3853" y="6"/>
                  </a:cubicBezTo>
                  <a:cubicBezTo>
                    <a:pt x="3853" y="34"/>
                    <a:pt x="3853" y="34"/>
                    <a:pt x="3853" y="34"/>
                  </a:cubicBezTo>
                  <a:cubicBezTo>
                    <a:pt x="3966" y="34"/>
                    <a:pt x="3966" y="34"/>
                    <a:pt x="3966" y="34"/>
                  </a:cubicBezTo>
                  <a:lnTo>
                    <a:pt x="3966" y="356"/>
                  </a:lnTo>
                  <a:close/>
                  <a:moveTo>
                    <a:pt x="4167" y="356"/>
                  </a:moveTo>
                  <a:cubicBezTo>
                    <a:pt x="4198" y="356"/>
                    <a:pt x="4198" y="356"/>
                    <a:pt x="4198" y="356"/>
                  </a:cubicBezTo>
                  <a:cubicBezTo>
                    <a:pt x="4198" y="6"/>
                    <a:pt x="4198" y="6"/>
                    <a:pt x="4198" y="6"/>
                  </a:cubicBezTo>
                  <a:cubicBezTo>
                    <a:pt x="4167" y="6"/>
                    <a:pt x="4167" y="6"/>
                    <a:pt x="4167" y="6"/>
                  </a:cubicBezTo>
                  <a:lnTo>
                    <a:pt x="4167" y="356"/>
                  </a:lnTo>
                  <a:close/>
                  <a:moveTo>
                    <a:pt x="4402" y="171"/>
                  </a:moveTo>
                  <a:cubicBezTo>
                    <a:pt x="4355" y="149"/>
                    <a:pt x="4355" y="149"/>
                    <a:pt x="4355" y="149"/>
                  </a:cubicBezTo>
                  <a:cubicBezTo>
                    <a:pt x="4314" y="130"/>
                    <a:pt x="4296" y="113"/>
                    <a:pt x="4296" y="82"/>
                  </a:cubicBezTo>
                  <a:cubicBezTo>
                    <a:pt x="4296" y="41"/>
                    <a:pt x="4327" y="28"/>
                    <a:pt x="4377" y="28"/>
                  </a:cubicBezTo>
                  <a:cubicBezTo>
                    <a:pt x="4411" y="28"/>
                    <a:pt x="4450" y="32"/>
                    <a:pt x="4471" y="34"/>
                  </a:cubicBezTo>
                  <a:cubicBezTo>
                    <a:pt x="4471" y="9"/>
                    <a:pt x="4471" y="9"/>
                    <a:pt x="4471" y="9"/>
                  </a:cubicBezTo>
                  <a:cubicBezTo>
                    <a:pt x="4454" y="6"/>
                    <a:pt x="4415" y="0"/>
                    <a:pt x="4376" y="0"/>
                  </a:cubicBezTo>
                  <a:cubicBezTo>
                    <a:pt x="4303" y="0"/>
                    <a:pt x="4265" y="25"/>
                    <a:pt x="4265" y="82"/>
                  </a:cubicBezTo>
                  <a:cubicBezTo>
                    <a:pt x="4265" y="129"/>
                    <a:pt x="4293" y="154"/>
                    <a:pt x="4341" y="175"/>
                  </a:cubicBezTo>
                  <a:cubicBezTo>
                    <a:pt x="4388" y="197"/>
                    <a:pt x="4388" y="197"/>
                    <a:pt x="4388" y="197"/>
                  </a:cubicBezTo>
                  <a:cubicBezTo>
                    <a:pt x="4434" y="219"/>
                    <a:pt x="4450" y="236"/>
                    <a:pt x="4450" y="270"/>
                  </a:cubicBezTo>
                  <a:cubicBezTo>
                    <a:pt x="4450" y="318"/>
                    <a:pt x="4421" y="335"/>
                    <a:pt x="4369" y="335"/>
                  </a:cubicBezTo>
                  <a:cubicBezTo>
                    <a:pt x="4330" y="335"/>
                    <a:pt x="4296" y="332"/>
                    <a:pt x="4272" y="329"/>
                  </a:cubicBezTo>
                  <a:cubicBezTo>
                    <a:pt x="4272" y="354"/>
                    <a:pt x="4272" y="354"/>
                    <a:pt x="4272" y="354"/>
                  </a:cubicBezTo>
                  <a:cubicBezTo>
                    <a:pt x="4288" y="357"/>
                    <a:pt x="4328" y="362"/>
                    <a:pt x="4369" y="362"/>
                  </a:cubicBezTo>
                  <a:cubicBezTo>
                    <a:pt x="4444" y="362"/>
                    <a:pt x="4482" y="331"/>
                    <a:pt x="4482" y="270"/>
                  </a:cubicBezTo>
                  <a:cubicBezTo>
                    <a:pt x="4482" y="220"/>
                    <a:pt x="4457" y="196"/>
                    <a:pt x="4402" y="171"/>
                  </a:cubicBezTo>
                  <a:close/>
                  <a:moveTo>
                    <a:pt x="4750" y="328"/>
                  </a:moveTo>
                  <a:cubicBezTo>
                    <a:pt x="4580" y="328"/>
                    <a:pt x="4580" y="328"/>
                    <a:pt x="4580" y="328"/>
                  </a:cubicBezTo>
                  <a:cubicBezTo>
                    <a:pt x="4580" y="188"/>
                    <a:pt x="4580" y="188"/>
                    <a:pt x="4580" y="188"/>
                  </a:cubicBezTo>
                  <a:cubicBezTo>
                    <a:pt x="4739" y="188"/>
                    <a:pt x="4739" y="188"/>
                    <a:pt x="4739" y="188"/>
                  </a:cubicBezTo>
                  <a:cubicBezTo>
                    <a:pt x="4739" y="159"/>
                    <a:pt x="4739" y="159"/>
                    <a:pt x="4739" y="159"/>
                  </a:cubicBezTo>
                  <a:cubicBezTo>
                    <a:pt x="4580" y="159"/>
                    <a:pt x="4580" y="159"/>
                    <a:pt x="4580" y="159"/>
                  </a:cubicBezTo>
                  <a:cubicBezTo>
                    <a:pt x="4580" y="34"/>
                    <a:pt x="4580" y="34"/>
                    <a:pt x="4580" y="34"/>
                  </a:cubicBezTo>
                  <a:cubicBezTo>
                    <a:pt x="4750" y="34"/>
                    <a:pt x="4750" y="34"/>
                    <a:pt x="4750" y="34"/>
                  </a:cubicBezTo>
                  <a:cubicBezTo>
                    <a:pt x="4750" y="6"/>
                    <a:pt x="4750" y="6"/>
                    <a:pt x="4750" y="6"/>
                  </a:cubicBezTo>
                  <a:cubicBezTo>
                    <a:pt x="4548" y="6"/>
                    <a:pt x="4548" y="6"/>
                    <a:pt x="4548" y="6"/>
                  </a:cubicBezTo>
                  <a:cubicBezTo>
                    <a:pt x="4548" y="356"/>
                    <a:pt x="4548" y="356"/>
                    <a:pt x="4548" y="356"/>
                  </a:cubicBezTo>
                  <a:cubicBezTo>
                    <a:pt x="4750" y="356"/>
                    <a:pt x="4750" y="356"/>
                    <a:pt x="4750" y="356"/>
                  </a:cubicBezTo>
                  <a:lnTo>
                    <a:pt x="4750" y="328"/>
                  </a:lnTo>
                  <a:close/>
                  <a:moveTo>
                    <a:pt x="11" y="828"/>
                  </a:moveTo>
                  <a:cubicBezTo>
                    <a:pt x="77" y="828"/>
                    <a:pt x="77" y="828"/>
                    <a:pt x="77" y="828"/>
                  </a:cubicBezTo>
                  <a:cubicBezTo>
                    <a:pt x="77" y="674"/>
                    <a:pt x="77" y="674"/>
                    <a:pt x="77" y="674"/>
                  </a:cubicBezTo>
                  <a:cubicBezTo>
                    <a:pt x="224" y="674"/>
                    <a:pt x="224" y="674"/>
                    <a:pt x="224" y="674"/>
                  </a:cubicBezTo>
                  <a:cubicBezTo>
                    <a:pt x="224" y="621"/>
                    <a:pt x="224" y="621"/>
                    <a:pt x="224" y="621"/>
                  </a:cubicBezTo>
                  <a:cubicBezTo>
                    <a:pt x="77" y="621"/>
                    <a:pt x="77" y="621"/>
                    <a:pt x="77" y="621"/>
                  </a:cubicBezTo>
                  <a:cubicBezTo>
                    <a:pt x="77" y="533"/>
                    <a:pt x="77" y="533"/>
                    <a:pt x="77" y="533"/>
                  </a:cubicBezTo>
                  <a:cubicBezTo>
                    <a:pt x="234" y="533"/>
                    <a:pt x="234" y="533"/>
                    <a:pt x="234" y="533"/>
                  </a:cubicBezTo>
                  <a:cubicBezTo>
                    <a:pt x="234" y="477"/>
                    <a:pt x="234" y="477"/>
                    <a:pt x="234" y="477"/>
                  </a:cubicBezTo>
                  <a:cubicBezTo>
                    <a:pt x="11" y="477"/>
                    <a:pt x="11" y="477"/>
                    <a:pt x="11" y="477"/>
                  </a:cubicBezTo>
                  <a:lnTo>
                    <a:pt x="11" y="828"/>
                  </a:lnTo>
                  <a:close/>
                  <a:moveTo>
                    <a:pt x="499" y="681"/>
                  </a:moveTo>
                  <a:cubicBezTo>
                    <a:pt x="499" y="752"/>
                    <a:pt x="482" y="778"/>
                    <a:pt x="426" y="778"/>
                  </a:cubicBezTo>
                  <a:cubicBezTo>
                    <a:pt x="370" y="778"/>
                    <a:pt x="354" y="752"/>
                    <a:pt x="354" y="681"/>
                  </a:cubicBezTo>
                  <a:cubicBezTo>
                    <a:pt x="354" y="477"/>
                    <a:pt x="354" y="477"/>
                    <a:pt x="354" y="477"/>
                  </a:cubicBezTo>
                  <a:cubicBezTo>
                    <a:pt x="289" y="477"/>
                    <a:pt x="289" y="477"/>
                    <a:pt x="289" y="477"/>
                  </a:cubicBezTo>
                  <a:cubicBezTo>
                    <a:pt x="289" y="684"/>
                    <a:pt x="289" y="684"/>
                    <a:pt x="289" y="684"/>
                  </a:cubicBezTo>
                  <a:cubicBezTo>
                    <a:pt x="289" y="785"/>
                    <a:pt x="337" y="835"/>
                    <a:pt x="426" y="835"/>
                  </a:cubicBezTo>
                  <a:cubicBezTo>
                    <a:pt x="515" y="835"/>
                    <a:pt x="563" y="785"/>
                    <a:pt x="563" y="684"/>
                  </a:cubicBezTo>
                  <a:cubicBezTo>
                    <a:pt x="563" y="477"/>
                    <a:pt x="563" y="477"/>
                    <a:pt x="563" y="477"/>
                  </a:cubicBezTo>
                  <a:cubicBezTo>
                    <a:pt x="499" y="477"/>
                    <a:pt x="499" y="477"/>
                    <a:pt x="499" y="477"/>
                  </a:cubicBezTo>
                  <a:lnTo>
                    <a:pt x="499" y="681"/>
                  </a:lnTo>
                  <a:close/>
                  <a:moveTo>
                    <a:pt x="612" y="532"/>
                  </a:moveTo>
                  <a:cubicBezTo>
                    <a:pt x="716" y="532"/>
                    <a:pt x="716" y="532"/>
                    <a:pt x="716" y="532"/>
                  </a:cubicBezTo>
                  <a:cubicBezTo>
                    <a:pt x="716" y="828"/>
                    <a:pt x="716" y="828"/>
                    <a:pt x="716" y="828"/>
                  </a:cubicBezTo>
                  <a:cubicBezTo>
                    <a:pt x="782" y="828"/>
                    <a:pt x="782" y="828"/>
                    <a:pt x="782" y="828"/>
                  </a:cubicBezTo>
                  <a:cubicBezTo>
                    <a:pt x="782" y="532"/>
                    <a:pt x="782" y="532"/>
                    <a:pt x="782" y="532"/>
                  </a:cubicBezTo>
                  <a:cubicBezTo>
                    <a:pt x="887" y="532"/>
                    <a:pt x="887" y="532"/>
                    <a:pt x="887" y="532"/>
                  </a:cubicBezTo>
                  <a:cubicBezTo>
                    <a:pt x="887" y="477"/>
                    <a:pt x="887" y="477"/>
                    <a:pt x="887" y="477"/>
                  </a:cubicBezTo>
                  <a:cubicBezTo>
                    <a:pt x="612" y="477"/>
                    <a:pt x="612" y="477"/>
                    <a:pt x="612" y="477"/>
                  </a:cubicBezTo>
                  <a:lnTo>
                    <a:pt x="612" y="532"/>
                  </a:lnTo>
                  <a:close/>
                  <a:moveTo>
                    <a:pt x="1145" y="681"/>
                  </a:moveTo>
                  <a:cubicBezTo>
                    <a:pt x="1145" y="752"/>
                    <a:pt x="1128" y="778"/>
                    <a:pt x="1073" y="778"/>
                  </a:cubicBezTo>
                  <a:cubicBezTo>
                    <a:pt x="1017" y="778"/>
                    <a:pt x="1000" y="752"/>
                    <a:pt x="1000" y="681"/>
                  </a:cubicBezTo>
                  <a:cubicBezTo>
                    <a:pt x="1000" y="477"/>
                    <a:pt x="1000" y="477"/>
                    <a:pt x="1000" y="477"/>
                  </a:cubicBezTo>
                  <a:cubicBezTo>
                    <a:pt x="935" y="477"/>
                    <a:pt x="935" y="477"/>
                    <a:pt x="935" y="477"/>
                  </a:cubicBezTo>
                  <a:cubicBezTo>
                    <a:pt x="935" y="684"/>
                    <a:pt x="935" y="684"/>
                    <a:pt x="935" y="684"/>
                  </a:cubicBezTo>
                  <a:cubicBezTo>
                    <a:pt x="935" y="785"/>
                    <a:pt x="983" y="835"/>
                    <a:pt x="1073" y="835"/>
                  </a:cubicBezTo>
                  <a:cubicBezTo>
                    <a:pt x="1161" y="835"/>
                    <a:pt x="1210" y="785"/>
                    <a:pt x="1210" y="684"/>
                  </a:cubicBezTo>
                  <a:cubicBezTo>
                    <a:pt x="1210" y="477"/>
                    <a:pt x="1210" y="477"/>
                    <a:pt x="1210" y="477"/>
                  </a:cubicBezTo>
                  <a:cubicBezTo>
                    <a:pt x="1145" y="477"/>
                    <a:pt x="1145" y="477"/>
                    <a:pt x="1145" y="477"/>
                  </a:cubicBezTo>
                  <a:lnTo>
                    <a:pt x="1145" y="681"/>
                  </a:lnTo>
                  <a:close/>
                  <a:moveTo>
                    <a:pt x="1474" y="685"/>
                  </a:moveTo>
                  <a:cubicBezTo>
                    <a:pt x="1556" y="827"/>
                    <a:pt x="1556" y="827"/>
                    <a:pt x="1556" y="827"/>
                  </a:cubicBezTo>
                  <a:cubicBezTo>
                    <a:pt x="1486" y="827"/>
                    <a:pt x="1486" y="827"/>
                    <a:pt x="1486" y="827"/>
                  </a:cubicBezTo>
                  <a:cubicBezTo>
                    <a:pt x="1409" y="698"/>
                    <a:pt x="1409" y="698"/>
                    <a:pt x="1409" y="698"/>
                  </a:cubicBezTo>
                  <a:cubicBezTo>
                    <a:pt x="1400" y="698"/>
                    <a:pt x="1389" y="698"/>
                    <a:pt x="1378" y="698"/>
                  </a:cubicBezTo>
                  <a:cubicBezTo>
                    <a:pt x="1346" y="698"/>
                    <a:pt x="1346" y="698"/>
                    <a:pt x="1346" y="698"/>
                  </a:cubicBezTo>
                  <a:cubicBezTo>
                    <a:pt x="1346" y="827"/>
                    <a:pt x="1346" y="827"/>
                    <a:pt x="1346" y="827"/>
                  </a:cubicBezTo>
                  <a:cubicBezTo>
                    <a:pt x="1282" y="827"/>
                    <a:pt x="1282" y="827"/>
                    <a:pt x="1282" y="827"/>
                  </a:cubicBezTo>
                  <a:cubicBezTo>
                    <a:pt x="1282" y="477"/>
                    <a:pt x="1282" y="477"/>
                    <a:pt x="1282" y="477"/>
                  </a:cubicBezTo>
                  <a:cubicBezTo>
                    <a:pt x="1313" y="476"/>
                    <a:pt x="1345" y="475"/>
                    <a:pt x="1380" y="475"/>
                  </a:cubicBezTo>
                  <a:cubicBezTo>
                    <a:pt x="1464" y="475"/>
                    <a:pt x="1534" y="492"/>
                    <a:pt x="1534" y="584"/>
                  </a:cubicBezTo>
                  <a:cubicBezTo>
                    <a:pt x="1534" y="588"/>
                    <a:pt x="1534" y="588"/>
                    <a:pt x="1534" y="588"/>
                  </a:cubicBezTo>
                  <a:cubicBezTo>
                    <a:pt x="1534" y="641"/>
                    <a:pt x="1511" y="669"/>
                    <a:pt x="1474" y="685"/>
                  </a:cubicBezTo>
                  <a:close/>
                  <a:moveTo>
                    <a:pt x="1469" y="585"/>
                  </a:moveTo>
                  <a:cubicBezTo>
                    <a:pt x="1469" y="531"/>
                    <a:pt x="1432" y="531"/>
                    <a:pt x="1346" y="531"/>
                  </a:cubicBezTo>
                  <a:cubicBezTo>
                    <a:pt x="1346" y="646"/>
                    <a:pt x="1346" y="646"/>
                    <a:pt x="1346" y="646"/>
                  </a:cubicBezTo>
                  <a:cubicBezTo>
                    <a:pt x="1358" y="646"/>
                    <a:pt x="1370" y="646"/>
                    <a:pt x="1382" y="646"/>
                  </a:cubicBezTo>
                  <a:cubicBezTo>
                    <a:pt x="1443" y="646"/>
                    <a:pt x="1469" y="633"/>
                    <a:pt x="1469" y="588"/>
                  </a:cubicBezTo>
                  <a:lnTo>
                    <a:pt x="1469" y="585"/>
                  </a:lnTo>
                  <a:close/>
                  <a:moveTo>
                    <a:pt x="1601" y="828"/>
                  </a:moveTo>
                  <a:cubicBezTo>
                    <a:pt x="1824" y="828"/>
                    <a:pt x="1824" y="828"/>
                    <a:pt x="1824" y="828"/>
                  </a:cubicBezTo>
                  <a:cubicBezTo>
                    <a:pt x="1824" y="773"/>
                    <a:pt x="1824" y="773"/>
                    <a:pt x="1824" y="773"/>
                  </a:cubicBezTo>
                  <a:cubicBezTo>
                    <a:pt x="1667" y="773"/>
                    <a:pt x="1667" y="773"/>
                    <a:pt x="1667" y="773"/>
                  </a:cubicBezTo>
                  <a:cubicBezTo>
                    <a:pt x="1667" y="674"/>
                    <a:pt x="1667" y="674"/>
                    <a:pt x="1667" y="674"/>
                  </a:cubicBezTo>
                  <a:cubicBezTo>
                    <a:pt x="1814" y="674"/>
                    <a:pt x="1814" y="674"/>
                    <a:pt x="1814" y="674"/>
                  </a:cubicBezTo>
                  <a:cubicBezTo>
                    <a:pt x="1814" y="621"/>
                    <a:pt x="1814" y="621"/>
                    <a:pt x="1814" y="621"/>
                  </a:cubicBezTo>
                  <a:cubicBezTo>
                    <a:pt x="1667" y="621"/>
                    <a:pt x="1667" y="621"/>
                    <a:pt x="1667" y="621"/>
                  </a:cubicBezTo>
                  <a:cubicBezTo>
                    <a:pt x="1667" y="532"/>
                    <a:pt x="1667" y="532"/>
                    <a:pt x="1667" y="532"/>
                  </a:cubicBezTo>
                  <a:cubicBezTo>
                    <a:pt x="1824" y="532"/>
                    <a:pt x="1824" y="532"/>
                    <a:pt x="1824" y="532"/>
                  </a:cubicBezTo>
                  <a:cubicBezTo>
                    <a:pt x="1824" y="477"/>
                    <a:pt x="1824" y="477"/>
                    <a:pt x="1824" y="477"/>
                  </a:cubicBezTo>
                  <a:cubicBezTo>
                    <a:pt x="1601" y="477"/>
                    <a:pt x="1601" y="477"/>
                    <a:pt x="1601" y="477"/>
                  </a:cubicBezTo>
                  <a:lnTo>
                    <a:pt x="1601" y="828"/>
                  </a:lnTo>
                  <a:close/>
                  <a:moveTo>
                    <a:pt x="2197" y="617"/>
                  </a:moveTo>
                  <a:cubicBezTo>
                    <a:pt x="2044" y="617"/>
                    <a:pt x="2044" y="617"/>
                    <a:pt x="2044" y="617"/>
                  </a:cubicBezTo>
                  <a:cubicBezTo>
                    <a:pt x="2044" y="477"/>
                    <a:pt x="2044" y="477"/>
                    <a:pt x="2044" y="477"/>
                  </a:cubicBezTo>
                  <a:cubicBezTo>
                    <a:pt x="1978" y="477"/>
                    <a:pt x="1978" y="477"/>
                    <a:pt x="1978" y="477"/>
                  </a:cubicBezTo>
                  <a:cubicBezTo>
                    <a:pt x="1978" y="828"/>
                    <a:pt x="1978" y="828"/>
                    <a:pt x="1978" y="828"/>
                  </a:cubicBezTo>
                  <a:cubicBezTo>
                    <a:pt x="2044" y="828"/>
                    <a:pt x="2044" y="828"/>
                    <a:pt x="2044" y="828"/>
                  </a:cubicBezTo>
                  <a:cubicBezTo>
                    <a:pt x="2044" y="673"/>
                    <a:pt x="2044" y="673"/>
                    <a:pt x="2044" y="673"/>
                  </a:cubicBezTo>
                  <a:cubicBezTo>
                    <a:pt x="2197" y="673"/>
                    <a:pt x="2197" y="673"/>
                    <a:pt x="2197" y="673"/>
                  </a:cubicBezTo>
                  <a:cubicBezTo>
                    <a:pt x="2197" y="828"/>
                    <a:pt x="2197" y="828"/>
                    <a:pt x="2197" y="828"/>
                  </a:cubicBezTo>
                  <a:cubicBezTo>
                    <a:pt x="2263" y="828"/>
                    <a:pt x="2263" y="828"/>
                    <a:pt x="2263" y="828"/>
                  </a:cubicBezTo>
                  <a:cubicBezTo>
                    <a:pt x="2263" y="477"/>
                    <a:pt x="2263" y="477"/>
                    <a:pt x="2263" y="477"/>
                  </a:cubicBezTo>
                  <a:cubicBezTo>
                    <a:pt x="2197" y="477"/>
                    <a:pt x="2197" y="477"/>
                    <a:pt x="2197" y="477"/>
                  </a:cubicBezTo>
                  <a:lnTo>
                    <a:pt x="2197" y="617"/>
                  </a:lnTo>
                  <a:close/>
                  <a:moveTo>
                    <a:pt x="2338" y="828"/>
                  </a:moveTo>
                  <a:cubicBezTo>
                    <a:pt x="2560" y="828"/>
                    <a:pt x="2560" y="828"/>
                    <a:pt x="2560" y="828"/>
                  </a:cubicBezTo>
                  <a:cubicBezTo>
                    <a:pt x="2560" y="773"/>
                    <a:pt x="2560" y="773"/>
                    <a:pt x="2560" y="773"/>
                  </a:cubicBezTo>
                  <a:cubicBezTo>
                    <a:pt x="2404" y="773"/>
                    <a:pt x="2404" y="773"/>
                    <a:pt x="2404" y="773"/>
                  </a:cubicBezTo>
                  <a:cubicBezTo>
                    <a:pt x="2404" y="674"/>
                    <a:pt x="2404" y="674"/>
                    <a:pt x="2404" y="674"/>
                  </a:cubicBezTo>
                  <a:cubicBezTo>
                    <a:pt x="2550" y="674"/>
                    <a:pt x="2550" y="674"/>
                    <a:pt x="2550" y="674"/>
                  </a:cubicBezTo>
                  <a:cubicBezTo>
                    <a:pt x="2550" y="621"/>
                    <a:pt x="2550" y="621"/>
                    <a:pt x="2550" y="621"/>
                  </a:cubicBezTo>
                  <a:cubicBezTo>
                    <a:pt x="2404" y="621"/>
                    <a:pt x="2404" y="621"/>
                    <a:pt x="2404" y="621"/>
                  </a:cubicBezTo>
                  <a:cubicBezTo>
                    <a:pt x="2404" y="532"/>
                    <a:pt x="2404" y="532"/>
                    <a:pt x="2404" y="532"/>
                  </a:cubicBezTo>
                  <a:cubicBezTo>
                    <a:pt x="2560" y="532"/>
                    <a:pt x="2560" y="532"/>
                    <a:pt x="2560" y="532"/>
                  </a:cubicBezTo>
                  <a:cubicBezTo>
                    <a:pt x="2560" y="477"/>
                    <a:pt x="2560" y="477"/>
                    <a:pt x="2560" y="477"/>
                  </a:cubicBezTo>
                  <a:cubicBezTo>
                    <a:pt x="2338" y="477"/>
                    <a:pt x="2338" y="477"/>
                    <a:pt x="2338" y="477"/>
                  </a:cubicBezTo>
                  <a:lnTo>
                    <a:pt x="2338" y="828"/>
                  </a:lnTo>
                  <a:close/>
                  <a:moveTo>
                    <a:pt x="2800" y="477"/>
                  </a:moveTo>
                  <a:cubicBezTo>
                    <a:pt x="2906" y="828"/>
                    <a:pt x="2906" y="828"/>
                    <a:pt x="2906" y="828"/>
                  </a:cubicBezTo>
                  <a:cubicBezTo>
                    <a:pt x="2837" y="828"/>
                    <a:pt x="2837" y="828"/>
                    <a:pt x="2837" y="828"/>
                  </a:cubicBezTo>
                  <a:cubicBezTo>
                    <a:pt x="2807" y="730"/>
                    <a:pt x="2807" y="730"/>
                    <a:pt x="2807" y="730"/>
                  </a:cubicBezTo>
                  <a:cubicBezTo>
                    <a:pt x="2694" y="730"/>
                    <a:pt x="2694" y="730"/>
                    <a:pt x="2694" y="730"/>
                  </a:cubicBezTo>
                  <a:cubicBezTo>
                    <a:pt x="2663" y="828"/>
                    <a:pt x="2663" y="828"/>
                    <a:pt x="2663" y="828"/>
                  </a:cubicBezTo>
                  <a:cubicBezTo>
                    <a:pt x="2596" y="828"/>
                    <a:pt x="2596" y="828"/>
                    <a:pt x="2596" y="828"/>
                  </a:cubicBezTo>
                  <a:cubicBezTo>
                    <a:pt x="2702" y="477"/>
                    <a:pt x="2702" y="477"/>
                    <a:pt x="2702" y="477"/>
                  </a:cubicBezTo>
                  <a:lnTo>
                    <a:pt x="2800" y="477"/>
                  </a:lnTo>
                  <a:close/>
                  <a:moveTo>
                    <a:pt x="2794" y="675"/>
                  </a:moveTo>
                  <a:cubicBezTo>
                    <a:pt x="2765" y="579"/>
                    <a:pt x="2765" y="579"/>
                    <a:pt x="2765" y="579"/>
                  </a:cubicBezTo>
                  <a:cubicBezTo>
                    <a:pt x="2760" y="561"/>
                    <a:pt x="2756" y="542"/>
                    <a:pt x="2753" y="524"/>
                  </a:cubicBezTo>
                  <a:cubicBezTo>
                    <a:pt x="2749" y="524"/>
                    <a:pt x="2749" y="524"/>
                    <a:pt x="2749" y="524"/>
                  </a:cubicBezTo>
                  <a:cubicBezTo>
                    <a:pt x="2745" y="542"/>
                    <a:pt x="2741" y="561"/>
                    <a:pt x="2736" y="579"/>
                  </a:cubicBezTo>
                  <a:cubicBezTo>
                    <a:pt x="2707" y="675"/>
                    <a:pt x="2707" y="675"/>
                    <a:pt x="2707" y="675"/>
                  </a:cubicBezTo>
                  <a:lnTo>
                    <a:pt x="2794" y="675"/>
                  </a:lnTo>
                  <a:close/>
                  <a:moveTo>
                    <a:pt x="3021" y="477"/>
                  </a:moveTo>
                  <a:cubicBezTo>
                    <a:pt x="2955" y="477"/>
                    <a:pt x="2955" y="477"/>
                    <a:pt x="2955" y="477"/>
                  </a:cubicBezTo>
                  <a:cubicBezTo>
                    <a:pt x="2955" y="828"/>
                    <a:pt x="2955" y="828"/>
                    <a:pt x="2955" y="828"/>
                  </a:cubicBezTo>
                  <a:cubicBezTo>
                    <a:pt x="3169" y="828"/>
                    <a:pt x="3169" y="828"/>
                    <a:pt x="3169" y="828"/>
                  </a:cubicBezTo>
                  <a:cubicBezTo>
                    <a:pt x="3169" y="772"/>
                    <a:pt x="3169" y="772"/>
                    <a:pt x="3169" y="772"/>
                  </a:cubicBezTo>
                  <a:cubicBezTo>
                    <a:pt x="3021" y="772"/>
                    <a:pt x="3021" y="772"/>
                    <a:pt x="3021" y="772"/>
                  </a:cubicBezTo>
                  <a:lnTo>
                    <a:pt x="3021" y="477"/>
                  </a:lnTo>
                  <a:close/>
                  <a:moveTo>
                    <a:pt x="3141" y="532"/>
                  </a:moveTo>
                  <a:cubicBezTo>
                    <a:pt x="3245" y="532"/>
                    <a:pt x="3245" y="532"/>
                    <a:pt x="3245" y="532"/>
                  </a:cubicBezTo>
                  <a:cubicBezTo>
                    <a:pt x="3245" y="828"/>
                    <a:pt x="3245" y="828"/>
                    <a:pt x="3245" y="828"/>
                  </a:cubicBezTo>
                  <a:cubicBezTo>
                    <a:pt x="3311" y="828"/>
                    <a:pt x="3311" y="828"/>
                    <a:pt x="3311" y="828"/>
                  </a:cubicBezTo>
                  <a:cubicBezTo>
                    <a:pt x="3311" y="532"/>
                    <a:pt x="3311" y="532"/>
                    <a:pt x="3311" y="532"/>
                  </a:cubicBezTo>
                  <a:cubicBezTo>
                    <a:pt x="3416" y="532"/>
                    <a:pt x="3416" y="532"/>
                    <a:pt x="3416" y="532"/>
                  </a:cubicBezTo>
                  <a:cubicBezTo>
                    <a:pt x="3416" y="477"/>
                    <a:pt x="3416" y="477"/>
                    <a:pt x="3416" y="477"/>
                  </a:cubicBezTo>
                  <a:cubicBezTo>
                    <a:pt x="3141" y="477"/>
                    <a:pt x="3141" y="477"/>
                    <a:pt x="3141" y="477"/>
                  </a:cubicBezTo>
                  <a:lnTo>
                    <a:pt x="3141" y="532"/>
                  </a:lnTo>
                  <a:close/>
                  <a:moveTo>
                    <a:pt x="3685" y="617"/>
                  </a:moveTo>
                  <a:cubicBezTo>
                    <a:pt x="3532" y="617"/>
                    <a:pt x="3532" y="617"/>
                    <a:pt x="3532" y="617"/>
                  </a:cubicBezTo>
                  <a:cubicBezTo>
                    <a:pt x="3532" y="477"/>
                    <a:pt x="3532" y="477"/>
                    <a:pt x="3532" y="477"/>
                  </a:cubicBezTo>
                  <a:cubicBezTo>
                    <a:pt x="3466" y="477"/>
                    <a:pt x="3466" y="477"/>
                    <a:pt x="3466" y="477"/>
                  </a:cubicBezTo>
                  <a:cubicBezTo>
                    <a:pt x="3466" y="828"/>
                    <a:pt x="3466" y="828"/>
                    <a:pt x="3466" y="828"/>
                  </a:cubicBezTo>
                  <a:cubicBezTo>
                    <a:pt x="3532" y="828"/>
                    <a:pt x="3532" y="828"/>
                    <a:pt x="3532" y="828"/>
                  </a:cubicBezTo>
                  <a:cubicBezTo>
                    <a:pt x="3532" y="673"/>
                    <a:pt x="3532" y="673"/>
                    <a:pt x="3532" y="673"/>
                  </a:cubicBezTo>
                  <a:cubicBezTo>
                    <a:pt x="3685" y="673"/>
                    <a:pt x="3685" y="673"/>
                    <a:pt x="3685" y="673"/>
                  </a:cubicBezTo>
                  <a:cubicBezTo>
                    <a:pt x="3685" y="828"/>
                    <a:pt x="3685" y="828"/>
                    <a:pt x="3685" y="828"/>
                  </a:cubicBezTo>
                  <a:cubicBezTo>
                    <a:pt x="3751" y="828"/>
                    <a:pt x="3751" y="828"/>
                    <a:pt x="3751" y="828"/>
                  </a:cubicBezTo>
                  <a:cubicBezTo>
                    <a:pt x="3751" y="477"/>
                    <a:pt x="3751" y="477"/>
                    <a:pt x="3751" y="477"/>
                  </a:cubicBezTo>
                  <a:cubicBezTo>
                    <a:pt x="3685" y="477"/>
                    <a:pt x="3685" y="477"/>
                    <a:pt x="3685" y="477"/>
                  </a:cubicBezTo>
                  <a:lnTo>
                    <a:pt x="3685" y="617"/>
                  </a:lnTo>
                  <a:close/>
                  <a:moveTo>
                    <a:pt x="4189" y="630"/>
                  </a:moveTo>
                  <a:cubicBezTo>
                    <a:pt x="4189" y="674"/>
                    <a:pt x="4189" y="674"/>
                    <a:pt x="4189" y="674"/>
                  </a:cubicBezTo>
                  <a:cubicBezTo>
                    <a:pt x="4189" y="777"/>
                    <a:pt x="4144" y="830"/>
                    <a:pt x="4028" y="830"/>
                  </a:cubicBezTo>
                  <a:cubicBezTo>
                    <a:pt x="3985" y="830"/>
                    <a:pt x="3961" y="829"/>
                    <a:pt x="3918" y="828"/>
                  </a:cubicBezTo>
                  <a:cubicBezTo>
                    <a:pt x="3918" y="477"/>
                    <a:pt x="3918" y="477"/>
                    <a:pt x="3918" y="477"/>
                  </a:cubicBezTo>
                  <a:cubicBezTo>
                    <a:pt x="3961" y="476"/>
                    <a:pt x="3982" y="475"/>
                    <a:pt x="4028" y="475"/>
                  </a:cubicBezTo>
                  <a:cubicBezTo>
                    <a:pt x="4141" y="475"/>
                    <a:pt x="4189" y="527"/>
                    <a:pt x="4189" y="630"/>
                  </a:cubicBezTo>
                  <a:close/>
                  <a:moveTo>
                    <a:pt x="4124" y="630"/>
                  </a:moveTo>
                  <a:cubicBezTo>
                    <a:pt x="4124" y="553"/>
                    <a:pt x="4094" y="531"/>
                    <a:pt x="4026" y="531"/>
                  </a:cubicBezTo>
                  <a:cubicBezTo>
                    <a:pt x="3983" y="531"/>
                    <a:pt x="3983" y="531"/>
                    <a:pt x="3983" y="531"/>
                  </a:cubicBezTo>
                  <a:cubicBezTo>
                    <a:pt x="3983" y="775"/>
                    <a:pt x="3983" y="775"/>
                    <a:pt x="3983" y="775"/>
                  </a:cubicBezTo>
                  <a:cubicBezTo>
                    <a:pt x="4026" y="775"/>
                    <a:pt x="4026" y="775"/>
                    <a:pt x="4026" y="775"/>
                  </a:cubicBezTo>
                  <a:cubicBezTo>
                    <a:pt x="4094" y="775"/>
                    <a:pt x="4124" y="750"/>
                    <a:pt x="4124" y="674"/>
                  </a:cubicBezTo>
                  <a:lnTo>
                    <a:pt x="4124" y="630"/>
                  </a:lnTo>
                  <a:close/>
                  <a:moveTo>
                    <a:pt x="4251" y="828"/>
                  </a:moveTo>
                  <a:cubicBezTo>
                    <a:pt x="4474" y="828"/>
                    <a:pt x="4474" y="828"/>
                    <a:pt x="4474" y="828"/>
                  </a:cubicBezTo>
                  <a:cubicBezTo>
                    <a:pt x="4474" y="773"/>
                    <a:pt x="4474" y="773"/>
                    <a:pt x="4474" y="773"/>
                  </a:cubicBezTo>
                  <a:cubicBezTo>
                    <a:pt x="4317" y="773"/>
                    <a:pt x="4317" y="773"/>
                    <a:pt x="4317" y="773"/>
                  </a:cubicBezTo>
                  <a:cubicBezTo>
                    <a:pt x="4317" y="674"/>
                    <a:pt x="4317" y="674"/>
                    <a:pt x="4317" y="674"/>
                  </a:cubicBezTo>
                  <a:cubicBezTo>
                    <a:pt x="4464" y="674"/>
                    <a:pt x="4464" y="674"/>
                    <a:pt x="4464" y="674"/>
                  </a:cubicBezTo>
                  <a:cubicBezTo>
                    <a:pt x="4464" y="621"/>
                    <a:pt x="4464" y="621"/>
                    <a:pt x="4464" y="621"/>
                  </a:cubicBezTo>
                  <a:cubicBezTo>
                    <a:pt x="4317" y="621"/>
                    <a:pt x="4317" y="621"/>
                    <a:pt x="4317" y="621"/>
                  </a:cubicBezTo>
                  <a:cubicBezTo>
                    <a:pt x="4317" y="532"/>
                    <a:pt x="4317" y="532"/>
                    <a:pt x="4317" y="532"/>
                  </a:cubicBezTo>
                  <a:cubicBezTo>
                    <a:pt x="4474" y="532"/>
                    <a:pt x="4474" y="532"/>
                    <a:pt x="4474" y="532"/>
                  </a:cubicBezTo>
                  <a:cubicBezTo>
                    <a:pt x="4474" y="477"/>
                    <a:pt x="4474" y="477"/>
                    <a:pt x="4474" y="477"/>
                  </a:cubicBezTo>
                  <a:cubicBezTo>
                    <a:pt x="4251" y="477"/>
                    <a:pt x="4251" y="477"/>
                    <a:pt x="4251" y="477"/>
                  </a:cubicBezTo>
                  <a:lnTo>
                    <a:pt x="4251" y="828"/>
                  </a:lnTo>
                  <a:close/>
                  <a:moveTo>
                    <a:pt x="4680" y="626"/>
                  </a:moveTo>
                  <a:cubicBezTo>
                    <a:pt x="4632" y="607"/>
                    <a:pt x="4632" y="607"/>
                    <a:pt x="4632" y="607"/>
                  </a:cubicBezTo>
                  <a:cubicBezTo>
                    <a:pt x="4597" y="593"/>
                    <a:pt x="4588" y="582"/>
                    <a:pt x="4588" y="561"/>
                  </a:cubicBezTo>
                  <a:cubicBezTo>
                    <a:pt x="4588" y="533"/>
                    <a:pt x="4610" y="525"/>
                    <a:pt x="4651" y="525"/>
                  </a:cubicBezTo>
                  <a:cubicBezTo>
                    <a:pt x="4687" y="525"/>
                    <a:pt x="4723" y="529"/>
                    <a:pt x="4750" y="532"/>
                  </a:cubicBezTo>
                  <a:cubicBezTo>
                    <a:pt x="4750" y="482"/>
                    <a:pt x="4750" y="482"/>
                    <a:pt x="4750" y="482"/>
                  </a:cubicBezTo>
                  <a:cubicBezTo>
                    <a:pt x="4734" y="477"/>
                    <a:pt x="4692" y="470"/>
                    <a:pt x="4648" y="470"/>
                  </a:cubicBezTo>
                  <a:cubicBezTo>
                    <a:pt x="4565" y="470"/>
                    <a:pt x="4523" y="495"/>
                    <a:pt x="4523" y="563"/>
                  </a:cubicBezTo>
                  <a:cubicBezTo>
                    <a:pt x="4523" y="614"/>
                    <a:pt x="4550" y="643"/>
                    <a:pt x="4602" y="665"/>
                  </a:cubicBezTo>
                  <a:cubicBezTo>
                    <a:pt x="4655" y="686"/>
                    <a:pt x="4655" y="686"/>
                    <a:pt x="4655" y="686"/>
                  </a:cubicBezTo>
                  <a:cubicBezTo>
                    <a:pt x="4690" y="701"/>
                    <a:pt x="4699" y="713"/>
                    <a:pt x="4699" y="736"/>
                  </a:cubicBezTo>
                  <a:cubicBezTo>
                    <a:pt x="4699" y="768"/>
                    <a:pt x="4679" y="779"/>
                    <a:pt x="4636" y="779"/>
                  </a:cubicBezTo>
                  <a:cubicBezTo>
                    <a:pt x="4592" y="779"/>
                    <a:pt x="4560" y="777"/>
                    <a:pt x="4531" y="774"/>
                  </a:cubicBezTo>
                  <a:cubicBezTo>
                    <a:pt x="4531" y="824"/>
                    <a:pt x="4531" y="824"/>
                    <a:pt x="4531" y="824"/>
                  </a:cubicBezTo>
                  <a:cubicBezTo>
                    <a:pt x="4548" y="829"/>
                    <a:pt x="4596" y="835"/>
                    <a:pt x="4641" y="835"/>
                  </a:cubicBezTo>
                  <a:cubicBezTo>
                    <a:pt x="4720" y="835"/>
                    <a:pt x="4766" y="799"/>
                    <a:pt x="4766" y="736"/>
                  </a:cubicBezTo>
                  <a:cubicBezTo>
                    <a:pt x="4766" y="676"/>
                    <a:pt x="4741" y="651"/>
                    <a:pt x="4680" y="626"/>
                  </a:cubicBezTo>
                  <a:close/>
                  <a:moveTo>
                    <a:pt x="4826" y="828"/>
                  </a:moveTo>
                  <a:cubicBezTo>
                    <a:pt x="4892" y="828"/>
                    <a:pt x="4892" y="828"/>
                    <a:pt x="4892" y="828"/>
                  </a:cubicBezTo>
                  <a:cubicBezTo>
                    <a:pt x="4892" y="477"/>
                    <a:pt x="4892" y="477"/>
                    <a:pt x="4892" y="477"/>
                  </a:cubicBezTo>
                  <a:cubicBezTo>
                    <a:pt x="4826" y="477"/>
                    <a:pt x="4826" y="477"/>
                    <a:pt x="4826" y="477"/>
                  </a:cubicBezTo>
                  <a:lnTo>
                    <a:pt x="4826" y="828"/>
                  </a:lnTo>
                  <a:close/>
                  <a:moveTo>
                    <a:pt x="5152" y="776"/>
                  </a:moveTo>
                  <a:cubicBezTo>
                    <a:pt x="5140" y="777"/>
                    <a:pt x="5122" y="778"/>
                    <a:pt x="5105" y="778"/>
                  </a:cubicBezTo>
                  <a:cubicBezTo>
                    <a:pt x="5048" y="778"/>
                    <a:pt x="5019" y="757"/>
                    <a:pt x="5019" y="677"/>
                  </a:cubicBezTo>
                  <a:cubicBezTo>
                    <a:pt x="5019" y="628"/>
                    <a:pt x="5019" y="628"/>
                    <a:pt x="5019" y="628"/>
                  </a:cubicBezTo>
                  <a:cubicBezTo>
                    <a:pt x="5019" y="541"/>
                    <a:pt x="5056" y="528"/>
                    <a:pt x="5113" y="528"/>
                  </a:cubicBezTo>
                  <a:cubicBezTo>
                    <a:pt x="5137" y="528"/>
                    <a:pt x="5192" y="531"/>
                    <a:pt x="5214" y="533"/>
                  </a:cubicBezTo>
                  <a:cubicBezTo>
                    <a:pt x="5214" y="482"/>
                    <a:pt x="5214" y="482"/>
                    <a:pt x="5214" y="482"/>
                  </a:cubicBezTo>
                  <a:cubicBezTo>
                    <a:pt x="5203" y="479"/>
                    <a:pt x="5153" y="470"/>
                    <a:pt x="5102" y="470"/>
                  </a:cubicBezTo>
                  <a:cubicBezTo>
                    <a:pt x="5029" y="470"/>
                    <a:pt x="4954" y="494"/>
                    <a:pt x="4954" y="628"/>
                  </a:cubicBezTo>
                  <a:cubicBezTo>
                    <a:pt x="4954" y="677"/>
                    <a:pt x="4954" y="677"/>
                    <a:pt x="4954" y="677"/>
                  </a:cubicBezTo>
                  <a:cubicBezTo>
                    <a:pt x="4954" y="804"/>
                    <a:pt x="5020" y="835"/>
                    <a:pt x="5100" y="835"/>
                  </a:cubicBezTo>
                  <a:cubicBezTo>
                    <a:pt x="5151" y="835"/>
                    <a:pt x="5196" y="828"/>
                    <a:pt x="5215" y="824"/>
                  </a:cubicBezTo>
                  <a:cubicBezTo>
                    <a:pt x="5215" y="641"/>
                    <a:pt x="5215" y="641"/>
                    <a:pt x="5215" y="641"/>
                  </a:cubicBezTo>
                  <a:cubicBezTo>
                    <a:pt x="5152" y="641"/>
                    <a:pt x="5152" y="641"/>
                    <a:pt x="5152" y="641"/>
                  </a:cubicBezTo>
                  <a:lnTo>
                    <a:pt x="5152" y="776"/>
                  </a:lnTo>
                  <a:close/>
                  <a:moveTo>
                    <a:pt x="5496" y="477"/>
                  </a:moveTo>
                  <a:cubicBezTo>
                    <a:pt x="5496" y="668"/>
                    <a:pt x="5496" y="668"/>
                    <a:pt x="5496" y="668"/>
                  </a:cubicBezTo>
                  <a:cubicBezTo>
                    <a:pt x="5496" y="689"/>
                    <a:pt x="5496" y="713"/>
                    <a:pt x="5498" y="734"/>
                  </a:cubicBezTo>
                  <a:cubicBezTo>
                    <a:pt x="5497" y="734"/>
                    <a:pt x="5497" y="734"/>
                    <a:pt x="5497" y="734"/>
                  </a:cubicBezTo>
                  <a:cubicBezTo>
                    <a:pt x="5489" y="717"/>
                    <a:pt x="5478" y="697"/>
                    <a:pt x="5470" y="681"/>
                  </a:cubicBezTo>
                  <a:cubicBezTo>
                    <a:pt x="5358" y="477"/>
                    <a:pt x="5358" y="477"/>
                    <a:pt x="5358" y="477"/>
                  </a:cubicBezTo>
                  <a:cubicBezTo>
                    <a:pt x="5282" y="477"/>
                    <a:pt x="5282" y="477"/>
                    <a:pt x="5282" y="477"/>
                  </a:cubicBezTo>
                  <a:cubicBezTo>
                    <a:pt x="5282" y="828"/>
                    <a:pt x="5282" y="828"/>
                    <a:pt x="5282" y="828"/>
                  </a:cubicBezTo>
                  <a:cubicBezTo>
                    <a:pt x="5342" y="828"/>
                    <a:pt x="5342" y="828"/>
                    <a:pt x="5342" y="828"/>
                  </a:cubicBezTo>
                  <a:cubicBezTo>
                    <a:pt x="5342" y="630"/>
                    <a:pt x="5342" y="630"/>
                    <a:pt x="5342" y="630"/>
                  </a:cubicBezTo>
                  <a:cubicBezTo>
                    <a:pt x="5342" y="609"/>
                    <a:pt x="5341" y="587"/>
                    <a:pt x="5340" y="567"/>
                  </a:cubicBezTo>
                  <a:cubicBezTo>
                    <a:pt x="5341" y="567"/>
                    <a:pt x="5341" y="567"/>
                    <a:pt x="5341" y="567"/>
                  </a:cubicBezTo>
                  <a:cubicBezTo>
                    <a:pt x="5349" y="585"/>
                    <a:pt x="5359" y="604"/>
                    <a:pt x="5368" y="620"/>
                  </a:cubicBezTo>
                  <a:cubicBezTo>
                    <a:pt x="5480" y="828"/>
                    <a:pt x="5480" y="828"/>
                    <a:pt x="5480" y="828"/>
                  </a:cubicBezTo>
                  <a:cubicBezTo>
                    <a:pt x="5556" y="828"/>
                    <a:pt x="5556" y="828"/>
                    <a:pt x="5556" y="828"/>
                  </a:cubicBezTo>
                  <a:cubicBezTo>
                    <a:pt x="5556" y="477"/>
                    <a:pt x="5556" y="477"/>
                    <a:pt x="5556" y="477"/>
                  </a:cubicBezTo>
                  <a:lnTo>
                    <a:pt x="5496"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2" name="Freeform 9">
              <a:extLst>
                <a:ext uri="{FF2B5EF4-FFF2-40B4-BE49-F238E27FC236}">
                  <a16:creationId xmlns:a16="http://schemas.microsoft.com/office/drawing/2014/main" id="{8CD9793C-657D-4BD9-8EB1-B3B2CE78C3DC}"/>
                </a:ext>
              </a:extLst>
            </p:cNvPr>
            <p:cNvSpPr>
              <a:spLocks noSelect="1"/>
            </p:cNvSpPr>
            <p:nvPr userDrawn="1"/>
          </p:nvSpPr>
          <p:spPr bwMode="gray">
            <a:xfrm>
              <a:off x="2101925" y="6004100"/>
              <a:ext cx="382589" cy="382589"/>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2"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pic>
          <p:nvPicPr>
            <p:cNvPr id="14" name="***Logo EMF">
              <a:extLst>
                <a:ext uri="{FF2B5EF4-FFF2-40B4-BE49-F238E27FC236}">
                  <a16:creationId xmlns:a16="http://schemas.microsoft.com/office/drawing/2014/main" id="{2E1B3EC3-3283-40FD-8717-DA82FB707B1D}"/>
                </a:ext>
              </a:extLst>
            </p:cNvPr>
            <p:cNvPicPr>
              <a:picLocks noSelect="1"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gray">
            <a:xfrm>
              <a:off x="3240" y="5957075"/>
              <a:ext cx="2520000" cy="901115"/>
            </a:xfrm>
            <a:prstGeom prst="rect">
              <a:avLst/>
            </a:prstGeom>
          </p:spPr>
        </p:pic>
      </p:grpSp>
      <p:sp>
        <p:nvSpPr>
          <p:cNvPr id="17" name="datum"/>
          <p:cNvSpPr>
            <a:spLocks noGrp="1" noSelect="1"/>
          </p:cNvSpPr>
          <p:nvPr>
            <p:ph type="body" sz="quarter" idx="11" hasCustomPrompt="1"/>
          </p:nvPr>
        </p:nvSpPr>
        <p:spPr bwMode="gray">
          <a:xfrm>
            <a:off x="332143" y="2411428"/>
            <a:ext cx="7815090" cy="287933"/>
          </a:xfrm>
        </p:spPr>
        <p:txBody>
          <a:bodyPr/>
          <a:lstStyle>
            <a:lvl1pPr marL="0" indent="0">
              <a:lnSpc>
                <a:spcPct val="100000"/>
              </a:lnSpc>
              <a:spcBef>
                <a:spcPts val="0"/>
              </a:spcBef>
              <a:buNone/>
              <a:defRPr sz="1800" b="0"/>
            </a:lvl1pPr>
            <a:lvl2pPr marL="0" indent="0">
              <a:lnSpc>
                <a:spcPct val="100000"/>
              </a:lnSpc>
              <a:spcBef>
                <a:spcPts val="0"/>
              </a:spcBef>
              <a:buNone/>
              <a:defRPr sz="1800" b="0"/>
            </a:lvl2pPr>
            <a:lvl3pPr marL="0" indent="0">
              <a:lnSpc>
                <a:spcPct val="100000"/>
              </a:lnSpc>
              <a:spcBef>
                <a:spcPts val="0"/>
              </a:spcBef>
              <a:buNone/>
              <a:defRPr sz="1800" b="0"/>
            </a:lvl3pPr>
            <a:lvl4pPr marL="0" indent="0">
              <a:lnSpc>
                <a:spcPct val="100000"/>
              </a:lnSpc>
              <a:spcBef>
                <a:spcPts val="0"/>
              </a:spcBef>
              <a:buFont typeface="Arial" panose="020B0604020202020204" pitchFamily="34" charset="0"/>
              <a:buNone/>
              <a:defRPr sz="1800" b="0"/>
            </a:lvl4pPr>
            <a:lvl5pPr marL="0" indent="0">
              <a:lnSpc>
                <a:spcPct val="100000"/>
              </a:lnSpc>
              <a:spcBef>
                <a:spcPts val="0"/>
              </a:spcBef>
              <a:buFont typeface="Arial" panose="020B0604020202020204" pitchFamily="34" charset="0"/>
              <a:buNone/>
              <a:defRPr sz="1800" b="0"/>
            </a:lvl5pPr>
            <a:lvl6pPr marL="0" indent="0">
              <a:lnSpc>
                <a:spcPct val="100000"/>
              </a:lnSpc>
              <a:spcBef>
                <a:spcPts val="0"/>
              </a:spcBef>
              <a:buFont typeface="Arial" panose="020B0604020202020204" pitchFamily="34" charset="0"/>
              <a:buNone/>
              <a:defRPr sz="1800" b="0"/>
            </a:lvl6pPr>
            <a:lvl7pPr marL="0" indent="0">
              <a:lnSpc>
                <a:spcPct val="100000"/>
              </a:lnSpc>
              <a:spcBef>
                <a:spcPts val="0"/>
              </a:spcBef>
              <a:buFont typeface="Arial" panose="020B0604020202020204" pitchFamily="34" charset="0"/>
              <a:buNone/>
              <a:defRPr sz="1800" b="0"/>
            </a:lvl7pPr>
            <a:lvl8pPr marL="0" indent="0">
              <a:lnSpc>
                <a:spcPct val="100000"/>
              </a:lnSpc>
              <a:spcBef>
                <a:spcPts val="0"/>
              </a:spcBef>
              <a:buFont typeface="Arial" panose="020B0604020202020204" pitchFamily="34" charset="0"/>
              <a:buNone/>
              <a:defRPr sz="1800" b="0"/>
            </a:lvl8pPr>
            <a:lvl9pPr marL="0" indent="0">
              <a:lnSpc>
                <a:spcPct val="100000"/>
              </a:lnSpc>
              <a:spcBef>
                <a:spcPts val="0"/>
              </a:spcBef>
              <a:buFont typeface="Arial" panose="020B0604020202020204" pitchFamily="34" charset="0"/>
              <a:buNone/>
              <a:defRPr sz="1800" b="0"/>
            </a:lvl9pPr>
          </a:lstStyle>
          <a:p>
            <a:pPr lvl="0"/>
            <a:r>
              <a:rPr lang="nl-NL" dirty="0"/>
              <a:t>[datum (dd-mm-yy)]</a:t>
            </a:r>
          </a:p>
        </p:txBody>
      </p:sp>
      <p:sp>
        <p:nvSpPr>
          <p:cNvPr id="13" name="Naam presentator"/>
          <p:cNvSpPr>
            <a:spLocks noGrp="1" noSelect="1"/>
          </p:cNvSpPr>
          <p:nvPr>
            <p:ph type="body" sz="quarter" idx="10" hasCustomPrompt="1"/>
          </p:nvPr>
        </p:nvSpPr>
        <p:spPr bwMode="gray">
          <a:xfrm>
            <a:off x="332143" y="2149220"/>
            <a:ext cx="7815090" cy="287933"/>
          </a:xfrm>
        </p:spPr>
        <p:txBody>
          <a:bodyPr/>
          <a:lstStyle>
            <a:lvl1pPr marL="0" indent="0">
              <a:lnSpc>
                <a:spcPct val="100000"/>
              </a:lnSpc>
              <a:spcBef>
                <a:spcPts val="0"/>
              </a:spcBef>
              <a:buNone/>
              <a:defRPr sz="1700" b="0"/>
            </a:lvl1pPr>
            <a:lvl2pPr marL="0" indent="0">
              <a:lnSpc>
                <a:spcPct val="100000"/>
              </a:lnSpc>
              <a:spcBef>
                <a:spcPts val="0"/>
              </a:spcBef>
              <a:buNone/>
              <a:defRPr sz="1700" b="0"/>
            </a:lvl2pPr>
            <a:lvl3pPr marL="0" indent="0">
              <a:lnSpc>
                <a:spcPct val="100000"/>
              </a:lnSpc>
              <a:spcBef>
                <a:spcPts val="0"/>
              </a:spcBef>
              <a:buNone/>
              <a:defRPr sz="1700" b="0"/>
            </a:lvl3pPr>
            <a:lvl4pPr marL="0" indent="0">
              <a:lnSpc>
                <a:spcPct val="100000"/>
              </a:lnSpc>
              <a:spcBef>
                <a:spcPts val="0"/>
              </a:spcBef>
              <a:buFont typeface="Arial" panose="020B0604020202020204" pitchFamily="34" charset="0"/>
              <a:buNone/>
              <a:defRPr sz="1700" b="0"/>
            </a:lvl4pPr>
            <a:lvl5pPr marL="0" indent="0">
              <a:lnSpc>
                <a:spcPct val="100000"/>
              </a:lnSpc>
              <a:spcBef>
                <a:spcPts val="0"/>
              </a:spcBef>
              <a:buFont typeface="Arial" panose="020B0604020202020204" pitchFamily="34" charset="0"/>
              <a:buNone/>
              <a:defRPr sz="1700" b="0"/>
            </a:lvl5pPr>
            <a:lvl6pPr marL="0" indent="0">
              <a:lnSpc>
                <a:spcPct val="100000"/>
              </a:lnSpc>
              <a:spcBef>
                <a:spcPts val="0"/>
              </a:spcBef>
              <a:buFont typeface="Arial" panose="020B0604020202020204" pitchFamily="34" charset="0"/>
              <a:buNone/>
              <a:defRPr sz="1700" b="0"/>
            </a:lvl6pPr>
            <a:lvl7pPr marL="0" indent="0">
              <a:lnSpc>
                <a:spcPct val="100000"/>
              </a:lnSpc>
              <a:spcBef>
                <a:spcPts val="0"/>
              </a:spcBef>
              <a:buFont typeface="Arial" panose="020B0604020202020204" pitchFamily="34" charset="0"/>
              <a:buNone/>
              <a:defRPr sz="1700" b="0"/>
            </a:lvl7pPr>
            <a:lvl8pPr marL="0" indent="0">
              <a:lnSpc>
                <a:spcPct val="100000"/>
              </a:lnSpc>
              <a:spcBef>
                <a:spcPts val="0"/>
              </a:spcBef>
              <a:buFont typeface="Arial" panose="020B0604020202020204" pitchFamily="34" charset="0"/>
              <a:buNone/>
              <a:defRPr sz="1700" b="0"/>
            </a:lvl8pPr>
            <a:lvl9pPr marL="0" indent="0">
              <a:lnSpc>
                <a:spcPct val="100000"/>
              </a:lnSpc>
              <a:spcBef>
                <a:spcPts val="0"/>
              </a:spcBef>
              <a:buFont typeface="Arial" panose="020B0604020202020204" pitchFamily="34" charset="0"/>
              <a:buNone/>
              <a:defRPr sz="1700" b="0"/>
            </a:lvl9pPr>
          </a:lstStyle>
          <a:p>
            <a:pPr lvl="0"/>
            <a:r>
              <a:rPr lang="nl-NL" dirty="0"/>
              <a:t>[Naam presentator]</a:t>
            </a:r>
          </a:p>
        </p:txBody>
      </p:sp>
      <p:sp>
        <p:nvSpPr>
          <p:cNvPr id="3" name="Ondertitel 2"/>
          <p:cNvSpPr>
            <a:spLocks noGrp="1" noSelect="1"/>
          </p:cNvSpPr>
          <p:nvPr>
            <p:ph type="subTitle" idx="1" hasCustomPrompt="1"/>
          </p:nvPr>
        </p:nvSpPr>
        <p:spPr bwMode="gray">
          <a:xfrm>
            <a:off x="331977" y="1149718"/>
            <a:ext cx="7771612" cy="683841"/>
          </a:xfrm>
        </p:spPr>
        <p:txBody>
          <a:bodyPr/>
          <a:lstStyle>
            <a:lvl1pPr marL="0" indent="0" algn="l">
              <a:buNone/>
              <a:defRPr sz="4500" cap="all" baseline="0">
                <a:solidFill>
                  <a:schemeClr val="tx1"/>
                </a:solidFill>
              </a:defRPr>
            </a:lvl1pPr>
            <a:lvl2pPr marL="408188" indent="0" algn="ctr">
              <a:buNone/>
              <a:defRPr>
                <a:solidFill>
                  <a:schemeClr val="tx1">
                    <a:tint val="75000"/>
                  </a:schemeClr>
                </a:solidFill>
              </a:defRPr>
            </a:lvl2pPr>
            <a:lvl3pPr marL="816377" indent="0" algn="ctr">
              <a:buNone/>
              <a:defRPr>
                <a:solidFill>
                  <a:schemeClr val="tx1">
                    <a:tint val="75000"/>
                  </a:schemeClr>
                </a:solidFill>
              </a:defRPr>
            </a:lvl3pPr>
            <a:lvl4pPr marL="1224565" indent="0" algn="ctr">
              <a:buNone/>
              <a:defRPr>
                <a:solidFill>
                  <a:schemeClr val="tx1">
                    <a:tint val="75000"/>
                  </a:schemeClr>
                </a:solidFill>
              </a:defRPr>
            </a:lvl4pPr>
            <a:lvl5pPr marL="1632753" indent="0" algn="ctr">
              <a:buNone/>
              <a:defRPr>
                <a:solidFill>
                  <a:schemeClr val="tx1">
                    <a:tint val="75000"/>
                  </a:schemeClr>
                </a:solidFill>
              </a:defRPr>
            </a:lvl5pPr>
            <a:lvl6pPr marL="2040941" indent="0" algn="ctr">
              <a:buNone/>
              <a:defRPr>
                <a:solidFill>
                  <a:schemeClr val="tx1">
                    <a:tint val="75000"/>
                  </a:schemeClr>
                </a:solidFill>
              </a:defRPr>
            </a:lvl6pPr>
            <a:lvl7pPr marL="2449129" indent="0" algn="ctr">
              <a:buNone/>
              <a:defRPr>
                <a:solidFill>
                  <a:schemeClr val="tx1">
                    <a:tint val="75000"/>
                  </a:schemeClr>
                </a:solidFill>
              </a:defRPr>
            </a:lvl7pPr>
            <a:lvl8pPr marL="2857317" indent="0" algn="ctr">
              <a:buNone/>
              <a:defRPr>
                <a:solidFill>
                  <a:schemeClr val="tx1">
                    <a:tint val="75000"/>
                  </a:schemeClr>
                </a:solidFill>
              </a:defRPr>
            </a:lvl8pPr>
            <a:lvl9pPr marL="3265505" indent="0" algn="ctr">
              <a:buNone/>
              <a:defRPr>
                <a:solidFill>
                  <a:schemeClr val="tx1">
                    <a:tint val="75000"/>
                  </a:schemeClr>
                </a:solidFill>
              </a:defRPr>
            </a:lvl9pPr>
          </a:lstStyle>
          <a:p>
            <a:r>
              <a:rPr lang="nl-NL" noProof="1"/>
              <a:t>[Subtitel]</a:t>
            </a:r>
          </a:p>
        </p:txBody>
      </p:sp>
      <p:sp>
        <p:nvSpPr>
          <p:cNvPr id="2" name="Titel 1"/>
          <p:cNvSpPr>
            <a:spLocks noGrp="1" noSelect="1"/>
          </p:cNvSpPr>
          <p:nvPr>
            <p:ph type="ctrTitle" hasCustomPrompt="1"/>
          </p:nvPr>
        </p:nvSpPr>
        <p:spPr bwMode="gray">
          <a:xfrm>
            <a:off x="331977" y="313923"/>
            <a:ext cx="7772400" cy="847352"/>
          </a:xfrm>
        </p:spPr>
        <p:txBody>
          <a:bodyPr anchor="t" anchorCtr="0"/>
          <a:lstStyle>
            <a:lvl1pPr algn="l">
              <a:defRPr sz="4500"/>
            </a:lvl1pPr>
          </a:lstStyle>
          <a:p>
            <a:r>
              <a:rPr lang="nl-NL" noProof="1"/>
              <a:t>[Titel]</a:t>
            </a:r>
          </a:p>
        </p:txBody>
      </p:sp>
    </p:spTree>
    <p:extLst>
      <p:ext uri="{BB962C8B-B14F-4D97-AF65-F5344CB8AC3E}">
        <p14:creationId xmlns:p14="http://schemas.microsoft.com/office/powerpoint/2010/main" val="2101113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p>
            <a:r>
              <a:rPr lang="nl-NL" noProof="1"/>
              <a:t>[Titel]</a:t>
            </a:r>
          </a:p>
        </p:txBody>
      </p:sp>
      <p:sp>
        <p:nvSpPr>
          <p:cNvPr id="3" name="Tijdelijke aanduiding voor inhoud 2"/>
          <p:cNvSpPr>
            <a:spLocks noGrp="1" noSelect="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solidFill>
                  <a:srgbClr val="000000"/>
                </a:solidFill>
              </a:rPr>
              <a:pPr/>
              <a:t>‹nr.›</a:t>
            </a:fld>
            <a:endParaRPr lang="nl-NL" noProof="1">
              <a:solidFill>
                <a:srgbClr val="000000"/>
              </a:solidFill>
            </a:endParaRPr>
          </a:p>
        </p:txBody>
      </p:sp>
    </p:spTree>
    <p:extLst>
      <p:ext uri="{BB962C8B-B14F-4D97-AF65-F5344CB8AC3E}">
        <p14:creationId xmlns:p14="http://schemas.microsoft.com/office/powerpoint/2010/main" val="3737090811"/>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kader (L) en Foto (R)">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p>
            <a:r>
              <a:rPr lang="nl-NL" noProof="1"/>
              <a:t>[Titel]</a:t>
            </a:r>
          </a:p>
        </p:txBody>
      </p:sp>
      <p:sp>
        <p:nvSpPr>
          <p:cNvPr id="3" name="Tijdelijke aanduiding voor inhoud 2"/>
          <p:cNvSpPr>
            <a:spLocks noGrp="1" noSelect="1"/>
          </p:cNvSpPr>
          <p:nvPr>
            <p:ph idx="1" hasCustomPrompt="1"/>
          </p:nvPr>
        </p:nvSpPr>
        <p:spPr bwMode="gray">
          <a:xfrm>
            <a:off x="304970" y="2182983"/>
            <a:ext cx="3996964" cy="3923092"/>
          </a:xfrm>
        </p:spPr>
        <p:txBody>
          <a:bodyPr/>
          <a:lstStyle>
            <a:lvl1pPr>
              <a:defRPr baseline="0"/>
            </a:lvl1pPr>
          </a:lstStyle>
          <a:p>
            <a:pPr lvl="5"/>
            <a:r>
              <a:rPr lang="nl-NL" noProof="1"/>
              <a:t>[Typ tekst of klik op een pictogram om een object in te voegen]</a:t>
            </a:r>
          </a:p>
        </p:txBody>
      </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solidFill>
                  <a:srgbClr val="000000"/>
                </a:solidFill>
              </a:rPr>
              <a:pPr/>
              <a:t>‹nr.›</a:t>
            </a:fld>
            <a:endParaRPr lang="nl-NL" noProof="1">
              <a:solidFill>
                <a:srgbClr val="000000"/>
              </a:solidFill>
            </a:endParaRPr>
          </a:p>
        </p:txBody>
      </p:sp>
      <p:sp>
        <p:nvSpPr>
          <p:cNvPr id="8" name="Tijdelijke aanduiding voor afbeelding 12">
            <a:extLst>
              <a:ext uri="{FF2B5EF4-FFF2-40B4-BE49-F238E27FC236}">
                <a16:creationId xmlns:a16="http://schemas.microsoft.com/office/drawing/2014/main" id="{C7A48F83-F46C-433A-9B48-7FB81A0C7126}"/>
              </a:ext>
            </a:extLst>
          </p:cNvPr>
          <p:cNvSpPr>
            <a:spLocks noGrp="1" noSelect="1" noChangeAspect="1"/>
          </p:cNvSpPr>
          <p:nvPr>
            <p:ph type="pic" sz="quarter" idx="13" hasCustomPrompt="1"/>
          </p:nvPr>
        </p:nvSpPr>
        <p:spPr bwMode="gray">
          <a:xfrm>
            <a:off x="4653044" y="2194144"/>
            <a:ext cx="4185545" cy="3779125"/>
          </a:xfrm>
          <a:solidFill>
            <a:srgbClr val="D6D6D6"/>
          </a:solidFill>
        </p:spPr>
        <p:txBody>
          <a:bodyPr/>
          <a:lstStyle>
            <a:lvl1pPr marL="0" indent="0">
              <a:lnSpc>
                <a:spcPct val="100000"/>
              </a:lnSpc>
              <a:buFontTx/>
              <a:buNone/>
              <a:defRPr/>
            </a:lvl1pPr>
          </a:lstStyle>
          <a:p>
            <a:r>
              <a:rPr lang="nl-NL"/>
              <a:t>[Klik op het icoon om een afbeelding in te voegen]</a:t>
            </a:r>
          </a:p>
        </p:txBody>
      </p:sp>
    </p:spTree>
    <p:extLst>
      <p:ext uri="{BB962C8B-B14F-4D97-AF65-F5344CB8AC3E}">
        <p14:creationId xmlns:p14="http://schemas.microsoft.com/office/powerpoint/2010/main" val="1056923748"/>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7" name="Tijdelijke aanduiding voor dianummer 6"/>
          <p:cNvSpPr>
            <a:spLocks noGrp="1" noSelect="1"/>
          </p:cNvSpPr>
          <p:nvPr>
            <p:ph type="sldNum" sz="quarter" idx="12"/>
          </p:nvPr>
        </p:nvSpPr>
        <p:spPr bwMode="gray"/>
        <p:txBody>
          <a:bodyPr/>
          <a:lstStyle/>
          <a:p>
            <a:fld id="{1336C48C-F87C-4E4B-81EF-5027B17D1F61}" type="slidenum">
              <a:rPr lang="nl-NL" noProof="1" smtClean="0">
                <a:solidFill>
                  <a:srgbClr val="000000"/>
                </a:solidFill>
              </a:rPr>
              <a:pPr/>
              <a:t>‹nr.›</a:t>
            </a:fld>
            <a:endParaRPr lang="nl-NL" noProof="1">
              <a:solidFill>
                <a:srgbClr val="000000"/>
              </a:solidFill>
            </a:endParaRPr>
          </a:p>
        </p:txBody>
      </p:sp>
      <p:sp>
        <p:nvSpPr>
          <p:cNvPr id="9" name="Tijdelijke aanduiding voor inhoud 8"/>
          <p:cNvSpPr>
            <a:spLocks noGrp="1" noSelect="1"/>
          </p:cNvSpPr>
          <p:nvPr>
            <p:ph sz="quarter" idx="13" hasCustomPrompt="1"/>
          </p:nvPr>
        </p:nvSpPr>
        <p:spPr bwMode="gray">
          <a:xfrm>
            <a:off x="4653463" y="2163867"/>
            <a:ext cx="3996520" cy="3923092"/>
          </a:xfrm>
        </p:spPr>
        <p:txBody>
          <a:bodyPr/>
          <a:lstStyle>
            <a:lvl1pPr>
              <a:defRPr/>
            </a:lvl1pPr>
          </a:lstStyle>
          <a:p>
            <a:pPr lvl="0"/>
            <a:r>
              <a:rPr lang="nl-NL" noProof="1"/>
              <a:t>[Typ tekst of klik op een pictogram om een object in te voegen]</a:t>
            </a:r>
          </a:p>
        </p:txBody>
      </p:sp>
      <p:sp>
        <p:nvSpPr>
          <p:cNvPr id="11" name="Tijdelijke aanduiding voor inhoud 10"/>
          <p:cNvSpPr>
            <a:spLocks noGrp="1" noSelect="1"/>
          </p:cNvSpPr>
          <p:nvPr>
            <p:ph sz="quarter" idx="14" hasCustomPrompt="1"/>
          </p:nvPr>
        </p:nvSpPr>
        <p:spPr bwMode="gray">
          <a:xfrm>
            <a:off x="304970" y="2163867"/>
            <a:ext cx="3996520" cy="3923092"/>
          </a:xfrm>
        </p:spPr>
        <p:txBody>
          <a:bodyPr/>
          <a:lstStyle>
            <a:lvl1pPr>
              <a:defRPr/>
            </a:lvl1pPr>
            <a:lvl5pPr>
              <a:defRPr/>
            </a:lvl5pPr>
          </a:lstStyle>
          <a:p>
            <a:pPr lvl="0"/>
            <a:r>
              <a:rPr lang="nl-NL" noProof="1"/>
              <a:t>[Typ tekst of klik op een pictogram om een object in te voegen]</a:t>
            </a:r>
          </a:p>
        </p:txBody>
      </p:sp>
      <p:sp>
        <p:nvSpPr>
          <p:cNvPr id="8" name="Titel 7"/>
          <p:cNvSpPr>
            <a:spLocks noGrp="1" noSelect="1"/>
          </p:cNvSpPr>
          <p:nvPr>
            <p:ph type="title" hasCustomPrompt="1"/>
          </p:nvPr>
        </p:nvSpPr>
        <p:spPr bwMode="gray">
          <a:xfrm>
            <a:off x="304970" y="359987"/>
            <a:ext cx="8229600" cy="1143000"/>
          </a:xfrm>
        </p:spPr>
        <p:txBody>
          <a:bodyPr/>
          <a:lstStyle/>
          <a:p>
            <a:r>
              <a:rPr lang="nl-NL" noProof="1"/>
              <a:t>[Titel]</a:t>
            </a:r>
            <a:endParaRPr lang="nl-NL" dirty="0"/>
          </a:p>
        </p:txBody>
      </p:sp>
    </p:spTree>
    <p:extLst>
      <p:ext uri="{BB962C8B-B14F-4D97-AF65-F5344CB8AC3E}">
        <p14:creationId xmlns:p14="http://schemas.microsoft.com/office/powerpoint/2010/main" val="3593112159"/>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eldia met ruimte voor logo's">
    <p:bg>
      <p:bgPr>
        <a:solidFill>
          <a:srgbClr val="FFC20E"/>
        </a:solidFill>
        <a:effectLst/>
      </p:bgPr>
    </p:bg>
    <p:spTree>
      <p:nvGrpSpPr>
        <p:cNvPr id="1" name=""/>
        <p:cNvGrpSpPr/>
        <p:nvPr/>
      </p:nvGrpSpPr>
      <p:grpSpPr>
        <a:xfrm>
          <a:off x="0" y="0"/>
          <a:ext cx="0" cy="0"/>
          <a:chOff x="0" y="0"/>
          <a:chExt cx="0" cy="0"/>
        </a:xfrm>
      </p:grpSpPr>
      <p:grpSp>
        <p:nvGrpSpPr>
          <p:cNvPr id="16" name="Groep 4">
            <a:extLst>
              <a:ext uri="{FF2B5EF4-FFF2-40B4-BE49-F238E27FC236}">
                <a16:creationId xmlns:a16="http://schemas.microsoft.com/office/drawing/2014/main" id="{6258F7A7-F5C7-4CD7-8E5E-333D6A917698}"/>
              </a:ext>
            </a:extLst>
          </p:cNvPr>
          <p:cNvGrpSpPr>
            <a:grpSpLocks noSelect="1"/>
          </p:cNvGrpSpPr>
          <p:nvPr userDrawn="1"/>
        </p:nvGrpSpPr>
        <p:grpSpPr bwMode="gray">
          <a:xfrm>
            <a:off x="21" y="4253822"/>
            <a:ext cx="9145281" cy="2602855"/>
            <a:chOff x="0" y="4254732"/>
            <a:chExt cx="12192121" cy="2603457"/>
          </a:xfrm>
        </p:grpSpPr>
        <p:sp>
          <p:nvSpPr>
            <p:cNvPr id="18" name="Rectangle 17">
              <a:extLst>
                <a:ext uri="{FF2B5EF4-FFF2-40B4-BE49-F238E27FC236}">
                  <a16:creationId xmlns:a16="http://schemas.microsoft.com/office/drawing/2014/main" id="{6296DB8F-AB72-43F7-8148-0DDDC46B187E}"/>
                </a:ext>
              </a:extLst>
            </p:cNvPr>
            <p:cNvSpPr>
              <a:spLocks noSelect="1" noChangeArrowheads="1"/>
            </p:cNvSpPr>
            <p:nvPr userDrawn="1"/>
          </p:nvSpPr>
          <p:spPr bwMode="gray">
            <a:xfrm>
              <a:off x="3240" y="4254732"/>
              <a:ext cx="12188881" cy="260345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9" name="Freeform 7">
              <a:extLst>
                <a:ext uri="{FF2B5EF4-FFF2-40B4-BE49-F238E27FC236}">
                  <a16:creationId xmlns:a16="http://schemas.microsoft.com/office/drawing/2014/main" id="{D109A511-745E-42C1-81B5-EDA16AB0B78C}"/>
                </a:ext>
              </a:extLst>
            </p:cNvPr>
            <p:cNvSpPr>
              <a:spLocks noSelect="1"/>
            </p:cNvSpPr>
            <p:nvPr userDrawn="1"/>
          </p:nvSpPr>
          <p:spPr bwMode="gray">
            <a:xfrm>
              <a:off x="482667" y="4809469"/>
              <a:ext cx="4130694" cy="273051"/>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0" name="Freeform 8">
              <a:extLst>
                <a:ext uri="{FF2B5EF4-FFF2-40B4-BE49-F238E27FC236}">
                  <a16:creationId xmlns:a16="http://schemas.microsoft.com/office/drawing/2014/main" id="{2D04240A-C1FD-456F-9FC8-586381A429D3}"/>
                </a:ext>
              </a:extLst>
            </p:cNvPr>
            <p:cNvSpPr>
              <a:spLocks noSelect="1"/>
            </p:cNvSpPr>
            <p:nvPr userDrawn="1"/>
          </p:nvSpPr>
          <p:spPr bwMode="gray">
            <a:xfrm>
              <a:off x="9942623" y="4812644"/>
              <a:ext cx="1763721" cy="266701"/>
            </a:xfrm>
            <a:custGeom>
              <a:avLst/>
              <a:gdLst>
                <a:gd name="T0" fmla="*/ 31 w 5556"/>
                <a:gd name="T1" fmla="*/ 201 h 835"/>
                <a:gd name="T2" fmla="*/ 305 w 5556"/>
                <a:gd name="T3" fmla="*/ 188 h 835"/>
                <a:gd name="T4" fmla="*/ 273 w 5556"/>
                <a:gd name="T5" fmla="*/ 356 h 835"/>
                <a:gd name="T6" fmla="*/ 757 w 5556"/>
                <a:gd name="T7" fmla="*/ 262 h 835"/>
                <a:gd name="T8" fmla="*/ 571 w 5556"/>
                <a:gd name="T9" fmla="*/ 96 h 835"/>
                <a:gd name="T10" fmla="*/ 1099 w 5556"/>
                <a:gd name="T11" fmla="*/ 6 h 835"/>
                <a:gd name="T12" fmla="*/ 1185 w 5556"/>
                <a:gd name="T13" fmla="*/ 213 h 835"/>
                <a:gd name="T14" fmla="*/ 1394 w 5556"/>
                <a:gd name="T15" fmla="*/ 356 h 835"/>
                <a:gd name="T16" fmla="*/ 1342 w 5556"/>
                <a:gd name="T17" fmla="*/ 109 h 835"/>
                <a:gd name="T18" fmla="*/ 1648 w 5556"/>
                <a:gd name="T19" fmla="*/ 34 h 835"/>
                <a:gd name="T20" fmla="*/ 1795 w 5556"/>
                <a:gd name="T21" fmla="*/ 163 h 835"/>
                <a:gd name="T22" fmla="*/ 1827 w 5556"/>
                <a:gd name="T23" fmla="*/ 163 h 835"/>
                <a:gd name="T24" fmla="*/ 2316 w 5556"/>
                <a:gd name="T25" fmla="*/ 159 h 835"/>
                <a:gd name="T26" fmla="*/ 2515 w 5556"/>
                <a:gd name="T27" fmla="*/ 328 h 835"/>
                <a:gd name="T28" fmla="*/ 2483 w 5556"/>
                <a:gd name="T29" fmla="*/ 6 h 835"/>
                <a:gd name="T30" fmla="*/ 2883 w 5556"/>
                <a:gd name="T31" fmla="*/ 180 h 835"/>
                <a:gd name="T32" fmla="*/ 2761 w 5556"/>
                <a:gd name="T33" fmla="*/ 356 h 835"/>
                <a:gd name="T34" fmla="*/ 3090 w 5556"/>
                <a:gd name="T35" fmla="*/ 213 h 835"/>
                <a:gd name="T36" fmla="*/ 3090 w 5556"/>
                <a:gd name="T37" fmla="*/ 186 h 835"/>
                <a:gd name="T38" fmla="*/ 3539 w 5556"/>
                <a:gd name="T39" fmla="*/ 34 h 835"/>
                <a:gd name="T40" fmla="*/ 3808 w 5556"/>
                <a:gd name="T41" fmla="*/ 356 h 835"/>
                <a:gd name="T42" fmla="*/ 3825 w 5556"/>
                <a:gd name="T43" fmla="*/ 106 h 835"/>
                <a:gd name="T44" fmla="*/ 3688 w 5556"/>
                <a:gd name="T45" fmla="*/ 186 h 835"/>
                <a:gd name="T46" fmla="*/ 3853 w 5556"/>
                <a:gd name="T47" fmla="*/ 34 h 835"/>
                <a:gd name="T48" fmla="*/ 4402 w 5556"/>
                <a:gd name="T49" fmla="*/ 171 h 835"/>
                <a:gd name="T50" fmla="*/ 4341 w 5556"/>
                <a:gd name="T51" fmla="*/ 175 h 835"/>
                <a:gd name="T52" fmla="*/ 4402 w 5556"/>
                <a:gd name="T53" fmla="*/ 171 h 835"/>
                <a:gd name="T54" fmla="*/ 4750 w 5556"/>
                <a:gd name="T55" fmla="*/ 34 h 835"/>
                <a:gd name="T56" fmla="*/ 77 w 5556"/>
                <a:gd name="T57" fmla="*/ 674 h 835"/>
                <a:gd name="T58" fmla="*/ 11 w 5556"/>
                <a:gd name="T59" fmla="*/ 828 h 835"/>
                <a:gd name="T60" fmla="*/ 563 w 5556"/>
                <a:gd name="T61" fmla="*/ 684 h 835"/>
                <a:gd name="T62" fmla="*/ 782 w 5556"/>
                <a:gd name="T63" fmla="*/ 532 h 835"/>
                <a:gd name="T64" fmla="*/ 1000 w 5556"/>
                <a:gd name="T65" fmla="*/ 477 h 835"/>
                <a:gd name="T66" fmla="*/ 1474 w 5556"/>
                <a:gd name="T67" fmla="*/ 685 h 835"/>
                <a:gd name="T68" fmla="*/ 1282 w 5556"/>
                <a:gd name="T69" fmla="*/ 477 h 835"/>
                <a:gd name="T70" fmla="*/ 1382 w 5556"/>
                <a:gd name="T71" fmla="*/ 646 h 835"/>
                <a:gd name="T72" fmla="*/ 1814 w 5556"/>
                <a:gd name="T73" fmla="*/ 674 h 835"/>
                <a:gd name="T74" fmla="*/ 2197 w 5556"/>
                <a:gd name="T75" fmla="*/ 617 h 835"/>
                <a:gd name="T76" fmla="*/ 2197 w 5556"/>
                <a:gd name="T77" fmla="*/ 828 h 835"/>
                <a:gd name="T78" fmla="*/ 2404 w 5556"/>
                <a:gd name="T79" fmla="*/ 773 h 835"/>
                <a:gd name="T80" fmla="*/ 2338 w 5556"/>
                <a:gd name="T81" fmla="*/ 477 h 835"/>
                <a:gd name="T82" fmla="*/ 2596 w 5556"/>
                <a:gd name="T83" fmla="*/ 828 h 835"/>
                <a:gd name="T84" fmla="*/ 2707 w 5556"/>
                <a:gd name="T85" fmla="*/ 675 h 835"/>
                <a:gd name="T86" fmla="*/ 3021 w 5556"/>
                <a:gd name="T87" fmla="*/ 477 h 835"/>
                <a:gd name="T88" fmla="*/ 3141 w 5556"/>
                <a:gd name="T89" fmla="*/ 477 h 835"/>
                <a:gd name="T90" fmla="*/ 3532 w 5556"/>
                <a:gd name="T91" fmla="*/ 673 h 835"/>
                <a:gd name="T92" fmla="*/ 4189 w 5556"/>
                <a:gd name="T93" fmla="*/ 674 h 835"/>
                <a:gd name="T94" fmla="*/ 3983 w 5556"/>
                <a:gd name="T95" fmla="*/ 531 h 835"/>
                <a:gd name="T96" fmla="*/ 4317 w 5556"/>
                <a:gd name="T97" fmla="*/ 773 h 835"/>
                <a:gd name="T98" fmla="*/ 4251 w 5556"/>
                <a:gd name="T99" fmla="*/ 477 h 835"/>
                <a:gd name="T100" fmla="*/ 4648 w 5556"/>
                <a:gd name="T101" fmla="*/ 470 h 835"/>
                <a:gd name="T102" fmla="*/ 4641 w 5556"/>
                <a:gd name="T103" fmla="*/ 835 h 835"/>
                <a:gd name="T104" fmla="*/ 5152 w 5556"/>
                <a:gd name="T105" fmla="*/ 776 h 835"/>
                <a:gd name="T106" fmla="*/ 4954 w 5556"/>
                <a:gd name="T107" fmla="*/ 628 h 835"/>
                <a:gd name="T108" fmla="*/ 5496 w 5556"/>
                <a:gd name="T109" fmla="*/ 668 h 835"/>
                <a:gd name="T110" fmla="*/ 5342 w 5556"/>
                <a:gd name="T111" fmla="*/ 63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6" h="835">
                  <a:moveTo>
                    <a:pt x="0" y="201"/>
                  </a:moveTo>
                  <a:cubicBezTo>
                    <a:pt x="0" y="161"/>
                    <a:pt x="0" y="161"/>
                    <a:pt x="0" y="161"/>
                  </a:cubicBezTo>
                  <a:cubicBezTo>
                    <a:pt x="0" y="38"/>
                    <a:pt x="54" y="0"/>
                    <a:pt x="138" y="0"/>
                  </a:cubicBezTo>
                  <a:cubicBezTo>
                    <a:pt x="172" y="0"/>
                    <a:pt x="205" y="6"/>
                    <a:pt x="219" y="8"/>
                  </a:cubicBezTo>
                  <a:cubicBezTo>
                    <a:pt x="219" y="34"/>
                    <a:pt x="219" y="34"/>
                    <a:pt x="219" y="34"/>
                  </a:cubicBezTo>
                  <a:cubicBezTo>
                    <a:pt x="193" y="31"/>
                    <a:pt x="168" y="29"/>
                    <a:pt x="138" y="29"/>
                  </a:cubicBezTo>
                  <a:cubicBezTo>
                    <a:pt x="65" y="29"/>
                    <a:pt x="31" y="64"/>
                    <a:pt x="31" y="161"/>
                  </a:cubicBezTo>
                  <a:cubicBezTo>
                    <a:pt x="31" y="201"/>
                    <a:pt x="31" y="201"/>
                    <a:pt x="31" y="201"/>
                  </a:cubicBezTo>
                  <a:cubicBezTo>
                    <a:pt x="31" y="299"/>
                    <a:pt x="65" y="334"/>
                    <a:pt x="138" y="334"/>
                  </a:cubicBezTo>
                  <a:cubicBezTo>
                    <a:pt x="169" y="334"/>
                    <a:pt x="195" y="332"/>
                    <a:pt x="219" y="329"/>
                  </a:cubicBezTo>
                  <a:cubicBezTo>
                    <a:pt x="219" y="355"/>
                    <a:pt x="219" y="355"/>
                    <a:pt x="219" y="355"/>
                  </a:cubicBezTo>
                  <a:cubicBezTo>
                    <a:pt x="207" y="357"/>
                    <a:pt x="174" y="362"/>
                    <a:pt x="138" y="362"/>
                  </a:cubicBezTo>
                  <a:cubicBezTo>
                    <a:pt x="54" y="362"/>
                    <a:pt x="0" y="325"/>
                    <a:pt x="0" y="201"/>
                  </a:cubicBezTo>
                  <a:close/>
                  <a:moveTo>
                    <a:pt x="475" y="328"/>
                  </a:moveTo>
                  <a:cubicBezTo>
                    <a:pt x="305" y="328"/>
                    <a:pt x="305" y="328"/>
                    <a:pt x="305" y="328"/>
                  </a:cubicBezTo>
                  <a:cubicBezTo>
                    <a:pt x="305" y="188"/>
                    <a:pt x="305" y="188"/>
                    <a:pt x="305" y="188"/>
                  </a:cubicBezTo>
                  <a:cubicBezTo>
                    <a:pt x="464" y="188"/>
                    <a:pt x="464" y="188"/>
                    <a:pt x="464" y="188"/>
                  </a:cubicBezTo>
                  <a:cubicBezTo>
                    <a:pt x="464" y="159"/>
                    <a:pt x="464" y="159"/>
                    <a:pt x="464" y="159"/>
                  </a:cubicBezTo>
                  <a:cubicBezTo>
                    <a:pt x="305" y="159"/>
                    <a:pt x="305" y="159"/>
                    <a:pt x="305" y="159"/>
                  </a:cubicBezTo>
                  <a:cubicBezTo>
                    <a:pt x="305" y="34"/>
                    <a:pt x="305" y="34"/>
                    <a:pt x="305" y="34"/>
                  </a:cubicBezTo>
                  <a:cubicBezTo>
                    <a:pt x="475" y="34"/>
                    <a:pt x="475" y="34"/>
                    <a:pt x="475" y="34"/>
                  </a:cubicBezTo>
                  <a:cubicBezTo>
                    <a:pt x="475" y="6"/>
                    <a:pt x="475" y="6"/>
                    <a:pt x="475" y="6"/>
                  </a:cubicBezTo>
                  <a:cubicBezTo>
                    <a:pt x="273" y="6"/>
                    <a:pt x="273" y="6"/>
                    <a:pt x="273" y="6"/>
                  </a:cubicBezTo>
                  <a:cubicBezTo>
                    <a:pt x="273" y="356"/>
                    <a:pt x="273" y="356"/>
                    <a:pt x="273" y="356"/>
                  </a:cubicBezTo>
                  <a:cubicBezTo>
                    <a:pt x="475" y="356"/>
                    <a:pt x="475" y="356"/>
                    <a:pt x="475" y="356"/>
                  </a:cubicBezTo>
                  <a:lnTo>
                    <a:pt x="475" y="328"/>
                  </a:lnTo>
                  <a:close/>
                  <a:moveTo>
                    <a:pt x="595" y="85"/>
                  </a:moveTo>
                  <a:cubicBezTo>
                    <a:pt x="742" y="357"/>
                    <a:pt x="742" y="357"/>
                    <a:pt x="742" y="357"/>
                  </a:cubicBezTo>
                  <a:cubicBezTo>
                    <a:pt x="787" y="357"/>
                    <a:pt x="787" y="357"/>
                    <a:pt x="787" y="357"/>
                  </a:cubicBezTo>
                  <a:cubicBezTo>
                    <a:pt x="787" y="6"/>
                    <a:pt x="787" y="6"/>
                    <a:pt x="787" y="6"/>
                  </a:cubicBezTo>
                  <a:cubicBezTo>
                    <a:pt x="757" y="6"/>
                    <a:pt x="757" y="6"/>
                    <a:pt x="757" y="6"/>
                  </a:cubicBezTo>
                  <a:cubicBezTo>
                    <a:pt x="757" y="262"/>
                    <a:pt x="757" y="262"/>
                    <a:pt x="757" y="262"/>
                  </a:cubicBezTo>
                  <a:cubicBezTo>
                    <a:pt x="757" y="280"/>
                    <a:pt x="757" y="301"/>
                    <a:pt x="758" y="323"/>
                  </a:cubicBezTo>
                  <a:cubicBezTo>
                    <a:pt x="758" y="323"/>
                    <a:pt x="758" y="323"/>
                    <a:pt x="758" y="323"/>
                  </a:cubicBezTo>
                  <a:cubicBezTo>
                    <a:pt x="750" y="308"/>
                    <a:pt x="741" y="289"/>
                    <a:pt x="734" y="275"/>
                  </a:cubicBezTo>
                  <a:cubicBezTo>
                    <a:pt x="586" y="6"/>
                    <a:pt x="586" y="6"/>
                    <a:pt x="586" y="6"/>
                  </a:cubicBezTo>
                  <a:cubicBezTo>
                    <a:pt x="541" y="6"/>
                    <a:pt x="541" y="6"/>
                    <a:pt x="541" y="6"/>
                  </a:cubicBezTo>
                  <a:cubicBezTo>
                    <a:pt x="541" y="356"/>
                    <a:pt x="541" y="356"/>
                    <a:pt x="541" y="356"/>
                  </a:cubicBezTo>
                  <a:cubicBezTo>
                    <a:pt x="571" y="356"/>
                    <a:pt x="571" y="356"/>
                    <a:pt x="571" y="356"/>
                  </a:cubicBezTo>
                  <a:cubicBezTo>
                    <a:pt x="571" y="96"/>
                    <a:pt x="571" y="96"/>
                    <a:pt x="571" y="96"/>
                  </a:cubicBezTo>
                  <a:cubicBezTo>
                    <a:pt x="571" y="76"/>
                    <a:pt x="570" y="55"/>
                    <a:pt x="569" y="36"/>
                  </a:cubicBezTo>
                  <a:cubicBezTo>
                    <a:pt x="570" y="36"/>
                    <a:pt x="570" y="36"/>
                    <a:pt x="570" y="36"/>
                  </a:cubicBezTo>
                  <a:cubicBezTo>
                    <a:pt x="578" y="53"/>
                    <a:pt x="587" y="70"/>
                    <a:pt x="595" y="85"/>
                  </a:cubicBezTo>
                  <a:close/>
                  <a:moveTo>
                    <a:pt x="954" y="356"/>
                  </a:moveTo>
                  <a:cubicBezTo>
                    <a:pt x="986" y="356"/>
                    <a:pt x="986" y="356"/>
                    <a:pt x="986" y="356"/>
                  </a:cubicBezTo>
                  <a:cubicBezTo>
                    <a:pt x="986" y="34"/>
                    <a:pt x="986" y="34"/>
                    <a:pt x="986" y="34"/>
                  </a:cubicBezTo>
                  <a:cubicBezTo>
                    <a:pt x="1099" y="34"/>
                    <a:pt x="1099" y="34"/>
                    <a:pt x="1099" y="34"/>
                  </a:cubicBezTo>
                  <a:cubicBezTo>
                    <a:pt x="1099" y="6"/>
                    <a:pt x="1099" y="6"/>
                    <a:pt x="1099" y="6"/>
                  </a:cubicBezTo>
                  <a:cubicBezTo>
                    <a:pt x="841" y="6"/>
                    <a:pt x="841" y="6"/>
                    <a:pt x="841" y="6"/>
                  </a:cubicBezTo>
                  <a:cubicBezTo>
                    <a:pt x="841" y="34"/>
                    <a:pt x="841" y="34"/>
                    <a:pt x="841" y="34"/>
                  </a:cubicBezTo>
                  <a:cubicBezTo>
                    <a:pt x="954" y="34"/>
                    <a:pt x="954" y="34"/>
                    <a:pt x="954" y="34"/>
                  </a:cubicBezTo>
                  <a:lnTo>
                    <a:pt x="954" y="356"/>
                  </a:lnTo>
                  <a:close/>
                  <a:moveTo>
                    <a:pt x="1357" y="356"/>
                  </a:moveTo>
                  <a:cubicBezTo>
                    <a:pt x="1270" y="213"/>
                    <a:pt x="1270" y="213"/>
                    <a:pt x="1270" y="213"/>
                  </a:cubicBezTo>
                  <a:cubicBezTo>
                    <a:pt x="1259" y="214"/>
                    <a:pt x="1246" y="214"/>
                    <a:pt x="1237" y="214"/>
                  </a:cubicBezTo>
                  <a:cubicBezTo>
                    <a:pt x="1219" y="214"/>
                    <a:pt x="1199" y="214"/>
                    <a:pt x="1185" y="213"/>
                  </a:cubicBezTo>
                  <a:cubicBezTo>
                    <a:pt x="1185" y="356"/>
                    <a:pt x="1185" y="356"/>
                    <a:pt x="1185" y="356"/>
                  </a:cubicBezTo>
                  <a:cubicBezTo>
                    <a:pt x="1154" y="356"/>
                    <a:pt x="1154" y="356"/>
                    <a:pt x="1154" y="356"/>
                  </a:cubicBezTo>
                  <a:cubicBezTo>
                    <a:pt x="1154" y="6"/>
                    <a:pt x="1154" y="6"/>
                    <a:pt x="1154" y="6"/>
                  </a:cubicBezTo>
                  <a:cubicBezTo>
                    <a:pt x="1187" y="5"/>
                    <a:pt x="1206" y="4"/>
                    <a:pt x="1236" y="4"/>
                  </a:cubicBezTo>
                  <a:cubicBezTo>
                    <a:pt x="1318" y="4"/>
                    <a:pt x="1374" y="26"/>
                    <a:pt x="1374" y="106"/>
                  </a:cubicBezTo>
                  <a:cubicBezTo>
                    <a:pt x="1374" y="109"/>
                    <a:pt x="1374" y="109"/>
                    <a:pt x="1374" y="109"/>
                  </a:cubicBezTo>
                  <a:cubicBezTo>
                    <a:pt x="1374" y="166"/>
                    <a:pt x="1349" y="194"/>
                    <a:pt x="1303" y="207"/>
                  </a:cubicBezTo>
                  <a:cubicBezTo>
                    <a:pt x="1394" y="356"/>
                    <a:pt x="1394" y="356"/>
                    <a:pt x="1394" y="356"/>
                  </a:cubicBezTo>
                  <a:lnTo>
                    <a:pt x="1357" y="356"/>
                  </a:lnTo>
                  <a:close/>
                  <a:moveTo>
                    <a:pt x="1342" y="109"/>
                  </a:moveTo>
                  <a:cubicBezTo>
                    <a:pt x="1342" y="106"/>
                    <a:pt x="1342" y="106"/>
                    <a:pt x="1342" y="106"/>
                  </a:cubicBezTo>
                  <a:cubicBezTo>
                    <a:pt x="1342" y="48"/>
                    <a:pt x="1307" y="33"/>
                    <a:pt x="1236" y="33"/>
                  </a:cubicBezTo>
                  <a:cubicBezTo>
                    <a:pt x="1220" y="33"/>
                    <a:pt x="1201" y="33"/>
                    <a:pt x="1185" y="34"/>
                  </a:cubicBezTo>
                  <a:cubicBezTo>
                    <a:pt x="1185" y="186"/>
                    <a:pt x="1185" y="186"/>
                    <a:pt x="1185" y="186"/>
                  </a:cubicBezTo>
                  <a:cubicBezTo>
                    <a:pt x="1201" y="186"/>
                    <a:pt x="1219" y="186"/>
                    <a:pt x="1237" y="186"/>
                  </a:cubicBezTo>
                  <a:cubicBezTo>
                    <a:pt x="1309" y="186"/>
                    <a:pt x="1342" y="167"/>
                    <a:pt x="1342" y="109"/>
                  </a:cubicBezTo>
                  <a:close/>
                  <a:moveTo>
                    <a:pt x="1648" y="328"/>
                  </a:moveTo>
                  <a:cubicBezTo>
                    <a:pt x="1478" y="328"/>
                    <a:pt x="1478" y="328"/>
                    <a:pt x="1478" y="328"/>
                  </a:cubicBezTo>
                  <a:cubicBezTo>
                    <a:pt x="1478" y="188"/>
                    <a:pt x="1478" y="188"/>
                    <a:pt x="1478" y="188"/>
                  </a:cubicBezTo>
                  <a:cubicBezTo>
                    <a:pt x="1637" y="188"/>
                    <a:pt x="1637" y="188"/>
                    <a:pt x="1637" y="188"/>
                  </a:cubicBezTo>
                  <a:cubicBezTo>
                    <a:pt x="1637" y="159"/>
                    <a:pt x="1637" y="159"/>
                    <a:pt x="1637" y="159"/>
                  </a:cubicBezTo>
                  <a:cubicBezTo>
                    <a:pt x="1478" y="159"/>
                    <a:pt x="1478" y="159"/>
                    <a:pt x="1478" y="159"/>
                  </a:cubicBezTo>
                  <a:cubicBezTo>
                    <a:pt x="1478" y="34"/>
                    <a:pt x="1478" y="34"/>
                    <a:pt x="1478" y="34"/>
                  </a:cubicBezTo>
                  <a:cubicBezTo>
                    <a:pt x="1648" y="34"/>
                    <a:pt x="1648" y="34"/>
                    <a:pt x="1648" y="34"/>
                  </a:cubicBezTo>
                  <a:cubicBezTo>
                    <a:pt x="1648" y="6"/>
                    <a:pt x="1648" y="6"/>
                    <a:pt x="1648" y="6"/>
                  </a:cubicBezTo>
                  <a:cubicBezTo>
                    <a:pt x="1447" y="6"/>
                    <a:pt x="1447" y="6"/>
                    <a:pt x="1447" y="6"/>
                  </a:cubicBezTo>
                  <a:cubicBezTo>
                    <a:pt x="1447" y="356"/>
                    <a:pt x="1447" y="356"/>
                    <a:pt x="1447" y="356"/>
                  </a:cubicBezTo>
                  <a:cubicBezTo>
                    <a:pt x="1648" y="356"/>
                    <a:pt x="1648" y="356"/>
                    <a:pt x="1648" y="356"/>
                  </a:cubicBezTo>
                  <a:lnTo>
                    <a:pt x="1648" y="328"/>
                  </a:lnTo>
                  <a:close/>
                  <a:moveTo>
                    <a:pt x="1928" y="362"/>
                  </a:moveTo>
                  <a:cubicBezTo>
                    <a:pt x="1844" y="362"/>
                    <a:pt x="1795" y="310"/>
                    <a:pt x="1795" y="200"/>
                  </a:cubicBezTo>
                  <a:cubicBezTo>
                    <a:pt x="1795" y="163"/>
                    <a:pt x="1795" y="163"/>
                    <a:pt x="1795" y="163"/>
                  </a:cubicBezTo>
                  <a:cubicBezTo>
                    <a:pt x="1795" y="52"/>
                    <a:pt x="1844" y="0"/>
                    <a:pt x="1928" y="0"/>
                  </a:cubicBezTo>
                  <a:cubicBezTo>
                    <a:pt x="2011" y="0"/>
                    <a:pt x="2059" y="52"/>
                    <a:pt x="2059" y="163"/>
                  </a:cubicBezTo>
                  <a:cubicBezTo>
                    <a:pt x="2059" y="200"/>
                    <a:pt x="2059" y="200"/>
                    <a:pt x="2059" y="200"/>
                  </a:cubicBezTo>
                  <a:cubicBezTo>
                    <a:pt x="2059" y="310"/>
                    <a:pt x="2011" y="362"/>
                    <a:pt x="1928" y="362"/>
                  </a:cubicBezTo>
                  <a:close/>
                  <a:moveTo>
                    <a:pt x="2028" y="200"/>
                  </a:moveTo>
                  <a:cubicBezTo>
                    <a:pt x="2028" y="163"/>
                    <a:pt x="2028" y="163"/>
                    <a:pt x="2028" y="163"/>
                  </a:cubicBezTo>
                  <a:cubicBezTo>
                    <a:pt x="2028" y="62"/>
                    <a:pt x="1986" y="29"/>
                    <a:pt x="1928" y="29"/>
                  </a:cubicBezTo>
                  <a:cubicBezTo>
                    <a:pt x="1869" y="29"/>
                    <a:pt x="1827" y="62"/>
                    <a:pt x="1827" y="163"/>
                  </a:cubicBezTo>
                  <a:cubicBezTo>
                    <a:pt x="1827" y="200"/>
                    <a:pt x="1827" y="200"/>
                    <a:pt x="1827" y="200"/>
                  </a:cubicBezTo>
                  <a:cubicBezTo>
                    <a:pt x="1827" y="301"/>
                    <a:pt x="1869" y="334"/>
                    <a:pt x="1928" y="334"/>
                  </a:cubicBezTo>
                  <a:cubicBezTo>
                    <a:pt x="1986" y="334"/>
                    <a:pt x="2028" y="301"/>
                    <a:pt x="2028" y="200"/>
                  </a:cubicBezTo>
                  <a:close/>
                  <a:moveTo>
                    <a:pt x="2125" y="356"/>
                  </a:moveTo>
                  <a:cubicBezTo>
                    <a:pt x="2157" y="356"/>
                    <a:pt x="2157" y="356"/>
                    <a:pt x="2157" y="356"/>
                  </a:cubicBezTo>
                  <a:cubicBezTo>
                    <a:pt x="2157" y="188"/>
                    <a:pt x="2157" y="188"/>
                    <a:pt x="2157" y="188"/>
                  </a:cubicBezTo>
                  <a:cubicBezTo>
                    <a:pt x="2316" y="188"/>
                    <a:pt x="2316" y="188"/>
                    <a:pt x="2316" y="188"/>
                  </a:cubicBezTo>
                  <a:cubicBezTo>
                    <a:pt x="2316" y="159"/>
                    <a:pt x="2316" y="159"/>
                    <a:pt x="2316" y="159"/>
                  </a:cubicBezTo>
                  <a:cubicBezTo>
                    <a:pt x="2157" y="159"/>
                    <a:pt x="2157" y="159"/>
                    <a:pt x="2157" y="159"/>
                  </a:cubicBezTo>
                  <a:cubicBezTo>
                    <a:pt x="2157" y="34"/>
                    <a:pt x="2157" y="34"/>
                    <a:pt x="2157" y="34"/>
                  </a:cubicBezTo>
                  <a:cubicBezTo>
                    <a:pt x="2327" y="34"/>
                    <a:pt x="2327" y="34"/>
                    <a:pt x="2327" y="34"/>
                  </a:cubicBezTo>
                  <a:cubicBezTo>
                    <a:pt x="2327" y="6"/>
                    <a:pt x="2327" y="6"/>
                    <a:pt x="2327" y="6"/>
                  </a:cubicBezTo>
                  <a:cubicBezTo>
                    <a:pt x="2125" y="6"/>
                    <a:pt x="2125" y="6"/>
                    <a:pt x="2125" y="6"/>
                  </a:cubicBezTo>
                  <a:lnTo>
                    <a:pt x="2125" y="356"/>
                  </a:lnTo>
                  <a:close/>
                  <a:moveTo>
                    <a:pt x="2685" y="328"/>
                  </a:moveTo>
                  <a:cubicBezTo>
                    <a:pt x="2515" y="328"/>
                    <a:pt x="2515" y="328"/>
                    <a:pt x="2515" y="328"/>
                  </a:cubicBezTo>
                  <a:cubicBezTo>
                    <a:pt x="2515" y="188"/>
                    <a:pt x="2515" y="188"/>
                    <a:pt x="2515" y="188"/>
                  </a:cubicBezTo>
                  <a:cubicBezTo>
                    <a:pt x="2674" y="188"/>
                    <a:pt x="2674" y="188"/>
                    <a:pt x="2674" y="188"/>
                  </a:cubicBezTo>
                  <a:cubicBezTo>
                    <a:pt x="2674" y="159"/>
                    <a:pt x="2674" y="159"/>
                    <a:pt x="2674" y="159"/>
                  </a:cubicBezTo>
                  <a:cubicBezTo>
                    <a:pt x="2515" y="159"/>
                    <a:pt x="2515" y="159"/>
                    <a:pt x="2515" y="159"/>
                  </a:cubicBezTo>
                  <a:cubicBezTo>
                    <a:pt x="2515" y="34"/>
                    <a:pt x="2515" y="34"/>
                    <a:pt x="2515" y="34"/>
                  </a:cubicBezTo>
                  <a:cubicBezTo>
                    <a:pt x="2685" y="34"/>
                    <a:pt x="2685" y="34"/>
                    <a:pt x="2685" y="34"/>
                  </a:cubicBezTo>
                  <a:cubicBezTo>
                    <a:pt x="2685" y="6"/>
                    <a:pt x="2685" y="6"/>
                    <a:pt x="2685" y="6"/>
                  </a:cubicBezTo>
                  <a:cubicBezTo>
                    <a:pt x="2483" y="6"/>
                    <a:pt x="2483" y="6"/>
                    <a:pt x="2483" y="6"/>
                  </a:cubicBezTo>
                  <a:cubicBezTo>
                    <a:pt x="2483" y="356"/>
                    <a:pt x="2483" y="356"/>
                    <a:pt x="2483" y="356"/>
                  </a:cubicBezTo>
                  <a:cubicBezTo>
                    <a:pt x="2685" y="356"/>
                    <a:pt x="2685" y="356"/>
                    <a:pt x="2685" y="356"/>
                  </a:cubicBezTo>
                  <a:lnTo>
                    <a:pt x="2685" y="328"/>
                  </a:lnTo>
                  <a:close/>
                  <a:moveTo>
                    <a:pt x="2761" y="356"/>
                  </a:moveTo>
                  <a:cubicBezTo>
                    <a:pt x="2862" y="204"/>
                    <a:pt x="2862" y="204"/>
                    <a:pt x="2862" y="204"/>
                  </a:cubicBezTo>
                  <a:cubicBezTo>
                    <a:pt x="2965" y="356"/>
                    <a:pt x="2965" y="356"/>
                    <a:pt x="2965" y="356"/>
                  </a:cubicBezTo>
                  <a:cubicBezTo>
                    <a:pt x="3004" y="356"/>
                    <a:pt x="3004" y="356"/>
                    <a:pt x="3004" y="356"/>
                  </a:cubicBezTo>
                  <a:cubicBezTo>
                    <a:pt x="2883" y="180"/>
                    <a:pt x="2883" y="180"/>
                    <a:pt x="2883" y="180"/>
                  </a:cubicBezTo>
                  <a:cubicBezTo>
                    <a:pt x="3002" y="6"/>
                    <a:pt x="3002" y="6"/>
                    <a:pt x="3002" y="6"/>
                  </a:cubicBezTo>
                  <a:cubicBezTo>
                    <a:pt x="2966" y="6"/>
                    <a:pt x="2966" y="6"/>
                    <a:pt x="2966" y="6"/>
                  </a:cubicBezTo>
                  <a:cubicBezTo>
                    <a:pt x="2866" y="156"/>
                    <a:pt x="2866" y="156"/>
                    <a:pt x="2866" y="156"/>
                  </a:cubicBezTo>
                  <a:cubicBezTo>
                    <a:pt x="2765" y="6"/>
                    <a:pt x="2765" y="6"/>
                    <a:pt x="2765" y="6"/>
                  </a:cubicBezTo>
                  <a:cubicBezTo>
                    <a:pt x="2727" y="6"/>
                    <a:pt x="2727" y="6"/>
                    <a:pt x="2727" y="6"/>
                  </a:cubicBezTo>
                  <a:cubicBezTo>
                    <a:pt x="2845" y="179"/>
                    <a:pt x="2845" y="179"/>
                    <a:pt x="2845" y="179"/>
                  </a:cubicBezTo>
                  <a:cubicBezTo>
                    <a:pt x="2726" y="356"/>
                    <a:pt x="2726" y="356"/>
                    <a:pt x="2726" y="356"/>
                  </a:cubicBezTo>
                  <a:lnTo>
                    <a:pt x="2761" y="356"/>
                  </a:lnTo>
                  <a:close/>
                  <a:moveTo>
                    <a:pt x="3090" y="356"/>
                  </a:moveTo>
                  <a:cubicBezTo>
                    <a:pt x="3058" y="356"/>
                    <a:pt x="3058" y="356"/>
                    <a:pt x="3058" y="356"/>
                  </a:cubicBezTo>
                  <a:cubicBezTo>
                    <a:pt x="3058" y="6"/>
                    <a:pt x="3058" y="6"/>
                    <a:pt x="3058" y="6"/>
                  </a:cubicBezTo>
                  <a:cubicBezTo>
                    <a:pt x="3086" y="5"/>
                    <a:pt x="3113" y="4"/>
                    <a:pt x="3143" y="4"/>
                  </a:cubicBezTo>
                  <a:cubicBezTo>
                    <a:pt x="3225" y="4"/>
                    <a:pt x="3278" y="25"/>
                    <a:pt x="3278" y="105"/>
                  </a:cubicBezTo>
                  <a:cubicBezTo>
                    <a:pt x="3278" y="111"/>
                    <a:pt x="3278" y="111"/>
                    <a:pt x="3278" y="111"/>
                  </a:cubicBezTo>
                  <a:cubicBezTo>
                    <a:pt x="3278" y="191"/>
                    <a:pt x="3225" y="214"/>
                    <a:pt x="3142" y="214"/>
                  </a:cubicBezTo>
                  <a:cubicBezTo>
                    <a:pt x="3126" y="214"/>
                    <a:pt x="3108" y="214"/>
                    <a:pt x="3090" y="213"/>
                  </a:cubicBezTo>
                  <a:lnTo>
                    <a:pt x="3090" y="356"/>
                  </a:lnTo>
                  <a:close/>
                  <a:moveTo>
                    <a:pt x="3090" y="186"/>
                  </a:moveTo>
                  <a:cubicBezTo>
                    <a:pt x="3109" y="186"/>
                    <a:pt x="3126" y="186"/>
                    <a:pt x="3142" y="186"/>
                  </a:cubicBezTo>
                  <a:cubicBezTo>
                    <a:pt x="3213" y="186"/>
                    <a:pt x="3247" y="169"/>
                    <a:pt x="3247" y="111"/>
                  </a:cubicBezTo>
                  <a:cubicBezTo>
                    <a:pt x="3247" y="105"/>
                    <a:pt x="3247" y="105"/>
                    <a:pt x="3247" y="105"/>
                  </a:cubicBezTo>
                  <a:cubicBezTo>
                    <a:pt x="3246" y="47"/>
                    <a:pt x="3213" y="32"/>
                    <a:pt x="3143" y="32"/>
                  </a:cubicBezTo>
                  <a:cubicBezTo>
                    <a:pt x="3122" y="32"/>
                    <a:pt x="3104" y="33"/>
                    <a:pt x="3090" y="34"/>
                  </a:cubicBezTo>
                  <a:lnTo>
                    <a:pt x="3090" y="186"/>
                  </a:lnTo>
                  <a:close/>
                  <a:moveTo>
                    <a:pt x="3539" y="328"/>
                  </a:moveTo>
                  <a:cubicBezTo>
                    <a:pt x="3369" y="328"/>
                    <a:pt x="3369" y="328"/>
                    <a:pt x="3369" y="328"/>
                  </a:cubicBezTo>
                  <a:cubicBezTo>
                    <a:pt x="3369" y="188"/>
                    <a:pt x="3369" y="188"/>
                    <a:pt x="3369" y="188"/>
                  </a:cubicBezTo>
                  <a:cubicBezTo>
                    <a:pt x="3528" y="188"/>
                    <a:pt x="3528" y="188"/>
                    <a:pt x="3528" y="188"/>
                  </a:cubicBezTo>
                  <a:cubicBezTo>
                    <a:pt x="3528" y="159"/>
                    <a:pt x="3528" y="159"/>
                    <a:pt x="3528" y="159"/>
                  </a:cubicBezTo>
                  <a:cubicBezTo>
                    <a:pt x="3369" y="159"/>
                    <a:pt x="3369" y="159"/>
                    <a:pt x="3369" y="159"/>
                  </a:cubicBezTo>
                  <a:cubicBezTo>
                    <a:pt x="3369" y="34"/>
                    <a:pt x="3369" y="34"/>
                    <a:pt x="3369" y="34"/>
                  </a:cubicBezTo>
                  <a:cubicBezTo>
                    <a:pt x="3539" y="34"/>
                    <a:pt x="3539" y="34"/>
                    <a:pt x="3539" y="34"/>
                  </a:cubicBezTo>
                  <a:cubicBezTo>
                    <a:pt x="3539" y="6"/>
                    <a:pt x="3539" y="6"/>
                    <a:pt x="3539" y="6"/>
                  </a:cubicBezTo>
                  <a:cubicBezTo>
                    <a:pt x="3337" y="6"/>
                    <a:pt x="3337" y="6"/>
                    <a:pt x="3337" y="6"/>
                  </a:cubicBezTo>
                  <a:cubicBezTo>
                    <a:pt x="3337" y="356"/>
                    <a:pt x="3337" y="356"/>
                    <a:pt x="3337" y="356"/>
                  </a:cubicBezTo>
                  <a:cubicBezTo>
                    <a:pt x="3539" y="356"/>
                    <a:pt x="3539" y="356"/>
                    <a:pt x="3539" y="356"/>
                  </a:cubicBezTo>
                  <a:lnTo>
                    <a:pt x="3539" y="328"/>
                  </a:lnTo>
                  <a:close/>
                  <a:moveTo>
                    <a:pt x="3754" y="207"/>
                  </a:moveTo>
                  <a:cubicBezTo>
                    <a:pt x="3845" y="356"/>
                    <a:pt x="3845" y="356"/>
                    <a:pt x="3845" y="356"/>
                  </a:cubicBezTo>
                  <a:cubicBezTo>
                    <a:pt x="3808" y="356"/>
                    <a:pt x="3808" y="356"/>
                    <a:pt x="3808" y="356"/>
                  </a:cubicBezTo>
                  <a:cubicBezTo>
                    <a:pt x="3721" y="213"/>
                    <a:pt x="3721" y="213"/>
                    <a:pt x="3721" y="213"/>
                  </a:cubicBezTo>
                  <a:cubicBezTo>
                    <a:pt x="3710" y="214"/>
                    <a:pt x="3697" y="214"/>
                    <a:pt x="3688" y="214"/>
                  </a:cubicBezTo>
                  <a:cubicBezTo>
                    <a:pt x="3670" y="214"/>
                    <a:pt x="3651" y="214"/>
                    <a:pt x="3637" y="213"/>
                  </a:cubicBezTo>
                  <a:cubicBezTo>
                    <a:pt x="3637" y="356"/>
                    <a:pt x="3637" y="356"/>
                    <a:pt x="3637" y="356"/>
                  </a:cubicBezTo>
                  <a:cubicBezTo>
                    <a:pt x="3605" y="356"/>
                    <a:pt x="3605" y="356"/>
                    <a:pt x="3605" y="356"/>
                  </a:cubicBezTo>
                  <a:cubicBezTo>
                    <a:pt x="3605" y="6"/>
                    <a:pt x="3605" y="6"/>
                    <a:pt x="3605" y="6"/>
                  </a:cubicBezTo>
                  <a:cubicBezTo>
                    <a:pt x="3638" y="5"/>
                    <a:pt x="3658" y="4"/>
                    <a:pt x="3687" y="4"/>
                  </a:cubicBezTo>
                  <a:cubicBezTo>
                    <a:pt x="3769" y="4"/>
                    <a:pt x="3825" y="26"/>
                    <a:pt x="3825" y="106"/>
                  </a:cubicBezTo>
                  <a:cubicBezTo>
                    <a:pt x="3825" y="109"/>
                    <a:pt x="3825" y="109"/>
                    <a:pt x="3825" y="109"/>
                  </a:cubicBezTo>
                  <a:cubicBezTo>
                    <a:pt x="3825" y="166"/>
                    <a:pt x="3800" y="194"/>
                    <a:pt x="3754" y="207"/>
                  </a:cubicBezTo>
                  <a:close/>
                  <a:moveTo>
                    <a:pt x="3793" y="109"/>
                  </a:moveTo>
                  <a:cubicBezTo>
                    <a:pt x="3793" y="106"/>
                    <a:pt x="3793" y="106"/>
                    <a:pt x="3793" y="106"/>
                  </a:cubicBezTo>
                  <a:cubicBezTo>
                    <a:pt x="3793" y="48"/>
                    <a:pt x="3758" y="33"/>
                    <a:pt x="3687" y="33"/>
                  </a:cubicBezTo>
                  <a:cubicBezTo>
                    <a:pt x="3671" y="33"/>
                    <a:pt x="3652" y="33"/>
                    <a:pt x="3637" y="34"/>
                  </a:cubicBezTo>
                  <a:cubicBezTo>
                    <a:pt x="3637" y="186"/>
                    <a:pt x="3637" y="186"/>
                    <a:pt x="3637" y="186"/>
                  </a:cubicBezTo>
                  <a:cubicBezTo>
                    <a:pt x="3652" y="186"/>
                    <a:pt x="3670" y="186"/>
                    <a:pt x="3688" y="186"/>
                  </a:cubicBezTo>
                  <a:cubicBezTo>
                    <a:pt x="3760" y="186"/>
                    <a:pt x="3793" y="167"/>
                    <a:pt x="3793" y="109"/>
                  </a:cubicBezTo>
                  <a:close/>
                  <a:moveTo>
                    <a:pt x="3966" y="356"/>
                  </a:moveTo>
                  <a:cubicBezTo>
                    <a:pt x="3998" y="356"/>
                    <a:pt x="3998" y="356"/>
                    <a:pt x="3998" y="356"/>
                  </a:cubicBezTo>
                  <a:cubicBezTo>
                    <a:pt x="3998" y="34"/>
                    <a:pt x="3998" y="34"/>
                    <a:pt x="3998" y="34"/>
                  </a:cubicBezTo>
                  <a:cubicBezTo>
                    <a:pt x="4112" y="34"/>
                    <a:pt x="4112" y="34"/>
                    <a:pt x="4112" y="34"/>
                  </a:cubicBezTo>
                  <a:cubicBezTo>
                    <a:pt x="4112" y="6"/>
                    <a:pt x="4112" y="6"/>
                    <a:pt x="4112" y="6"/>
                  </a:cubicBezTo>
                  <a:cubicBezTo>
                    <a:pt x="3853" y="6"/>
                    <a:pt x="3853" y="6"/>
                    <a:pt x="3853" y="6"/>
                  </a:cubicBezTo>
                  <a:cubicBezTo>
                    <a:pt x="3853" y="34"/>
                    <a:pt x="3853" y="34"/>
                    <a:pt x="3853" y="34"/>
                  </a:cubicBezTo>
                  <a:cubicBezTo>
                    <a:pt x="3966" y="34"/>
                    <a:pt x="3966" y="34"/>
                    <a:pt x="3966" y="34"/>
                  </a:cubicBezTo>
                  <a:lnTo>
                    <a:pt x="3966" y="356"/>
                  </a:lnTo>
                  <a:close/>
                  <a:moveTo>
                    <a:pt x="4167" y="356"/>
                  </a:moveTo>
                  <a:cubicBezTo>
                    <a:pt x="4198" y="356"/>
                    <a:pt x="4198" y="356"/>
                    <a:pt x="4198" y="356"/>
                  </a:cubicBezTo>
                  <a:cubicBezTo>
                    <a:pt x="4198" y="6"/>
                    <a:pt x="4198" y="6"/>
                    <a:pt x="4198" y="6"/>
                  </a:cubicBezTo>
                  <a:cubicBezTo>
                    <a:pt x="4167" y="6"/>
                    <a:pt x="4167" y="6"/>
                    <a:pt x="4167" y="6"/>
                  </a:cubicBezTo>
                  <a:lnTo>
                    <a:pt x="4167" y="356"/>
                  </a:lnTo>
                  <a:close/>
                  <a:moveTo>
                    <a:pt x="4402" y="171"/>
                  </a:moveTo>
                  <a:cubicBezTo>
                    <a:pt x="4355" y="149"/>
                    <a:pt x="4355" y="149"/>
                    <a:pt x="4355" y="149"/>
                  </a:cubicBezTo>
                  <a:cubicBezTo>
                    <a:pt x="4314" y="130"/>
                    <a:pt x="4296" y="113"/>
                    <a:pt x="4296" y="82"/>
                  </a:cubicBezTo>
                  <a:cubicBezTo>
                    <a:pt x="4296" y="41"/>
                    <a:pt x="4327" y="28"/>
                    <a:pt x="4377" y="28"/>
                  </a:cubicBezTo>
                  <a:cubicBezTo>
                    <a:pt x="4411" y="28"/>
                    <a:pt x="4450" y="32"/>
                    <a:pt x="4471" y="34"/>
                  </a:cubicBezTo>
                  <a:cubicBezTo>
                    <a:pt x="4471" y="9"/>
                    <a:pt x="4471" y="9"/>
                    <a:pt x="4471" y="9"/>
                  </a:cubicBezTo>
                  <a:cubicBezTo>
                    <a:pt x="4454" y="6"/>
                    <a:pt x="4415" y="0"/>
                    <a:pt x="4376" y="0"/>
                  </a:cubicBezTo>
                  <a:cubicBezTo>
                    <a:pt x="4303" y="0"/>
                    <a:pt x="4265" y="25"/>
                    <a:pt x="4265" y="82"/>
                  </a:cubicBezTo>
                  <a:cubicBezTo>
                    <a:pt x="4265" y="129"/>
                    <a:pt x="4293" y="154"/>
                    <a:pt x="4341" y="175"/>
                  </a:cubicBezTo>
                  <a:cubicBezTo>
                    <a:pt x="4388" y="197"/>
                    <a:pt x="4388" y="197"/>
                    <a:pt x="4388" y="197"/>
                  </a:cubicBezTo>
                  <a:cubicBezTo>
                    <a:pt x="4434" y="219"/>
                    <a:pt x="4450" y="236"/>
                    <a:pt x="4450" y="270"/>
                  </a:cubicBezTo>
                  <a:cubicBezTo>
                    <a:pt x="4450" y="318"/>
                    <a:pt x="4421" y="335"/>
                    <a:pt x="4369" y="335"/>
                  </a:cubicBezTo>
                  <a:cubicBezTo>
                    <a:pt x="4330" y="335"/>
                    <a:pt x="4296" y="332"/>
                    <a:pt x="4272" y="329"/>
                  </a:cubicBezTo>
                  <a:cubicBezTo>
                    <a:pt x="4272" y="354"/>
                    <a:pt x="4272" y="354"/>
                    <a:pt x="4272" y="354"/>
                  </a:cubicBezTo>
                  <a:cubicBezTo>
                    <a:pt x="4288" y="357"/>
                    <a:pt x="4328" y="362"/>
                    <a:pt x="4369" y="362"/>
                  </a:cubicBezTo>
                  <a:cubicBezTo>
                    <a:pt x="4444" y="362"/>
                    <a:pt x="4482" y="331"/>
                    <a:pt x="4482" y="270"/>
                  </a:cubicBezTo>
                  <a:cubicBezTo>
                    <a:pt x="4482" y="220"/>
                    <a:pt x="4457" y="196"/>
                    <a:pt x="4402" y="171"/>
                  </a:cubicBezTo>
                  <a:close/>
                  <a:moveTo>
                    <a:pt x="4750" y="328"/>
                  </a:moveTo>
                  <a:cubicBezTo>
                    <a:pt x="4580" y="328"/>
                    <a:pt x="4580" y="328"/>
                    <a:pt x="4580" y="328"/>
                  </a:cubicBezTo>
                  <a:cubicBezTo>
                    <a:pt x="4580" y="188"/>
                    <a:pt x="4580" y="188"/>
                    <a:pt x="4580" y="188"/>
                  </a:cubicBezTo>
                  <a:cubicBezTo>
                    <a:pt x="4739" y="188"/>
                    <a:pt x="4739" y="188"/>
                    <a:pt x="4739" y="188"/>
                  </a:cubicBezTo>
                  <a:cubicBezTo>
                    <a:pt x="4739" y="159"/>
                    <a:pt x="4739" y="159"/>
                    <a:pt x="4739" y="159"/>
                  </a:cubicBezTo>
                  <a:cubicBezTo>
                    <a:pt x="4580" y="159"/>
                    <a:pt x="4580" y="159"/>
                    <a:pt x="4580" y="159"/>
                  </a:cubicBezTo>
                  <a:cubicBezTo>
                    <a:pt x="4580" y="34"/>
                    <a:pt x="4580" y="34"/>
                    <a:pt x="4580" y="34"/>
                  </a:cubicBezTo>
                  <a:cubicBezTo>
                    <a:pt x="4750" y="34"/>
                    <a:pt x="4750" y="34"/>
                    <a:pt x="4750" y="34"/>
                  </a:cubicBezTo>
                  <a:cubicBezTo>
                    <a:pt x="4750" y="6"/>
                    <a:pt x="4750" y="6"/>
                    <a:pt x="4750" y="6"/>
                  </a:cubicBezTo>
                  <a:cubicBezTo>
                    <a:pt x="4548" y="6"/>
                    <a:pt x="4548" y="6"/>
                    <a:pt x="4548" y="6"/>
                  </a:cubicBezTo>
                  <a:cubicBezTo>
                    <a:pt x="4548" y="356"/>
                    <a:pt x="4548" y="356"/>
                    <a:pt x="4548" y="356"/>
                  </a:cubicBezTo>
                  <a:cubicBezTo>
                    <a:pt x="4750" y="356"/>
                    <a:pt x="4750" y="356"/>
                    <a:pt x="4750" y="356"/>
                  </a:cubicBezTo>
                  <a:lnTo>
                    <a:pt x="4750" y="328"/>
                  </a:lnTo>
                  <a:close/>
                  <a:moveTo>
                    <a:pt x="11" y="828"/>
                  </a:moveTo>
                  <a:cubicBezTo>
                    <a:pt x="77" y="828"/>
                    <a:pt x="77" y="828"/>
                    <a:pt x="77" y="828"/>
                  </a:cubicBezTo>
                  <a:cubicBezTo>
                    <a:pt x="77" y="674"/>
                    <a:pt x="77" y="674"/>
                    <a:pt x="77" y="674"/>
                  </a:cubicBezTo>
                  <a:cubicBezTo>
                    <a:pt x="224" y="674"/>
                    <a:pt x="224" y="674"/>
                    <a:pt x="224" y="674"/>
                  </a:cubicBezTo>
                  <a:cubicBezTo>
                    <a:pt x="224" y="621"/>
                    <a:pt x="224" y="621"/>
                    <a:pt x="224" y="621"/>
                  </a:cubicBezTo>
                  <a:cubicBezTo>
                    <a:pt x="77" y="621"/>
                    <a:pt x="77" y="621"/>
                    <a:pt x="77" y="621"/>
                  </a:cubicBezTo>
                  <a:cubicBezTo>
                    <a:pt x="77" y="533"/>
                    <a:pt x="77" y="533"/>
                    <a:pt x="77" y="533"/>
                  </a:cubicBezTo>
                  <a:cubicBezTo>
                    <a:pt x="234" y="533"/>
                    <a:pt x="234" y="533"/>
                    <a:pt x="234" y="533"/>
                  </a:cubicBezTo>
                  <a:cubicBezTo>
                    <a:pt x="234" y="477"/>
                    <a:pt x="234" y="477"/>
                    <a:pt x="234" y="477"/>
                  </a:cubicBezTo>
                  <a:cubicBezTo>
                    <a:pt x="11" y="477"/>
                    <a:pt x="11" y="477"/>
                    <a:pt x="11" y="477"/>
                  </a:cubicBezTo>
                  <a:lnTo>
                    <a:pt x="11" y="828"/>
                  </a:lnTo>
                  <a:close/>
                  <a:moveTo>
                    <a:pt x="499" y="681"/>
                  </a:moveTo>
                  <a:cubicBezTo>
                    <a:pt x="499" y="752"/>
                    <a:pt x="482" y="778"/>
                    <a:pt x="426" y="778"/>
                  </a:cubicBezTo>
                  <a:cubicBezTo>
                    <a:pt x="370" y="778"/>
                    <a:pt x="354" y="752"/>
                    <a:pt x="354" y="681"/>
                  </a:cubicBezTo>
                  <a:cubicBezTo>
                    <a:pt x="354" y="477"/>
                    <a:pt x="354" y="477"/>
                    <a:pt x="354" y="477"/>
                  </a:cubicBezTo>
                  <a:cubicBezTo>
                    <a:pt x="289" y="477"/>
                    <a:pt x="289" y="477"/>
                    <a:pt x="289" y="477"/>
                  </a:cubicBezTo>
                  <a:cubicBezTo>
                    <a:pt x="289" y="684"/>
                    <a:pt x="289" y="684"/>
                    <a:pt x="289" y="684"/>
                  </a:cubicBezTo>
                  <a:cubicBezTo>
                    <a:pt x="289" y="785"/>
                    <a:pt x="337" y="835"/>
                    <a:pt x="426" y="835"/>
                  </a:cubicBezTo>
                  <a:cubicBezTo>
                    <a:pt x="515" y="835"/>
                    <a:pt x="563" y="785"/>
                    <a:pt x="563" y="684"/>
                  </a:cubicBezTo>
                  <a:cubicBezTo>
                    <a:pt x="563" y="477"/>
                    <a:pt x="563" y="477"/>
                    <a:pt x="563" y="477"/>
                  </a:cubicBezTo>
                  <a:cubicBezTo>
                    <a:pt x="499" y="477"/>
                    <a:pt x="499" y="477"/>
                    <a:pt x="499" y="477"/>
                  </a:cubicBezTo>
                  <a:lnTo>
                    <a:pt x="499" y="681"/>
                  </a:lnTo>
                  <a:close/>
                  <a:moveTo>
                    <a:pt x="612" y="532"/>
                  </a:moveTo>
                  <a:cubicBezTo>
                    <a:pt x="716" y="532"/>
                    <a:pt x="716" y="532"/>
                    <a:pt x="716" y="532"/>
                  </a:cubicBezTo>
                  <a:cubicBezTo>
                    <a:pt x="716" y="828"/>
                    <a:pt x="716" y="828"/>
                    <a:pt x="716" y="828"/>
                  </a:cubicBezTo>
                  <a:cubicBezTo>
                    <a:pt x="782" y="828"/>
                    <a:pt x="782" y="828"/>
                    <a:pt x="782" y="828"/>
                  </a:cubicBezTo>
                  <a:cubicBezTo>
                    <a:pt x="782" y="532"/>
                    <a:pt x="782" y="532"/>
                    <a:pt x="782" y="532"/>
                  </a:cubicBezTo>
                  <a:cubicBezTo>
                    <a:pt x="887" y="532"/>
                    <a:pt x="887" y="532"/>
                    <a:pt x="887" y="532"/>
                  </a:cubicBezTo>
                  <a:cubicBezTo>
                    <a:pt x="887" y="477"/>
                    <a:pt x="887" y="477"/>
                    <a:pt x="887" y="477"/>
                  </a:cubicBezTo>
                  <a:cubicBezTo>
                    <a:pt x="612" y="477"/>
                    <a:pt x="612" y="477"/>
                    <a:pt x="612" y="477"/>
                  </a:cubicBezTo>
                  <a:lnTo>
                    <a:pt x="612" y="532"/>
                  </a:lnTo>
                  <a:close/>
                  <a:moveTo>
                    <a:pt x="1145" y="681"/>
                  </a:moveTo>
                  <a:cubicBezTo>
                    <a:pt x="1145" y="752"/>
                    <a:pt x="1128" y="778"/>
                    <a:pt x="1073" y="778"/>
                  </a:cubicBezTo>
                  <a:cubicBezTo>
                    <a:pt x="1017" y="778"/>
                    <a:pt x="1000" y="752"/>
                    <a:pt x="1000" y="681"/>
                  </a:cubicBezTo>
                  <a:cubicBezTo>
                    <a:pt x="1000" y="477"/>
                    <a:pt x="1000" y="477"/>
                    <a:pt x="1000" y="477"/>
                  </a:cubicBezTo>
                  <a:cubicBezTo>
                    <a:pt x="935" y="477"/>
                    <a:pt x="935" y="477"/>
                    <a:pt x="935" y="477"/>
                  </a:cubicBezTo>
                  <a:cubicBezTo>
                    <a:pt x="935" y="684"/>
                    <a:pt x="935" y="684"/>
                    <a:pt x="935" y="684"/>
                  </a:cubicBezTo>
                  <a:cubicBezTo>
                    <a:pt x="935" y="785"/>
                    <a:pt x="983" y="835"/>
                    <a:pt x="1073" y="835"/>
                  </a:cubicBezTo>
                  <a:cubicBezTo>
                    <a:pt x="1161" y="835"/>
                    <a:pt x="1210" y="785"/>
                    <a:pt x="1210" y="684"/>
                  </a:cubicBezTo>
                  <a:cubicBezTo>
                    <a:pt x="1210" y="477"/>
                    <a:pt x="1210" y="477"/>
                    <a:pt x="1210" y="477"/>
                  </a:cubicBezTo>
                  <a:cubicBezTo>
                    <a:pt x="1145" y="477"/>
                    <a:pt x="1145" y="477"/>
                    <a:pt x="1145" y="477"/>
                  </a:cubicBezTo>
                  <a:lnTo>
                    <a:pt x="1145" y="681"/>
                  </a:lnTo>
                  <a:close/>
                  <a:moveTo>
                    <a:pt x="1474" y="685"/>
                  </a:moveTo>
                  <a:cubicBezTo>
                    <a:pt x="1556" y="827"/>
                    <a:pt x="1556" y="827"/>
                    <a:pt x="1556" y="827"/>
                  </a:cubicBezTo>
                  <a:cubicBezTo>
                    <a:pt x="1486" y="827"/>
                    <a:pt x="1486" y="827"/>
                    <a:pt x="1486" y="827"/>
                  </a:cubicBezTo>
                  <a:cubicBezTo>
                    <a:pt x="1409" y="698"/>
                    <a:pt x="1409" y="698"/>
                    <a:pt x="1409" y="698"/>
                  </a:cubicBezTo>
                  <a:cubicBezTo>
                    <a:pt x="1400" y="698"/>
                    <a:pt x="1389" y="698"/>
                    <a:pt x="1378" y="698"/>
                  </a:cubicBezTo>
                  <a:cubicBezTo>
                    <a:pt x="1346" y="698"/>
                    <a:pt x="1346" y="698"/>
                    <a:pt x="1346" y="698"/>
                  </a:cubicBezTo>
                  <a:cubicBezTo>
                    <a:pt x="1346" y="827"/>
                    <a:pt x="1346" y="827"/>
                    <a:pt x="1346" y="827"/>
                  </a:cubicBezTo>
                  <a:cubicBezTo>
                    <a:pt x="1282" y="827"/>
                    <a:pt x="1282" y="827"/>
                    <a:pt x="1282" y="827"/>
                  </a:cubicBezTo>
                  <a:cubicBezTo>
                    <a:pt x="1282" y="477"/>
                    <a:pt x="1282" y="477"/>
                    <a:pt x="1282" y="477"/>
                  </a:cubicBezTo>
                  <a:cubicBezTo>
                    <a:pt x="1313" y="476"/>
                    <a:pt x="1345" y="475"/>
                    <a:pt x="1380" y="475"/>
                  </a:cubicBezTo>
                  <a:cubicBezTo>
                    <a:pt x="1464" y="475"/>
                    <a:pt x="1534" y="492"/>
                    <a:pt x="1534" y="584"/>
                  </a:cubicBezTo>
                  <a:cubicBezTo>
                    <a:pt x="1534" y="588"/>
                    <a:pt x="1534" y="588"/>
                    <a:pt x="1534" y="588"/>
                  </a:cubicBezTo>
                  <a:cubicBezTo>
                    <a:pt x="1534" y="641"/>
                    <a:pt x="1511" y="669"/>
                    <a:pt x="1474" y="685"/>
                  </a:cubicBezTo>
                  <a:close/>
                  <a:moveTo>
                    <a:pt x="1469" y="585"/>
                  </a:moveTo>
                  <a:cubicBezTo>
                    <a:pt x="1469" y="531"/>
                    <a:pt x="1432" y="531"/>
                    <a:pt x="1346" y="531"/>
                  </a:cubicBezTo>
                  <a:cubicBezTo>
                    <a:pt x="1346" y="646"/>
                    <a:pt x="1346" y="646"/>
                    <a:pt x="1346" y="646"/>
                  </a:cubicBezTo>
                  <a:cubicBezTo>
                    <a:pt x="1358" y="646"/>
                    <a:pt x="1370" y="646"/>
                    <a:pt x="1382" y="646"/>
                  </a:cubicBezTo>
                  <a:cubicBezTo>
                    <a:pt x="1443" y="646"/>
                    <a:pt x="1469" y="633"/>
                    <a:pt x="1469" y="588"/>
                  </a:cubicBezTo>
                  <a:lnTo>
                    <a:pt x="1469" y="585"/>
                  </a:lnTo>
                  <a:close/>
                  <a:moveTo>
                    <a:pt x="1601" y="828"/>
                  </a:moveTo>
                  <a:cubicBezTo>
                    <a:pt x="1824" y="828"/>
                    <a:pt x="1824" y="828"/>
                    <a:pt x="1824" y="828"/>
                  </a:cubicBezTo>
                  <a:cubicBezTo>
                    <a:pt x="1824" y="773"/>
                    <a:pt x="1824" y="773"/>
                    <a:pt x="1824" y="773"/>
                  </a:cubicBezTo>
                  <a:cubicBezTo>
                    <a:pt x="1667" y="773"/>
                    <a:pt x="1667" y="773"/>
                    <a:pt x="1667" y="773"/>
                  </a:cubicBezTo>
                  <a:cubicBezTo>
                    <a:pt x="1667" y="674"/>
                    <a:pt x="1667" y="674"/>
                    <a:pt x="1667" y="674"/>
                  </a:cubicBezTo>
                  <a:cubicBezTo>
                    <a:pt x="1814" y="674"/>
                    <a:pt x="1814" y="674"/>
                    <a:pt x="1814" y="674"/>
                  </a:cubicBezTo>
                  <a:cubicBezTo>
                    <a:pt x="1814" y="621"/>
                    <a:pt x="1814" y="621"/>
                    <a:pt x="1814" y="621"/>
                  </a:cubicBezTo>
                  <a:cubicBezTo>
                    <a:pt x="1667" y="621"/>
                    <a:pt x="1667" y="621"/>
                    <a:pt x="1667" y="621"/>
                  </a:cubicBezTo>
                  <a:cubicBezTo>
                    <a:pt x="1667" y="532"/>
                    <a:pt x="1667" y="532"/>
                    <a:pt x="1667" y="532"/>
                  </a:cubicBezTo>
                  <a:cubicBezTo>
                    <a:pt x="1824" y="532"/>
                    <a:pt x="1824" y="532"/>
                    <a:pt x="1824" y="532"/>
                  </a:cubicBezTo>
                  <a:cubicBezTo>
                    <a:pt x="1824" y="477"/>
                    <a:pt x="1824" y="477"/>
                    <a:pt x="1824" y="477"/>
                  </a:cubicBezTo>
                  <a:cubicBezTo>
                    <a:pt x="1601" y="477"/>
                    <a:pt x="1601" y="477"/>
                    <a:pt x="1601" y="477"/>
                  </a:cubicBezTo>
                  <a:lnTo>
                    <a:pt x="1601" y="828"/>
                  </a:lnTo>
                  <a:close/>
                  <a:moveTo>
                    <a:pt x="2197" y="617"/>
                  </a:moveTo>
                  <a:cubicBezTo>
                    <a:pt x="2044" y="617"/>
                    <a:pt x="2044" y="617"/>
                    <a:pt x="2044" y="617"/>
                  </a:cubicBezTo>
                  <a:cubicBezTo>
                    <a:pt x="2044" y="477"/>
                    <a:pt x="2044" y="477"/>
                    <a:pt x="2044" y="477"/>
                  </a:cubicBezTo>
                  <a:cubicBezTo>
                    <a:pt x="1978" y="477"/>
                    <a:pt x="1978" y="477"/>
                    <a:pt x="1978" y="477"/>
                  </a:cubicBezTo>
                  <a:cubicBezTo>
                    <a:pt x="1978" y="828"/>
                    <a:pt x="1978" y="828"/>
                    <a:pt x="1978" y="828"/>
                  </a:cubicBezTo>
                  <a:cubicBezTo>
                    <a:pt x="2044" y="828"/>
                    <a:pt x="2044" y="828"/>
                    <a:pt x="2044" y="828"/>
                  </a:cubicBezTo>
                  <a:cubicBezTo>
                    <a:pt x="2044" y="673"/>
                    <a:pt x="2044" y="673"/>
                    <a:pt x="2044" y="673"/>
                  </a:cubicBezTo>
                  <a:cubicBezTo>
                    <a:pt x="2197" y="673"/>
                    <a:pt x="2197" y="673"/>
                    <a:pt x="2197" y="673"/>
                  </a:cubicBezTo>
                  <a:cubicBezTo>
                    <a:pt x="2197" y="828"/>
                    <a:pt x="2197" y="828"/>
                    <a:pt x="2197" y="828"/>
                  </a:cubicBezTo>
                  <a:cubicBezTo>
                    <a:pt x="2263" y="828"/>
                    <a:pt x="2263" y="828"/>
                    <a:pt x="2263" y="828"/>
                  </a:cubicBezTo>
                  <a:cubicBezTo>
                    <a:pt x="2263" y="477"/>
                    <a:pt x="2263" y="477"/>
                    <a:pt x="2263" y="477"/>
                  </a:cubicBezTo>
                  <a:cubicBezTo>
                    <a:pt x="2197" y="477"/>
                    <a:pt x="2197" y="477"/>
                    <a:pt x="2197" y="477"/>
                  </a:cubicBezTo>
                  <a:lnTo>
                    <a:pt x="2197" y="617"/>
                  </a:lnTo>
                  <a:close/>
                  <a:moveTo>
                    <a:pt x="2338" y="828"/>
                  </a:moveTo>
                  <a:cubicBezTo>
                    <a:pt x="2560" y="828"/>
                    <a:pt x="2560" y="828"/>
                    <a:pt x="2560" y="828"/>
                  </a:cubicBezTo>
                  <a:cubicBezTo>
                    <a:pt x="2560" y="773"/>
                    <a:pt x="2560" y="773"/>
                    <a:pt x="2560" y="773"/>
                  </a:cubicBezTo>
                  <a:cubicBezTo>
                    <a:pt x="2404" y="773"/>
                    <a:pt x="2404" y="773"/>
                    <a:pt x="2404" y="773"/>
                  </a:cubicBezTo>
                  <a:cubicBezTo>
                    <a:pt x="2404" y="674"/>
                    <a:pt x="2404" y="674"/>
                    <a:pt x="2404" y="674"/>
                  </a:cubicBezTo>
                  <a:cubicBezTo>
                    <a:pt x="2550" y="674"/>
                    <a:pt x="2550" y="674"/>
                    <a:pt x="2550" y="674"/>
                  </a:cubicBezTo>
                  <a:cubicBezTo>
                    <a:pt x="2550" y="621"/>
                    <a:pt x="2550" y="621"/>
                    <a:pt x="2550" y="621"/>
                  </a:cubicBezTo>
                  <a:cubicBezTo>
                    <a:pt x="2404" y="621"/>
                    <a:pt x="2404" y="621"/>
                    <a:pt x="2404" y="621"/>
                  </a:cubicBezTo>
                  <a:cubicBezTo>
                    <a:pt x="2404" y="532"/>
                    <a:pt x="2404" y="532"/>
                    <a:pt x="2404" y="532"/>
                  </a:cubicBezTo>
                  <a:cubicBezTo>
                    <a:pt x="2560" y="532"/>
                    <a:pt x="2560" y="532"/>
                    <a:pt x="2560" y="532"/>
                  </a:cubicBezTo>
                  <a:cubicBezTo>
                    <a:pt x="2560" y="477"/>
                    <a:pt x="2560" y="477"/>
                    <a:pt x="2560" y="477"/>
                  </a:cubicBezTo>
                  <a:cubicBezTo>
                    <a:pt x="2338" y="477"/>
                    <a:pt x="2338" y="477"/>
                    <a:pt x="2338" y="477"/>
                  </a:cubicBezTo>
                  <a:lnTo>
                    <a:pt x="2338" y="828"/>
                  </a:lnTo>
                  <a:close/>
                  <a:moveTo>
                    <a:pt x="2800" y="477"/>
                  </a:moveTo>
                  <a:cubicBezTo>
                    <a:pt x="2906" y="828"/>
                    <a:pt x="2906" y="828"/>
                    <a:pt x="2906" y="828"/>
                  </a:cubicBezTo>
                  <a:cubicBezTo>
                    <a:pt x="2837" y="828"/>
                    <a:pt x="2837" y="828"/>
                    <a:pt x="2837" y="828"/>
                  </a:cubicBezTo>
                  <a:cubicBezTo>
                    <a:pt x="2807" y="730"/>
                    <a:pt x="2807" y="730"/>
                    <a:pt x="2807" y="730"/>
                  </a:cubicBezTo>
                  <a:cubicBezTo>
                    <a:pt x="2694" y="730"/>
                    <a:pt x="2694" y="730"/>
                    <a:pt x="2694" y="730"/>
                  </a:cubicBezTo>
                  <a:cubicBezTo>
                    <a:pt x="2663" y="828"/>
                    <a:pt x="2663" y="828"/>
                    <a:pt x="2663" y="828"/>
                  </a:cubicBezTo>
                  <a:cubicBezTo>
                    <a:pt x="2596" y="828"/>
                    <a:pt x="2596" y="828"/>
                    <a:pt x="2596" y="828"/>
                  </a:cubicBezTo>
                  <a:cubicBezTo>
                    <a:pt x="2702" y="477"/>
                    <a:pt x="2702" y="477"/>
                    <a:pt x="2702" y="477"/>
                  </a:cubicBezTo>
                  <a:lnTo>
                    <a:pt x="2800" y="477"/>
                  </a:lnTo>
                  <a:close/>
                  <a:moveTo>
                    <a:pt x="2794" y="675"/>
                  </a:moveTo>
                  <a:cubicBezTo>
                    <a:pt x="2765" y="579"/>
                    <a:pt x="2765" y="579"/>
                    <a:pt x="2765" y="579"/>
                  </a:cubicBezTo>
                  <a:cubicBezTo>
                    <a:pt x="2760" y="561"/>
                    <a:pt x="2756" y="542"/>
                    <a:pt x="2753" y="524"/>
                  </a:cubicBezTo>
                  <a:cubicBezTo>
                    <a:pt x="2749" y="524"/>
                    <a:pt x="2749" y="524"/>
                    <a:pt x="2749" y="524"/>
                  </a:cubicBezTo>
                  <a:cubicBezTo>
                    <a:pt x="2745" y="542"/>
                    <a:pt x="2741" y="561"/>
                    <a:pt x="2736" y="579"/>
                  </a:cubicBezTo>
                  <a:cubicBezTo>
                    <a:pt x="2707" y="675"/>
                    <a:pt x="2707" y="675"/>
                    <a:pt x="2707" y="675"/>
                  </a:cubicBezTo>
                  <a:lnTo>
                    <a:pt x="2794" y="675"/>
                  </a:lnTo>
                  <a:close/>
                  <a:moveTo>
                    <a:pt x="3021" y="477"/>
                  </a:moveTo>
                  <a:cubicBezTo>
                    <a:pt x="2955" y="477"/>
                    <a:pt x="2955" y="477"/>
                    <a:pt x="2955" y="477"/>
                  </a:cubicBezTo>
                  <a:cubicBezTo>
                    <a:pt x="2955" y="828"/>
                    <a:pt x="2955" y="828"/>
                    <a:pt x="2955" y="828"/>
                  </a:cubicBezTo>
                  <a:cubicBezTo>
                    <a:pt x="3169" y="828"/>
                    <a:pt x="3169" y="828"/>
                    <a:pt x="3169" y="828"/>
                  </a:cubicBezTo>
                  <a:cubicBezTo>
                    <a:pt x="3169" y="772"/>
                    <a:pt x="3169" y="772"/>
                    <a:pt x="3169" y="772"/>
                  </a:cubicBezTo>
                  <a:cubicBezTo>
                    <a:pt x="3021" y="772"/>
                    <a:pt x="3021" y="772"/>
                    <a:pt x="3021" y="772"/>
                  </a:cubicBezTo>
                  <a:lnTo>
                    <a:pt x="3021" y="477"/>
                  </a:lnTo>
                  <a:close/>
                  <a:moveTo>
                    <a:pt x="3141" y="532"/>
                  </a:moveTo>
                  <a:cubicBezTo>
                    <a:pt x="3245" y="532"/>
                    <a:pt x="3245" y="532"/>
                    <a:pt x="3245" y="532"/>
                  </a:cubicBezTo>
                  <a:cubicBezTo>
                    <a:pt x="3245" y="828"/>
                    <a:pt x="3245" y="828"/>
                    <a:pt x="3245" y="828"/>
                  </a:cubicBezTo>
                  <a:cubicBezTo>
                    <a:pt x="3311" y="828"/>
                    <a:pt x="3311" y="828"/>
                    <a:pt x="3311" y="828"/>
                  </a:cubicBezTo>
                  <a:cubicBezTo>
                    <a:pt x="3311" y="532"/>
                    <a:pt x="3311" y="532"/>
                    <a:pt x="3311" y="532"/>
                  </a:cubicBezTo>
                  <a:cubicBezTo>
                    <a:pt x="3416" y="532"/>
                    <a:pt x="3416" y="532"/>
                    <a:pt x="3416" y="532"/>
                  </a:cubicBezTo>
                  <a:cubicBezTo>
                    <a:pt x="3416" y="477"/>
                    <a:pt x="3416" y="477"/>
                    <a:pt x="3416" y="477"/>
                  </a:cubicBezTo>
                  <a:cubicBezTo>
                    <a:pt x="3141" y="477"/>
                    <a:pt x="3141" y="477"/>
                    <a:pt x="3141" y="477"/>
                  </a:cubicBezTo>
                  <a:lnTo>
                    <a:pt x="3141" y="532"/>
                  </a:lnTo>
                  <a:close/>
                  <a:moveTo>
                    <a:pt x="3685" y="617"/>
                  </a:moveTo>
                  <a:cubicBezTo>
                    <a:pt x="3532" y="617"/>
                    <a:pt x="3532" y="617"/>
                    <a:pt x="3532" y="617"/>
                  </a:cubicBezTo>
                  <a:cubicBezTo>
                    <a:pt x="3532" y="477"/>
                    <a:pt x="3532" y="477"/>
                    <a:pt x="3532" y="477"/>
                  </a:cubicBezTo>
                  <a:cubicBezTo>
                    <a:pt x="3466" y="477"/>
                    <a:pt x="3466" y="477"/>
                    <a:pt x="3466" y="477"/>
                  </a:cubicBezTo>
                  <a:cubicBezTo>
                    <a:pt x="3466" y="828"/>
                    <a:pt x="3466" y="828"/>
                    <a:pt x="3466" y="828"/>
                  </a:cubicBezTo>
                  <a:cubicBezTo>
                    <a:pt x="3532" y="828"/>
                    <a:pt x="3532" y="828"/>
                    <a:pt x="3532" y="828"/>
                  </a:cubicBezTo>
                  <a:cubicBezTo>
                    <a:pt x="3532" y="673"/>
                    <a:pt x="3532" y="673"/>
                    <a:pt x="3532" y="673"/>
                  </a:cubicBezTo>
                  <a:cubicBezTo>
                    <a:pt x="3685" y="673"/>
                    <a:pt x="3685" y="673"/>
                    <a:pt x="3685" y="673"/>
                  </a:cubicBezTo>
                  <a:cubicBezTo>
                    <a:pt x="3685" y="828"/>
                    <a:pt x="3685" y="828"/>
                    <a:pt x="3685" y="828"/>
                  </a:cubicBezTo>
                  <a:cubicBezTo>
                    <a:pt x="3751" y="828"/>
                    <a:pt x="3751" y="828"/>
                    <a:pt x="3751" y="828"/>
                  </a:cubicBezTo>
                  <a:cubicBezTo>
                    <a:pt x="3751" y="477"/>
                    <a:pt x="3751" y="477"/>
                    <a:pt x="3751" y="477"/>
                  </a:cubicBezTo>
                  <a:cubicBezTo>
                    <a:pt x="3685" y="477"/>
                    <a:pt x="3685" y="477"/>
                    <a:pt x="3685" y="477"/>
                  </a:cubicBezTo>
                  <a:lnTo>
                    <a:pt x="3685" y="617"/>
                  </a:lnTo>
                  <a:close/>
                  <a:moveTo>
                    <a:pt x="4189" y="630"/>
                  </a:moveTo>
                  <a:cubicBezTo>
                    <a:pt x="4189" y="674"/>
                    <a:pt x="4189" y="674"/>
                    <a:pt x="4189" y="674"/>
                  </a:cubicBezTo>
                  <a:cubicBezTo>
                    <a:pt x="4189" y="777"/>
                    <a:pt x="4144" y="830"/>
                    <a:pt x="4028" y="830"/>
                  </a:cubicBezTo>
                  <a:cubicBezTo>
                    <a:pt x="3985" y="830"/>
                    <a:pt x="3961" y="829"/>
                    <a:pt x="3918" y="828"/>
                  </a:cubicBezTo>
                  <a:cubicBezTo>
                    <a:pt x="3918" y="477"/>
                    <a:pt x="3918" y="477"/>
                    <a:pt x="3918" y="477"/>
                  </a:cubicBezTo>
                  <a:cubicBezTo>
                    <a:pt x="3961" y="476"/>
                    <a:pt x="3982" y="475"/>
                    <a:pt x="4028" y="475"/>
                  </a:cubicBezTo>
                  <a:cubicBezTo>
                    <a:pt x="4141" y="475"/>
                    <a:pt x="4189" y="527"/>
                    <a:pt x="4189" y="630"/>
                  </a:cubicBezTo>
                  <a:close/>
                  <a:moveTo>
                    <a:pt x="4124" y="630"/>
                  </a:moveTo>
                  <a:cubicBezTo>
                    <a:pt x="4124" y="553"/>
                    <a:pt x="4094" y="531"/>
                    <a:pt x="4026" y="531"/>
                  </a:cubicBezTo>
                  <a:cubicBezTo>
                    <a:pt x="3983" y="531"/>
                    <a:pt x="3983" y="531"/>
                    <a:pt x="3983" y="531"/>
                  </a:cubicBezTo>
                  <a:cubicBezTo>
                    <a:pt x="3983" y="775"/>
                    <a:pt x="3983" y="775"/>
                    <a:pt x="3983" y="775"/>
                  </a:cubicBezTo>
                  <a:cubicBezTo>
                    <a:pt x="4026" y="775"/>
                    <a:pt x="4026" y="775"/>
                    <a:pt x="4026" y="775"/>
                  </a:cubicBezTo>
                  <a:cubicBezTo>
                    <a:pt x="4094" y="775"/>
                    <a:pt x="4124" y="750"/>
                    <a:pt x="4124" y="674"/>
                  </a:cubicBezTo>
                  <a:lnTo>
                    <a:pt x="4124" y="630"/>
                  </a:lnTo>
                  <a:close/>
                  <a:moveTo>
                    <a:pt x="4251" y="828"/>
                  </a:moveTo>
                  <a:cubicBezTo>
                    <a:pt x="4474" y="828"/>
                    <a:pt x="4474" y="828"/>
                    <a:pt x="4474" y="828"/>
                  </a:cubicBezTo>
                  <a:cubicBezTo>
                    <a:pt x="4474" y="773"/>
                    <a:pt x="4474" y="773"/>
                    <a:pt x="4474" y="773"/>
                  </a:cubicBezTo>
                  <a:cubicBezTo>
                    <a:pt x="4317" y="773"/>
                    <a:pt x="4317" y="773"/>
                    <a:pt x="4317" y="773"/>
                  </a:cubicBezTo>
                  <a:cubicBezTo>
                    <a:pt x="4317" y="674"/>
                    <a:pt x="4317" y="674"/>
                    <a:pt x="4317" y="674"/>
                  </a:cubicBezTo>
                  <a:cubicBezTo>
                    <a:pt x="4464" y="674"/>
                    <a:pt x="4464" y="674"/>
                    <a:pt x="4464" y="674"/>
                  </a:cubicBezTo>
                  <a:cubicBezTo>
                    <a:pt x="4464" y="621"/>
                    <a:pt x="4464" y="621"/>
                    <a:pt x="4464" y="621"/>
                  </a:cubicBezTo>
                  <a:cubicBezTo>
                    <a:pt x="4317" y="621"/>
                    <a:pt x="4317" y="621"/>
                    <a:pt x="4317" y="621"/>
                  </a:cubicBezTo>
                  <a:cubicBezTo>
                    <a:pt x="4317" y="532"/>
                    <a:pt x="4317" y="532"/>
                    <a:pt x="4317" y="532"/>
                  </a:cubicBezTo>
                  <a:cubicBezTo>
                    <a:pt x="4474" y="532"/>
                    <a:pt x="4474" y="532"/>
                    <a:pt x="4474" y="532"/>
                  </a:cubicBezTo>
                  <a:cubicBezTo>
                    <a:pt x="4474" y="477"/>
                    <a:pt x="4474" y="477"/>
                    <a:pt x="4474" y="477"/>
                  </a:cubicBezTo>
                  <a:cubicBezTo>
                    <a:pt x="4251" y="477"/>
                    <a:pt x="4251" y="477"/>
                    <a:pt x="4251" y="477"/>
                  </a:cubicBezTo>
                  <a:lnTo>
                    <a:pt x="4251" y="828"/>
                  </a:lnTo>
                  <a:close/>
                  <a:moveTo>
                    <a:pt x="4680" y="626"/>
                  </a:moveTo>
                  <a:cubicBezTo>
                    <a:pt x="4632" y="607"/>
                    <a:pt x="4632" y="607"/>
                    <a:pt x="4632" y="607"/>
                  </a:cubicBezTo>
                  <a:cubicBezTo>
                    <a:pt x="4597" y="593"/>
                    <a:pt x="4588" y="582"/>
                    <a:pt x="4588" y="561"/>
                  </a:cubicBezTo>
                  <a:cubicBezTo>
                    <a:pt x="4588" y="533"/>
                    <a:pt x="4610" y="525"/>
                    <a:pt x="4651" y="525"/>
                  </a:cubicBezTo>
                  <a:cubicBezTo>
                    <a:pt x="4687" y="525"/>
                    <a:pt x="4723" y="529"/>
                    <a:pt x="4750" y="532"/>
                  </a:cubicBezTo>
                  <a:cubicBezTo>
                    <a:pt x="4750" y="482"/>
                    <a:pt x="4750" y="482"/>
                    <a:pt x="4750" y="482"/>
                  </a:cubicBezTo>
                  <a:cubicBezTo>
                    <a:pt x="4734" y="477"/>
                    <a:pt x="4692" y="470"/>
                    <a:pt x="4648" y="470"/>
                  </a:cubicBezTo>
                  <a:cubicBezTo>
                    <a:pt x="4565" y="470"/>
                    <a:pt x="4523" y="495"/>
                    <a:pt x="4523" y="563"/>
                  </a:cubicBezTo>
                  <a:cubicBezTo>
                    <a:pt x="4523" y="614"/>
                    <a:pt x="4550" y="643"/>
                    <a:pt x="4602" y="665"/>
                  </a:cubicBezTo>
                  <a:cubicBezTo>
                    <a:pt x="4655" y="686"/>
                    <a:pt x="4655" y="686"/>
                    <a:pt x="4655" y="686"/>
                  </a:cubicBezTo>
                  <a:cubicBezTo>
                    <a:pt x="4690" y="701"/>
                    <a:pt x="4699" y="713"/>
                    <a:pt x="4699" y="736"/>
                  </a:cubicBezTo>
                  <a:cubicBezTo>
                    <a:pt x="4699" y="768"/>
                    <a:pt x="4679" y="779"/>
                    <a:pt x="4636" y="779"/>
                  </a:cubicBezTo>
                  <a:cubicBezTo>
                    <a:pt x="4592" y="779"/>
                    <a:pt x="4560" y="777"/>
                    <a:pt x="4531" y="774"/>
                  </a:cubicBezTo>
                  <a:cubicBezTo>
                    <a:pt x="4531" y="824"/>
                    <a:pt x="4531" y="824"/>
                    <a:pt x="4531" y="824"/>
                  </a:cubicBezTo>
                  <a:cubicBezTo>
                    <a:pt x="4548" y="829"/>
                    <a:pt x="4596" y="835"/>
                    <a:pt x="4641" y="835"/>
                  </a:cubicBezTo>
                  <a:cubicBezTo>
                    <a:pt x="4720" y="835"/>
                    <a:pt x="4766" y="799"/>
                    <a:pt x="4766" y="736"/>
                  </a:cubicBezTo>
                  <a:cubicBezTo>
                    <a:pt x="4766" y="676"/>
                    <a:pt x="4741" y="651"/>
                    <a:pt x="4680" y="626"/>
                  </a:cubicBezTo>
                  <a:close/>
                  <a:moveTo>
                    <a:pt x="4826" y="828"/>
                  </a:moveTo>
                  <a:cubicBezTo>
                    <a:pt x="4892" y="828"/>
                    <a:pt x="4892" y="828"/>
                    <a:pt x="4892" y="828"/>
                  </a:cubicBezTo>
                  <a:cubicBezTo>
                    <a:pt x="4892" y="477"/>
                    <a:pt x="4892" y="477"/>
                    <a:pt x="4892" y="477"/>
                  </a:cubicBezTo>
                  <a:cubicBezTo>
                    <a:pt x="4826" y="477"/>
                    <a:pt x="4826" y="477"/>
                    <a:pt x="4826" y="477"/>
                  </a:cubicBezTo>
                  <a:lnTo>
                    <a:pt x="4826" y="828"/>
                  </a:lnTo>
                  <a:close/>
                  <a:moveTo>
                    <a:pt x="5152" y="776"/>
                  </a:moveTo>
                  <a:cubicBezTo>
                    <a:pt x="5140" y="777"/>
                    <a:pt x="5122" y="778"/>
                    <a:pt x="5105" y="778"/>
                  </a:cubicBezTo>
                  <a:cubicBezTo>
                    <a:pt x="5048" y="778"/>
                    <a:pt x="5019" y="757"/>
                    <a:pt x="5019" y="677"/>
                  </a:cubicBezTo>
                  <a:cubicBezTo>
                    <a:pt x="5019" y="628"/>
                    <a:pt x="5019" y="628"/>
                    <a:pt x="5019" y="628"/>
                  </a:cubicBezTo>
                  <a:cubicBezTo>
                    <a:pt x="5019" y="541"/>
                    <a:pt x="5056" y="528"/>
                    <a:pt x="5113" y="528"/>
                  </a:cubicBezTo>
                  <a:cubicBezTo>
                    <a:pt x="5137" y="528"/>
                    <a:pt x="5192" y="531"/>
                    <a:pt x="5214" y="533"/>
                  </a:cubicBezTo>
                  <a:cubicBezTo>
                    <a:pt x="5214" y="482"/>
                    <a:pt x="5214" y="482"/>
                    <a:pt x="5214" y="482"/>
                  </a:cubicBezTo>
                  <a:cubicBezTo>
                    <a:pt x="5203" y="479"/>
                    <a:pt x="5153" y="470"/>
                    <a:pt x="5102" y="470"/>
                  </a:cubicBezTo>
                  <a:cubicBezTo>
                    <a:pt x="5029" y="470"/>
                    <a:pt x="4954" y="494"/>
                    <a:pt x="4954" y="628"/>
                  </a:cubicBezTo>
                  <a:cubicBezTo>
                    <a:pt x="4954" y="677"/>
                    <a:pt x="4954" y="677"/>
                    <a:pt x="4954" y="677"/>
                  </a:cubicBezTo>
                  <a:cubicBezTo>
                    <a:pt x="4954" y="804"/>
                    <a:pt x="5020" y="835"/>
                    <a:pt x="5100" y="835"/>
                  </a:cubicBezTo>
                  <a:cubicBezTo>
                    <a:pt x="5151" y="835"/>
                    <a:pt x="5196" y="828"/>
                    <a:pt x="5215" y="824"/>
                  </a:cubicBezTo>
                  <a:cubicBezTo>
                    <a:pt x="5215" y="641"/>
                    <a:pt x="5215" y="641"/>
                    <a:pt x="5215" y="641"/>
                  </a:cubicBezTo>
                  <a:cubicBezTo>
                    <a:pt x="5152" y="641"/>
                    <a:pt x="5152" y="641"/>
                    <a:pt x="5152" y="641"/>
                  </a:cubicBezTo>
                  <a:lnTo>
                    <a:pt x="5152" y="776"/>
                  </a:lnTo>
                  <a:close/>
                  <a:moveTo>
                    <a:pt x="5496" y="477"/>
                  </a:moveTo>
                  <a:cubicBezTo>
                    <a:pt x="5496" y="668"/>
                    <a:pt x="5496" y="668"/>
                    <a:pt x="5496" y="668"/>
                  </a:cubicBezTo>
                  <a:cubicBezTo>
                    <a:pt x="5496" y="689"/>
                    <a:pt x="5496" y="713"/>
                    <a:pt x="5498" y="734"/>
                  </a:cubicBezTo>
                  <a:cubicBezTo>
                    <a:pt x="5497" y="734"/>
                    <a:pt x="5497" y="734"/>
                    <a:pt x="5497" y="734"/>
                  </a:cubicBezTo>
                  <a:cubicBezTo>
                    <a:pt x="5489" y="717"/>
                    <a:pt x="5478" y="697"/>
                    <a:pt x="5470" y="681"/>
                  </a:cubicBezTo>
                  <a:cubicBezTo>
                    <a:pt x="5358" y="477"/>
                    <a:pt x="5358" y="477"/>
                    <a:pt x="5358" y="477"/>
                  </a:cubicBezTo>
                  <a:cubicBezTo>
                    <a:pt x="5282" y="477"/>
                    <a:pt x="5282" y="477"/>
                    <a:pt x="5282" y="477"/>
                  </a:cubicBezTo>
                  <a:cubicBezTo>
                    <a:pt x="5282" y="828"/>
                    <a:pt x="5282" y="828"/>
                    <a:pt x="5282" y="828"/>
                  </a:cubicBezTo>
                  <a:cubicBezTo>
                    <a:pt x="5342" y="828"/>
                    <a:pt x="5342" y="828"/>
                    <a:pt x="5342" y="828"/>
                  </a:cubicBezTo>
                  <a:cubicBezTo>
                    <a:pt x="5342" y="630"/>
                    <a:pt x="5342" y="630"/>
                    <a:pt x="5342" y="630"/>
                  </a:cubicBezTo>
                  <a:cubicBezTo>
                    <a:pt x="5342" y="609"/>
                    <a:pt x="5341" y="587"/>
                    <a:pt x="5340" y="567"/>
                  </a:cubicBezTo>
                  <a:cubicBezTo>
                    <a:pt x="5341" y="567"/>
                    <a:pt x="5341" y="567"/>
                    <a:pt x="5341" y="567"/>
                  </a:cubicBezTo>
                  <a:cubicBezTo>
                    <a:pt x="5349" y="585"/>
                    <a:pt x="5359" y="604"/>
                    <a:pt x="5368" y="620"/>
                  </a:cubicBezTo>
                  <a:cubicBezTo>
                    <a:pt x="5480" y="828"/>
                    <a:pt x="5480" y="828"/>
                    <a:pt x="5480" y="828"/>
                  </a:cubicBezTo>
                  <a:cubicBezTo>
                    <a:pt x="5556" y="828"/>
                    <a:pt x="5556" y="828"/>
                    <a:pt x="5556" y="828"/>
                  </a:cubicBezTo>
                  <a:cubicBezTo>
                    <a:pt x="5556" y="477"/>
                    <a:pt x="5556" y="477"/>
                    <a:pt x="5556" y="477"/>
                  </a:cubicBezTo>
                  <a:lnTo>
                    <a:pt x="5496"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1" name="Freeform 9">
              <a:extLst>
                <a:ext uri="{FF2B5EF4-FFF2-40B4-BE49-F238E27FC236}">
                  <a16:creationId xmlns:a16="http://schemas.microsoft.com/office/drawing/2014/main" id="{73379580-58A0-47E4-A7C2-11C309FC9EF1}"/>
                </a:ext>
              </a:extLst>
            </p:cNvPr>
            <p:cNvSpPr>
              <a:spLocks noSelect="1"/>
            </p:cNvSpPr>
            <p:nvPr userDrawn="1"/>
          </p:nvSpPr>
          <p:spPr bwMode="gray">
            <a:xfrm>
              <a:off x="2101925" y="4752319"/>
              <a:ext cx="382589" cy="382589"/>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2"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2" name="Rechthoek 9">
              <a:extLst>
                <a:ext uri="{FF2B5EF4-FFF2-40B4-BE49-F238E27FC236}">
                  <a16:creationId xmlns:a16="http://schemas.microsoft.com/office/drawing/2014/main" id="{9A887C0A-C96E-48C0-8554-7DB28F80CCFB}"/>
                </a:ext>
              </a:extLst>
            </p:cNvPr>
            <p:cNvSpPr>
              <a:spLocks noSelect="1"/>
            </p:cNvSpPr>
            <p:nvPr userDrawn="1"/>
          </p:nvSpPr>
          <p:spPr bwMode="gray">
            <a:xfrm>
              <a:off x="0" y="5536561"/>
              <a:ext cx="12190413" cy="1321628"/>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fontAlgn="auto">
                <a:spcBef>
                  <a:spcPts val="0"/>
                </a:spcBef>
                <a:spcAft>
                  <a:spcPts val="0"/>
                </a:spcAft>
              </a:pPr>
              <a:endParaRPr lang="nl-NL" sz="1600">
                <a:solidFill>
                  <a:srgbClr val="FFFFFF"/>
                </a:solidFill>
              </a:endParaRPr>
            </a:p>
          </p:txBody>
        </p:sp>
        <p:pic>
          <p:nvPicPr>
            <p:cNvPr id="23" name="***Logo EMF">
              <a:extLst>
                <a:ext uri="{FF2B5EF4-FFF2-40B4-BE49-F238E27FC236}">
                  <a16:creationId xmlns:a16="http://schemas.microsoft.com/office/drawing/2014/main" id="{4C58FEAF-8506-4B8E-8BE0-618567085344}"/>
                </a:ext>
              </a:extLst>
            </p:cNvPr>
            <p:cNvPicPr>
              <a:picLocks noSelect="1"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gray">
            <a:xfrm>
              <a:off x="3240" y="4705294"/>
              <a:ext cx="2520000" cy="901115"/>
            </a:xfrm>
            <a:prstGeom prst="rect">
              <a:avLst/>
            </a:prstGeom>
          </p:spPr>
        </p:pic>
      </p:grpSp>
      <p:sp>
        <p:nvSpPr>
          <p:cNvPr id="17" name="Datum"/>
          <p:cNvSpPr>
            <a:spLocks noGrp="1" noSelect="1"/>
          </p:cNvSpPr>
          <p:nvPr>
            <p:ph type="body" sz="quarter" idx="11" hasCustomPrompt="1"/>
          </p:nvPr>
        </p:nvSpPr>
        <p:spPr bwMode="gray">
          <a:xfrm>
            <a:off x="332143" y="2411428"/>
            <a:ext cx="7815090" cy="287933"/>
          </a:xfrm>
        </p:spPr>
        <p:txBody>
          <a:bodyPr/>
          <a:lstStyle>
            <a:lvl1pPr marL="0" indent="0">
              <a:lnSpc>
                <a:spcPct val="100000"/>
              </a:lnSpc>
              <a:spcBef>
                <a:spcPts val="0"/>
              </a:spcBef>
              <a:buNone/>
              <a:defRPr sz="1800" b="0"/>
            </a:lvl1pPr>
            <a:lvl2pPr marL="0" indent="0">
              <a:lnSpc>
                <a:spcPct val="100000"/>
              </a:lnSpc>
              <a:spcBef>
                <a:spcPts val="0"/>
              </a:spcBef>
              <a:buNone/>
              <a:defRPr sz="1800" b="0"/>
            </a:lvl2pPr>
            <a:lvl3pPr marL="0" indent="0">
              <a:lnSpc>
                <a:spcPct val="100000"/>
              </a:lnSpc>
              <a:spcBef>
                <a:spcPts val="0"/>
              </a:spcBef>
              <a:buNone/>
              <a:defRPr sz="1800" b="0"/>
            </a:lvl3pPr>
            <a:lvl4pPr marL="0" indent="0">
              <a:lnSpc>
                <a:spcPct val="100000"/>
              </a:lnSpc>
              <a:spcBef>
                <a:spcPts val="0"/>
              </a:spcBef>
              <a:buFont typeface="Arial" panose="020B0604020202020204" pitchFamily="34" charset="0"/>
              <a:buNone/>
              <a:defRPr sz="1800" b="0"/>
            </a:lvl4pPr>
            <a:lvl5pPr marL="0" indent="0">
              <a:lnSpc>
                <a:spcPct val="100000"/>
              </a:lnSpc>
              <a:spcBef>
                <a:spcPts val="0"/>
              </a:spcBef>
              <a:buFont typeface="Arial" panose="020B0604020202020204" pitchFamily="34" charset="0"/>
              <a:buNone/>
              <a:defRPr sz="1800" b="0"/>
            </a:lvl5pPr>
            <a:lvl6pPr marL="0" indent="0">
              <a:lnSpc>
                <a:spcPct val="100000"/>
              </a:lnSpc>
              <a:spcBef>
                <a:spcPts val="0"/>
              </a:spcBef>
              <a:buFont typeface="Arial" panose="020B0604020202020204" pitchFamily="34" charset="0"/>
              <a:buNone/>
              <a:defRPr sz="1800" b="0"/>
            </a:lvl6pPr>
            <a:lvl7pPr marL="0" indent="0">
              <a:lnSpc>
                <a:spcPct val="100000"/>
              </a:lnSpc>
              <a:spcBef>
                <a:spcPts val="0"/>
              </a:spcBef>
              <a:buFont typeface="Arial" panose="020B0604020202020204" pitchFamily="34" charset="0"/>
              <a:buNone/>
              <a:defRPr sz="1800" b="0"/>
            </a:lvl7pPr>
            <a:lvl8pPr marL="0" indent="0">
              <a:lnSpc>
                <a:spcPct val="100000"/>
              </a:lnSpc>
              <a:spcBef>
                <a:spcPts val="0"/>
              </a:spcBef>
              <a:buFont typeface="Arial" panose="020B0604020202020204" pitchFamily="34" charset="0"/>
              <a:buNone/>
              <a:defRPr sz="1800" b="0"/>
            </a:lvl8pPr>
            <a:lvl9pPr marL="0" indent="0">
              <a:lnSpc>
                <a:spcPct val="100000"/>
              </a:lnSpc>
              <a:spcBef>
                <a:spcPts val="0"/>
              </a:spcBef>
              <a:buFont typeface="Arial" panose="020B0604020202020204" pitchFamily="34" charset="0"/>
              <a:buNone/>
              <a:defRPr sz="1800" b="0"/>
            </a:lvl9pPr>
          </a:lstStyle>
          <a:p>
            <a:pPr lvl="0"/>
            <a:r>
              <a:rPr lang="nl-NL" dirty="0"/>
              <a:t>[datum (dd-mm-yy)]</a:t>
            </a:r>
          </a:p>
        </p:txBody>
      </p:sp>
      <p:sp>
        <p:nvSpPr>
          <p:cNvPr id="13" name="Naam presentator"/>
          <p:cNvSpPr>
            <a:spLocks noGrp="1" noSelect="1"/>
          </p:cNvSpPr>
          <p:nvPr>
            <p:ph type="body" sz="quarter" idx="10" hasCustomPrompt="1"/>
          </p:nvPr>
        </p:nvSpPr>
        <p:spPr bwMode="gray">
          <a:xfrm>
            <a:off x="332143" y="2149220"/>
            <a:ext cx="7815090" cy="287933"/>
          </a:xfrm>
        </p:spPr>
        <p:txBody>
          <a:bodyPr/>
          <a:lstStyle>
            <a:lvl1pPr marL="0" indent="0">
              <a:lnSpc>
                <a:spcPct val="100000"/>
              </a:lnSpc>
              <a:spcBef>
                <a:spcPts val="0"/>
              </a:spcBef>
              <a:buNone/>
              <a:defRPr sz="1700" b="0"/>
            </a:lvl1pPr>
            <a:lvl2pPr marL="0" indent="0">
              <a:lnSpc>
                <a:spcPct val="100000"/>
              </a:lnSpc>
              <a:spcBef>
                <a:spcPts val="0"/>
              </a:spcBef>
              <a:buNone/>
              <a:defRPr sz="1700" b="0"/>
            </a:lvl2pPr>
            <a:lvl3pPr marL="0" indent="0">
              <a:lnSpc>
                <a:spcPct val="100000"/>
              </a:lnSpc>
              <a:spcBef>
                <a:spcPts val="0"/>
              </a:spcBef>
              <a:buNone/>
              <a:defRPr sz="1700" b="0"/>
            </a:lvl3pPr>
            <a:lvl4pPr marL="0" indent="0">
              <a:lnSpc>
                <a:spcPct val="100000"/>
              </a:lnSpc>
              <a:spcBef>
                <a:spcPts val="0"/>
              </a:spcBef>
              <a:buFont typeface="Arial" panose="020B0604020202020204" pitchFamily="34" charset="0"/>
              <a:buNone/>
              <a:defRPr sz="1700" b="0"/>
            </a:lvl4pPr>
            <a:lvl5pPr marL="0" indent="0">
              <a:lnSpc>
                <a:spcPct val="100000"/>
              </a:lnSpc>
              <a:spcBef>
                <a:spcPts val="0"/>
              </a:spcBef>
              <a:buFont typeface="Arial" panose="020B0604020202020204" pitchFamily="34" charset="0"/>
              <a:buNone/>
              <a:defRPr sz="1700" b="0"/>
            </a:lvl5pPr>
            <a:lvl6pPr marL="0" indent="0">
              <a:lnSpc>
                <a:spcPct val="100000"/>
              </a:lnSpc>
              <a:spcBef>
                <a:spcPts val="0"/>
              </a:spcBef>
              <a:buFont typeface="Arial" panose="020B0604020202020204" pitchFamily="34" charset="0"/>
              <a:buNone/>
              <a:defRPr sz="1700" b="0"/>
            </a:lvl6pPr>
            <a:lvl7pPr marL="0" indent="0">
              <a:lnSpc>
                <a:spcPct val="100000"/>
              </a:lnSpc>
              <a:spcBef>
                <a:spcPts val="0"/>
              </a:spcBef>
              <a:buFont typeface="Arial" panose="020B0604020202020204" pitchFamily="34" charset="0"/>
              <a:buNone/>
              <a:defRPr sz="1700" b="0"/>
            </a:lvl7pPr>
            <a:lvl8pPr marL="0" indent="0">
              <a:lnSpc>
                <a:spcPct val="100000"/>
              </a:lnSpc>
              <a:spcBef>
                <a:spcPts val="0"/>
              </a:spcBef>
              <a:buFont typeface="Arial" panose="020B0604020202020204" pitchFamily="34" charset="0"/>
              <a:buNone/>
              <a:defRPr sz="1700" b="0"/>
            </a:lvl8pPr>
            <a:lvl9pPr marL="0" indent="0">
              <a:lnSpc>
                <a:spcPct val="100000"/>
              </a:lnSpc>
              <a:spcBef>
                <a:spcPts val="0"/>
              </a:spcBef>
              <a:buFont typeface="Arial" panose="020B0604020202020204" pitchFamily="34" charset="0"/>
              <a:buNone/>
              <a:defRPr sz="1700" b="0"/>
            </a:lvl9pPr>
          </a:lstStyle>
          <a:p>
            <a:pPr lvl="0"/>
            <a:r>
              <a:rPr lang="nl-NL" dirty="0"/>
              <a:t>[Naam presentator]</a:t>
            </a:r>
          </a:p>
        </p:txBody>
      </p:sp>
      <p:sp>
        <p:nvSpPr>
          <p:cNvPr id="3" name="Ondertitel 2"/>
          <p:cNvSpPr>
            <a:spLocks noGrp="1" noSelect="1"/>
          </p:cNvSpPr>
          <p:nvPr>
            <p:ph type="subTitle" idx="1" hasCustomPrompt="1"/>
          </p:nvPr>
        </p:nvSpPr>
        <p:spPr bwMode="gray">
          <a:xfrm>
            <a:off x="331977" y="1149718"/>
            <a:ext cx="7771612" cy="683841"/>
          </a:xfrm>
        </p:spPr>
        <p:txBody>
          <a:bodyPr/>
          <a:lstStyle>
            <a:lvl1pPr marL="0" indent="0" algn="l">
              <a:buNone/>
              <a:defRPr sz="4500" cap="all" baseline="0">
                <a:solidFill>
                  <a:schemeClr val="tx1"/>
                </a:solidFill>
              </a:defRPr>
            </a:lvl1pPr>
            <a:lvl2pPr marL="408188" indent="0" algn="ctr">
              <a:buNone/>
              <a:defRPr>
                <a:solidFill>
                  <a:schemeClr val="tx1">
                    <a:tint val="75000"/>
                  </a:schemeClr>
                </a:solidFill>
              </a:defRPr>
            </a:lvl2pPr>
            <a:lvl3pPr marL="816377" indent="0" algn="ctr">
              <a:buNone/>
              <a:defRPr>
                <a:solidFill>
                  <a:schemeClr val="tx1">
                    <a:tint val="75000"/>
                  </a:schemeClr>
                </a:solidFill>
              </a:defRPr>
            </a:lvl3pPr>
            <a:lvl4pPr marL="1224565" indent="0" algn="ctr">
              <a:buNone/>
              <a:defRPr>
                <a:solidFill>
                  <a:schemeClr val="tx1">
                    <a:tint val="75000"/>
                  </a:schemeClr>
                </a:solidFill>
              </a:defRPr>
            </a:lvl4pPr>
            <a:lvl5pPr marL="1632753" indent="0" algn="ctr">
              <a:buNone/>
              <a:defRPr>
                <a:solidFill>
                  <a:schemeClr val="tx1">
                    <a:tint val="75000"/>
                  </a:schemeClr>
                </a:solidFill>
              </a:defRPr>
            </a:lvl5pPr>
            <a:lvl6pPr marL="2040941" indent="0" algn="ctr">
              <a:buNone/>
              <a:defRPr>
                <a:solidFill>
                  <a:schemeClr val="tx1">
                    <a:tint val="75000"/>
                  </a:schemeClr>
                </a:solidFill>
              </a:defRPr>
            </a:lvl6pPr>
            <a:lvl7pPr marL="2449129" indent="0" algn="ctr">
              <a:buNone/>
              <a:defRPr>
                <a:solidFill>
                  <a:schemeClr val="tx1">
                    <a:tint val="75000"/>
                  </a:schemeClr>
                </a:solidFill>
              </a:defRPr>
            </a:lvl7pPr>
            <a:lvl8pPr marL="2857317" indent="0" algn="ctr">
              <a:buNone/>
              <a:defRPr>
                <a:solidFill>
                  <a:schemeClr val="tx1">
                    <a:tint val="75000"/>
                  </a:schemeClr>
                </a:solidFill>
              </a:defRPr>
            </a:lvl8pPr>
            <a:lvl9pPr marL="3265505" indent="0" algn="ctr">
              <a:buNone/>
              <a:defRPr>
                <a:solidFill>
                  <a:schemeClr val="tx1">
                    <a:tint val="75000"/>
                  </a:schemeClr>
                </a:solidFill>
              </a:defRPr>
            </a:lvl9pPr>
          </a:lstStyle>
          <a:p>
            <a:r>
              <a:rPr lang="nl-NL" noProof="1"/>
              <a:t>[Subtitel]</a:t>
            </a:r>
          </a:p>
        </p:txBody>
      </p:sp>
      <p:sp>
        <p:nvSpPr>
          <p:cNvPr id="2" name="Titel 1"/>
          <p:cNvSpPr>
            <a:spLocks noGrp="1" noSelect="1"/>
          </p:cNvSpPr>
          <p:nvPr>
            <p:ph type="ctrTitle" hasCustomPrompt="1"/>
          </p:nvPr>
        </p:nvSpPr>
        <p:spPr bwMode="gray">
          <a:xfrm>
            <a:off x="331977" y="313923"/>
            <a:ext cx="7772400" cy="847352"/>
          </a:xfrm>
        </p:spPr>
        <p:txBody>
          <a:bodyPr anchor="t" anchorCtr="0"/>
          <a:lstStyle>
            <a:lvl1pPr algn="l">
              <a:defRPr sz="4500"/>
            </a:lvl1pPr>
          </a:lstStyle>
          <a:p>
            <a:r>
              <a:rPr lang="nl-NL" noProof="1"/>
              <a:t>[Titel]</a:t>
            </a:r>
          </a:p>
        </p:txBody>
      </p:sp>
      <p:grpSp>
        <p:nvGrpSpPr>
          <p:cNvPr id="14" name="Group 4"/>
          <p:cNvGrpSpPr>
            <a:grpSpLocks noSelect="1" noChangeAspect="1"/>
          </p:cNvGrpSpPr>
          <p:nvPr userDrawn="1"/>
        </p:nvGrpSpPr>
        <p:grpSpPr bwMode="auto">
          <a:xfrm>
            <a:off x="248214" y="6191667"/>
            <a:ext cx="758926" cy="246900"/>
            <a:chOff x="347" y="3818"/>
            <a:chExt cx="803" cy="196"/>
          </a:xfrm>
        </p:grpSpPr>
        <p:sp>
          <p:nvSpPr>
            <p:cNvPr id="15" name="AutoShape 3"/>
            <p:cNvSpPr>
              <a:spLocks noSelect="1" noChangeAspect="1" noChangeArrowheads="1" noTextEdit="1"/>
            </p:cNvSpPr>
            <p:nvPr userDrawn="1"/>
          </p:nvSpPr>
          <p:spPr bwMode="auto">
            <a:xfrm>
              <a:off x="347" y="3818"/>
              <a:ext cx="80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4" name="Freeform 5"/>
            <p:cNvSpPr>
              <a:spLocks noSelect="1"/>
            </p:cNvSpPr>
            <p:nvPr userDrawn="1"/>
          </p:nvSpPr>
          <p:spPr bwMode="auto">
            <a:xfrm>
              <a:off x="347" y="3818"/>
              <a:ext cx="803" cy="196"/>
            </a:xfrm>
            <a:custGeom>
              <a:avLst/>
              <a:gdLst>
                <a:gd name="T0" fmla="*/ 899 w 11174"/>
                <a:gd name="T1" fmla="*/ 1137 h 2728"/>
                <a:gd name="T2" fmla="*/ 899 w 11174"/>
                <a:gd name="T3" fmla="*/ 1587 h 2728"/>
                <a:gd name="T4" fmla="*/ 450 w 11174"/>
                <a:gd name="T5" fmla="*/ 14 h 2728"/>
                <a:gd name="T6" fmla="*/ 2473 w 11174"/>
                <a:gd name="T7" fmla="*/ 1587 h 2728"/>
                <a:gd name="T8" fmla="*/ 2473 w 11174"/>
                <a:gd name="T9" fmla="*/ 2037 h 2728"/>
                <a:gd name="T10" fmla="*/ 4417 w 11174"/>
                <a:gd name="T11" fmla="*/ 478 h 2728"/>
                <a:gd name="T12" fmla="*/ 4231 w 11174"/>
                <a:gd name="T13" fmla="*/ 1135 h 2728"/>
                <a:gd name="T14" fmla="*/ 5354 w 11174"/>
                <a:gd name="T15" fmla="*/ 868 h 2728"/>
                <a:gd name="T16" fmla="*/ 5075 w 11174"/>
                <a:gd name="T17" fmla="*/ 1148 h 2728"/>
                <a:gd name="T18" fmla="*/ 4983 w 11174"/>
                <a:gd name="T19" fmla="*/ 273 h 2728"/>
                <a:gd name="T20" fmla="*/ 6099 w 11174"/>
                <a:gd name="T21" fmla="*/ 502 h 2728"/>
                <a:gd name="T22" fmla="*/ 5820 w 11174"/>
                <a:gd name="T23" fmla="*/ 972 h 2728"/>
                <a:gd name="T24" fmla="*/ 5913 w 11174"/>
                <a:gd name="T25" fmla="*/ 354 h 2728"/>
                <a:gd name="T26" fmla="*/ 5542 w 11174"/>
                <a:gd name="T27" fmla="*/ 875 h 2728"/>
                <a:gd name="T28" fmla="*/ 6479 w 11174"/>
                <a:gd name="T29" fmla="*/ 963 h 2728"/>
                <a:gd name="T30" fmla="*/ 6479 w 11174"/>
                <a:gd name="T31" fmla="*/ 185 h 2728"/>
                <a:gd name="T32" fmla="*/ 6795 w 11174"/>
                <a:gd name="T33" fmla="*/ 1135 h 2728"/>
                <a:gd name="T34" fmla="*/ 7130 w 11174"/>
                <a:gd name="T35" fmla="*/ 304 h 2728"/>
                <a:gd name="T36" fmla="*/ 7504 w 11174"/>
                <a:gd name="T37" fmla="*/ 341 h 2728"/>
                <a:gd name="T38" fmla="*/ 7039 w 11174"/>
                <a:gd name="T39" fmla="*/ 527 h 2728"/>
                <a:gd name="T40" fmla="*/ 7130 w 11174"/>
                <a:gd name="T41" fmla="*/ 875 h 2728"/>
                <a:gd name="T42" fmla="*/ 7504 w 11174"/>
                <a:gd name="T43" fmla="*/ 888 h 2728"/>
                <a:gd name="T44" fmla="*/ 7951 w 11174"/>
                <a:gd name="T45" fmla="*/ 972 h 2728"/>
                <a:gd name="T46" fmla="*/ 8044 w 11174"/>
                <a:gd name="T47" fmla="*/ 397 h 2728"/>
                <a:gd name="T48" fmla="*/ 7673 w 11174"/>
                <a:gd name="T49" fmla="*/ 875 h 2728"/>
                <a:gd name="T50" fmla="*/ 8796 w 11174"/>
                <a:gd name="T51" fmla="*/ 13 h 2728"/>
                <a:gd name="T52" fmla="*/ 8425 w 11174"/>
                <a:gd name="T53" fmla="*/ 1135 h 2728"/>
                <a:gd name="T54" fmla="*/ 8981 w 11174"/>
                <a:gd name="T55" fmla="*/ 1135 h 2728"/>
                <a:gd name="T56" fmla="*/ 9176 w 11174"/>
                <a:gd name="T57" fmla="*/ 875 h 2728"/>
                <a:gd name="T58" fmla="*/ 9362 w 11174"/>
                <a:gd name="T59" fmla="*/ 875 h 2728"/>
                <a:gd name="T60" fmla="*/ 10478 w 11174"/>
                <a:gd name="T61" fmla="*/ 868 h 2728"/>
                <a:gd name="T62" fmla="*/ 10200 w 11174"/>
                <a:gd name="T63" fmla="*/ 1148 h 2728"/>
                <a:gd name="T64" fmla="*/ 10107 w 11174"/>
                <a:gd name="T65" fmla="*/ 273 h 2728"/>
                <a:gd name="T66" fmla="*/ 11174 w 11174"/>
                <a:gd name="T67" fmla="*/ 963 h 2728"/>
                <a:gd name="T68" fmla="*/ 11174 w 11174"/>
                <a:gd name="T69" fmla="*/ 1135 h 2728"/>
                <a:gd name="T70" fmla="*/ 4322 w 11174"/>
                <a:gd name="T71" fmla="*/ 2553 h 2728"/>
                <a:gd name="T72" fmla="*/ 4322 w 11174"/>
                <a:gd name="T73" fmla="*/ 2728 h 2728"/>
                <a:gd name="T74" fmla="*/ 4722 w 11174"/>
                <a:gd name="T75" fmla="*/ 1759 h 2728"/>
                <a:gd name="T76" fmla="*/ 5331 w 11174"/>
                <a:gd name="T77" fmla="*/ 1759 h 2728"/>
                <a:gd name="T78" fmla="*/ 6004 w 11174"/>
                <a:gd name="T79" fmla="*/ 1878 h 2728"/>
                <a:gd name="T80" fmla="*/ 5633 w 11174"/>
                <a:gd name="T81" fmla="*/ 2244 h 2728"/>
                <a:gd name="T82" fmla="*/ 5819 w 11174"/>
                <a:gd name="T83" fmla="*/ 1946 h 2728"/>
                <a:gd name="T84" fmla="*/ 5819 w 11174"/>
                <a:gd name="T85" fmla="*/ 1889 h 2728"/>
                <a:gd name="T86" fmla="*/ 6385 w 11174"/>
                <a:gd name="T87" fmla="*/ 2231 h 2728"/>
                <a:gd name="T88" fmla="*/ 6700 w 11174"/>
                <a:gd name="T89" fmla="*/ 1765 h 2728"/>
                <a:gd name="T90" fmla="*/ 7439 w 11174"/>
                <a:gd name="T91" fmla="*/ 2449 h 2728"/>
                <a:gd name="T92" fmla="*/ 7068 w 11174"/>
                <a:gd name="T93" fmla="*/ 2455 h 2728"/>
                <a:gd name="T94" fmla="*/ 7439 w 11174"/>
                <a:gd name="T95" fmla="*/ 1977 h 2728"/>
                <a:gd name="T96" fmla="*/ 7161 w 11174"/>
                <a:gd name="T97" fmla="*/ 2728 h 2728"/>
                <a:gd name="T98" fmla="*/ 8005 w 11174"/>
                <a:gd name="T99" fmla="*/ 2058 h 2728"/>
                <a:gd name="T100" fmla="*/ 7820 w 11174"/>
                <a:gd name="T101" fmla="*/ 2715 h 2728"/>
                <a:gd name="T102" fmla="*/ 8919 w 11174"/>
                <a:gd name="T103" fmla="*/ 1759 h 2728"/>
                <a:gd name="T104" fmla="*/ 8522 w 11174"/>
                <a:gd name="T105" fmla="*/ 2715 h 2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74" h="2728">
                  <a:moveTo>
                    <a:pt x="899" y="1137"/>
                  </a:moveTo>
                  <a:cubicBezTo>
                    <a:pt x="899" y="14"/>
                    <a:pt x="899" y="14"/>
                    <a:pt x="899" y="14"/>
                  </a:cubicBezTo>
                  <a:cubicBezTo>
                    <a:pt x="1349" y="14"/>
                    <a:pt x="1349" y="14"/>
                    <a:pt x="1349" y="14"/>
                  </a:cubicBezTo>
                  <a:cubicBezTo>
                    <a:pt x="1349" y="1137"/>
                    <a:pt x="1349" y="1137"/>
                    <a:pt x="1349" y="1137"/>
                  </a:cubicBezTo>
                  <a:lnTo>
                    <a:pt x="899" y="1137"/>
                  </a:lnTo>
                  <a:close/>
                  <a:moveTo>
                    <a:pt x="899" y="1587"/>
                  </a:moveTo>
                  <a:cubicBezTo>
                    <a:pt x="899" y="2711"/>
                    <a:pt x="899" y="2711"/>
                    <a:pt x="899" y="2711"/>
                  </a:cubicBezTo>
                  <a:cubicBezTo>
                    <a:pt x="1349" y="2711"/>
                    <a:pt x="1349" y="2711"/>
                    <a:pt x="1349" y="2711"/>
                  </a:cubicBezTo>
                  <a:cubicBezTo>
                    <a:pt x="1349" y="1587"/>
                    <a:pt x="1349" y="1587"/>
                    <a:pt x="1349" y="1587"/>
                  </a:cubicBezTo>
                  <a:lnTo>
                    <a:pt x="899" y="1587"/>
                  </a:lnTo>
                  <a:close/>
                  <a:moveTo>
                    <a:pt x="450" y="14"/>
                  </a:moveTo>
                  <a:cubicBezTo>
                    <a:pt x="0" y="14"/>
                    <a:pt x="0" y="14"/>
                    <a:pt x="0" y="14"/>
                  </a:cubicBezTo>
                  <a:cubicBezTo>
                    <a:pt x="0" y="2711"/>
                    <a:pt x="0" y="2711"/>
                    <a:pt x="0" y="2711"/>
                  </a:cubicBezTo>
                  <a:cubicBezTo>
                    <a:pt x="450" y="2711"/>
                    <a:pt x="450" y="2711"/>
                    <a:pt x="450" y="2711"/>
                  </a:cubicBezTo>
                  <a:lnTo>
                    <a:pt x="450" y="14"/>
                  </a:lnTo>
                  <a:close/>
                  <a:moveTo>
                    <a:pt x="3147" y="1362"/>
                  </a:moveTo>
                  <a:cubicBezTo>
                    <a:pt x="3147" y="14"/>
                    <a:pt x="3147" y="14"/>
                    <a:pt x="3147" y="14"/>
                  </a:cubicBezTo>
                  <a:cubicBezTo>
                    <a:pt x="2698" y="14"/>
                    <a:pt x="2698" y="14"/>
                    <a:pt x="2698" y="14"/>
                  </a:cubicBezTo>
                  <a:cubicBezTo>
                    <a:pt x="2698" y="1362"/>
                    <a:pt x="2698" y="1362"/>
                    <a:pt x="2698" y="1362"/>
                  </a:cubicBezTo>
                  <a:cubicBezTo>
                    <a:pt x="2698" y="1486"/>
                    <a:pt x="2597" y="1587"/>
                    <a:pt x="2473" y="1587"/>
                  </a:cubicBezTo>
                  <a:cubicBezTo>
                    <a:pt x="2348" y="1587"/>
                    <a:pt x="2248" y="1486"/>
                    <a:pt x="2248" y="1362"/>
                  </a:cubicBezTo>
                  <a:cubicBezTo>
                    <a:pt x="2248" y="14"/>
                    <a:pt x="2248" y="14"/>
                    <a:pt x="2248" y="14"/>
                  </a:cubicBezTo>
                  <a:cubicBezTo>
                    <a:pt x="1799" y="14"/>
                    <a:pt x="1799" y="14"/>
                    <a:pt x="1799" y="14"/>
                  </a:cubicBezTo>
                  <a:cubicBezTo>
                    <a:pt x="1798" y="1362"/>
                    <a:pt x="1798" y="1362"/>
                    <a:pt x="1798" y="1362"/>
                  </a:cubicBezTo>
                  <a:cubicBezTo>
                    <a:pt x="1798" y="1736"/>
                    <a:pt x="2100" y="2037"/>
                    <a:pt x="2473" y="2037"/>
                  </a:cubicBezTo>
                  <a:cubicBezTo>
                    <a:pt x="2846" y="2037"/>
                    <a:pt x="3147" y="1736"/>
                    <a:pt x="3147" y="1362"/>
                  </a:cubicBezTo>
                  <a:close/>
                  <a:moveTo>
                    <a:pt x="4602" y="1135"/>
                  </a:moveTo>
                  <a:cubicBezTo>
                    <a:pt x="4602" y="13"/>
                    <a:pt x="4602" y="13"/>
                    <a:pt x="4602" y="13"/>
                  </a:cubicBezTo>
                  <a:cubicBezTo>
                    <a:pt x="4417" y="13"/>
                    <a:pt x="4417" y="13"/>
                    <a:pt x="4417" y="13"/>
                  </a:cubicBezTo>
                  <a:cubicBezTo>
                    <a:pt x="4417" y="478"/>
                    <a:pt x="4417" y="478"/>
                    <a:pt x="4417" y="478"/>
                  </a:cubicBezTo>
                  <a:cubicBezTo>
                    <a:pt x="4231" y="478"/>
                    <a:pt x="4231" y="478"/>
                    <a:pt x="4231" y="478"/>
                  </a:cubicBezTo>
                  <a:cubicBezTo>
                    <a:pt x="4231" y="13"/>
                    <a:pt x="4231" y="13"/>
                    <a:pt x="4231" y="13"/>
                  </a:cubicBezTo>
                  <a:cubicBezTo>
                    <a:pt x="4046" y="13"/>
                    <a:pt x="4046" y="13"/>
                    <a:pt x="4046" y="13"/>
                  </a:cubicBezTo>
                  <a:cubicBezTo>
                    <a:pt x="4046" y="1135"/>
                    <a:pt x="4046" y="1135"/>
                    <a:pt x="4046" y="1135"/>
                  </a:cubicBezTo>
                  <a:cubicBezTo>
                    <a:pt x="4231" y="1135"/>
                    <a:pt x="4231" y="1135"/>
                    <a:pt x="4231" y="1135"/>
                  </a:cubicBezTo>
                  <a:cubicBezTo>
                    <a:pt x="4231" y="650"/>
                    <a:pt x="4231" y="650"/>
                    <a:pt x="4231" y="650"/>
                  </a:cubicBezTo>
                  <a:cubicBezTo>
                    <a:pt x="4417" y="650"/>
                    <a:pt x="4417" y="650"/>
                    <a:pt x="4417" y="650"/>
                  </a:cubicBezTo>
                  <a:cubicBezTo>
                    <a:pt x="4417" y="1135"/>
                    <a:pt x="4417" y="1135"/>
                    <a:pt x="4417" y="1135"/>
                  </a:cubicBezTo>
                  <a:lnTo>
                    <a:pt x="4602" y="1135"/>
                  </a:lnTo>
                  <a:close/>
                  <a:moveTo>
                    <a:pt x="5354" y="868"/>
                  </a:moveTo>
                  <a:cubicBezTo>
                    <a:pt x="5354" y="273"/>
                    <a:pt x="5354" y="273"/>
                    <a:pt x="5354" y="273"/>
                  </a:cubicBezTo>
                  <a:cubicBezTo>
                    <a:pt x="5354" y="92"/>
                    <a:pt x="5230" y="0"/>
                    <a:pt x="5075" y="0"/>
                  </a:cubicBezTo>
                  <a:cubicBezTo>
                    <a:pt x="4921" y="0"/>
                    <a:pt x="4797" y="92"/>
                    <a:pt x="4797" y="279"/>
                  </a:cubicBezTo>
                  <a:cubicBezTo>
                    <a:pt x="4797" y="875"/>
                    <a:pt x="4797" y="875"/>
                    <a:pt x="4797" y="875"/>
                  </a:cubicBezTo>
                  <a:cubicBezTo>
                    <a:pt x="4797" y="1054"/>
                    <a:pt x="4921" y="1148"/>
                    <a:pt x="5075" y="1148"/>
                  </a:cubicBezTo>
                  <a:cubicBezTo>
                    <a:pt x="5230" y="1148"/>
                    <a:pt x="5354" y="1054"/>
                    <a:pt x="5354" y="868"/>
                  </a:cubicBezTo>
                  <a:close/>
                  <a:moveTo>
                    <a:pt x="5168" y="875"/>
                  </a:moveTo>
                  <a:cubicBezTo>
                    <a:pt x="5168" y="937"/>
                    <a:pt x="5132" y="972"/>
                    <a:pt x="5075" y="972"/>
                  </a:cubicBezTo>
                  <a:cubicBezTo>
                    <a:pt x="5018" y="972"/>
                    <a:pt x="4983" y="937"/>
                    <a:pt x="4983" y="875"/>
                  </a:cubicBezTo>
                  <a:cubicBezTo>
                    <a:pt x="4983" y="273"/>
                    <a:pt x="4983" y="273"/>
                    <a:pt x="4983" y="273"/>
                  </a:cubicBezTo>
                  <a:cubicBezTo>
                    <a:pt x="4983" y="211"/>
                    <a:pt x="5018" y="174"/>
                    <a:pt x="5075" y="174"/>
                  </a:cubicBezTo>
                  <a:cubicBezTo>
                    <a:pt x="5132" y="174"/>
                    <a:pt x="5168" y="211"/>
                    <a:pt x="5168" y="273"/>
                  </a:cubicBezTo>
                  <a:lnTo>
                    <a:pt x="5168" y="875"/>
                  </a:lnTo>
                  <a:close/>
                  <a:moveTo>
                    <a:pt x="6099" y="868"/>
                  </a:moveTo>
                  <a:cubicBezTo>
                    <a:pt x="6099" y="502"/>
                    <a:pt x="6099" y="502"/>
                    <a:pt x="6099" y="502"/>
                  </a:cubicBezTo>
                  <a:cubicBezTo>
                    <a:pt x="5809" y="502"/>
                    <a:pt x="5809" y="502"/>
                    <a:pt x="5809" y="502"/>
                  </a:cubicBezTo>
                  <a:cubicBezTo>
                    <a:pt x="5809" y="670"/>
                    <a:pt x="5809" y="670"/>
                    <a:pt x="5809" y="670"/>
                  </a:cubicBezTo>
                  <a:cubicBezTo>
                    <a:pt x="5913" y="670"/>
                    <a:pt x="5913" y="670"/>
                    <a:pt x="5913" y="670"/>
                  </a:cubicBezTo>
                  <a:cubicBezTo>
                    <a:pt x="5913" y="875"/>
                    <a:pt x="5913" y="875"/>
                    <a:pt x="5913" y="875"/>
                  </a:cubicBezTo>
                  <a:cubicBezTo>
                    <a:pt x="5913" y="937"/>
                    <a:pt x="5877" y="972"/>
                    <a:pt x="5820" y="972"/>
                  </a:cubicBezTo>
                  <a:cubicBezTo>
                    <a:pt x="5763" y="972"/>
                    <a:pt x="5728" y="937"/>
                    <a:pt x="5728" y="875"/>
                  </a:cubicBezTo>
                  <a:cubicBezTo>
                    <a:pt x="5728" y="273"/>
                    <a:pt x="5728" y="273"/>
                    <a:pt x="5728" y="273"/>
                  </a:cubicBezTo>
                  <a:cubicBezTo>
                    <a:pt x="5728" y="211"/>
                    <a:pt x="5763" y="174"/>
                    <a:pt x="5820" y="174"/>
                  </a:cubicBezTo>
                  <a:cubicBezTo>
                    <a:pt x="5877" y="174"/>
                    <a:pt x="5913" y="211"/>
                    <a:pt x="5913" y="273"/>
                  </a:cubicBezTo>
                  <a:cubicBezTo>
                    <a:pt x="5913" y="354"/>
                    <a:pt x="5913" y="354"/>
                    <a:pt x="5913" y="354"/>
                  </a:cubicBezTo>
                  <a:cubicBezTo>
                    <a:pt x="6099" y="354"/>
                    <a:pt x="6099" y="354"/>
                    <a:pt x="6099" y="354"/>
                  </a:cubicBezTo>
                  <a:cubicBezTo>
                    <a:pt x="6099" y="273"/>
                    <a:pt x="6099" y="273"/>
                    <a:pt x="6099" y="273"/>
                  </a:cubicBezTo>
                  <a:cubicBezTo>
                    <a:pt x="6099" y="92"/>
                    <a:pt x="5975" y="0"/>
                    <a:pt x="5820" y="0"/>
                  </a:cubicBezTo>
                  <a:cubicBezTo>
                    <a:pt x="5666" y="0"/>
                    <a:pt x="5542" y="92"/>
                    <a:pt x="5542" y="279"/>
                  </a:cubicBezTo>
                  <a:cubicBezTo>
                    <a:pt x="5542" y="875"/>
                    <a:pt x="5542" y="875"/>
                    <a:pt x="5542" y="875"/>
                  </a:cubicBezTo>
                  <a:cubicBezTo>
                    <a:pt x="5542" y="1054"/>
                    <a:pt x="5666" y="1148"/>
                    <a:pt x="5820" y="1148"/>
                  </a:cubicBezTo>
                  <a:cubicBezTo>
                    <a:pt x="5975" y="1148"/>
                    <a:pt x="6099" y="1054"/>
                    <a:pt x="6099" y="868"/>
                  </a:cubicBezTo>
                  <a:close/>
                  <a:moveTo>
                    <a:pt x="6795" y="1135"/>
                  </a:moveTo>
                  <a:cubicBezTo>
                    <a:pt x="6795" y="963"/>
                    <a:pt x="6795" y="963"/>
                    <a:pt x="6795" y="963"/>
                  </a:cubicBezTo>
                  <a:cubicBezTo>
                    <a:pt x="6479" y="963"/>
                    <a:pt x="6479" y="963"/>
                    <a:pt x="6479" y="963"/>
                  </a:cubicBezTo>
                  <a:cubicBezTo>
                    <a:pt x="6479" y="650"/>
                    <a:pt x="6479" y="650"/>
                    <a:pt x="6479" y="650"/>
                  </a:cubicBezTo>
                  <a:cubicBezTo>
                    <a:pt x="6746" y="650"/>
                    <a:pt x="6746" y="650"/>
                    <a:pt x="6746" y="650"/>
                  </a:cubicBezTo>
                  <a:cubicBezTo>
                    <a:pt x="6746" y="478"/>
                    <a:pt x="6746" y="478"/>
                    <a:pt x="6746" y="478"/>
                  </a:cubicBezTo>
                  <a:cubicBezTo>
                    <a:pt x="6479" y="478"/>
                    <a:pt x="6479" y="478"/>
                    <a:pt x="6479" y="478"/>
                  </a:cubicBezTo>
                  <a:cubicBezTo>
                    <a:pt x="6479" y="185"/>
                    <a:pt x="6479" y="185"/>
                    <a:pt x="6479" y="185"/>
                  </a:cubicBezTo>
                  <a:cubicBezTo>
                    <a:pt x="6795" y="185"/>
                    <a:pt x="6795" y="185"/>
                    <a:pt x="6795" y="185"/>
                  </a:cubicBezTo>
                  <a:cubicBezTo>
                    <a:pt x="6795" y="13"/>
                    <a:pt x="6795" y="13"/>
                    <a:pt x="6795" y="13"/>
                  </a:cubicBezTo>
                  <a:cubicBezTo>
                    <a:pt x="6294" y="13"/>
                    <a:pt x="6294" y="13"/>
                    <a:pt x="6294" y="13"/>
                  </a:cubicBezTo>
                  <a:cubicBezTo>
                    <a:pt x="6294" y="1135"/>
                    <a:pt x="6294" y="1135"/>
                    <a:pt x="6294" y="1135"/>
                  </a:cubicBezTo>
                  <a:lnTo>
                    <a:pt x="6795" y="1135"/>
                  </a:lnTo>
                  <a:close/>
                  <a:moveTo>
                    <a:pt x="7504" y="888"/>
                  </a:moveTo>
                  <a:cubicBezTo>
                    <a:pt x="7504" y="800"/>
                    <a:pt x="7504" y="800"/>
                    <a:pt x="7504" y="800"/>
                  </a:cubicBezTo>
                  <a:cubicBezTo>
                    <a:pt x="7504" y="710"/>
                    <a:pt x="7472" y="652"/>
                    <a:pt x="7403" y="595"/>
                  </a:cubicBezTo>
                  <a:cubicBezTo>
                    <a:pt x="7182" y="410"/>
                    <a:pt x="7182" y="410"/>
                    <a:pt x="7182" y="410"/>
                  </a:cubicBezTo>
                  <a:cubicBezTo>
                    <a:pt x="7149" y="382"/>
                    <a:pt x="7130" y="354"/>
                    <a:pt x="7130" y="304"/>
                  </a:cubicBezTo>
                  <a:cubicBezTo>
                    <a:pt x="7130" y="266"/>
                    <a:pt x="7130" y="266"/>
                    <a:pt x="7130" y="266"/>
                  </a:cubicBezTo>
                  <a:cubicBezTo>
                    <a:pt x="7130" y="211"/>
                    <a:pt x="7174" y="174"/>
                    <a:pt x="7224" y="174"/>
                  </a:cubicBezTo>
                  <a:cubicBezTo>
                    <a:pt x="7280" y="174"/>
                    <a:pt x="7317" y="211"/>
                    <a:pt x="7317" y="266"/>
                  </a:cubicBezTo>
                  <a:cubicBezTo>
                    <a:pt x="7317" y="341"/>
                    <a:pt x="7317" y="341"/>
                    <a:pt x="7317" y="341"/>
                  </a:cubicBezTo>
                  <a:cubicBezTo>
                    <a:pt x="7504" y="341"/>
                    <a:pt x="7504" y="341"/>
                    <a:pt x="7504" y="341"/>
                  </a:cubicBezTo>
                  <a:cubicBezTo>
                    <a:pt x="7504" y="266"/>
                    <a:pt x="7504" y="266"/>
                    <a:pt x="7504" y="266"/>
                  </a:cubicBezTo>
                  <a:cubicBezTo>
                    <a:pt x="7504" y="105"/>
                    <a:pt x="7392" y="0"/>
                    <a:pt x="7224" y="0"/>
                  </a:cubicBezTo>
                  <a:cubicBezTo>
                    <a:pt x="7055" y="0"/>
                    <a:pt x="6945" y="110"/>
                    <a:pt x="6945" y="266"/>
                  </a:cubicBezTo>
                  <a:cubicBezTo>
                    <a:pt x="6945" y="322"/>
                    <a:pt x="6945" y="322"/>
                    <a:pt x="6945" y="322"/>
                  </a:cubicBezTo>
                  <a:cubicBezTo>
                    <a:pt x="6945" y="423"/>
                    <a:pt x="7001" y="496"/>
                    <a:pt x="7039" y="527"/>
                  </a:cubicBezTo>
                  <a:cubicBezTo>
                    <a:pt x="7260" y="712"/>
                    <a:pt x="7260" y="712"/>
                    <a:pt x="7260" y="712"/>
                  </a:cubicBezTo>
                  <a:cubicBezTo>
                    <a:pt x="7302" y="748"/>
                    <a:pt x="7317" y="780"/>
                    <a:pt x="7317" y="836"/>
                  </a:cubicBezTo>
                  <a:cubicBezTo>
                    <a:pt x="7317" y="875"/>
                    <a:pt x="7317" y="875"/>
                    <a:pt x="7317" y="875"/>
                  </a:cubicBezTo>
                  <a:cubicBezTo>
                    <a:pt x="7317" y="937"/>
                    <a:pt x="7280" y="972"/>
                    <a:pt x="7224" y="972"/>
                  </a:cubicBezTo>
                  <a:cubicBezTo>
                    <a:pt x="7174" y="972"/>
                    <a:pt x="7130" y="943"/>
                    <a:pt x="7130" y="875"/>
                  </a:cubicBezTo>
                  <a:cubicBezTo>
                    <a:pt x="7130" y="813"/>
                    <a:pt x="7130" y="813"/>
                    <a:pt x="7130" y="813"/>
                  </a:cubicBezTo>
                  <a:cubicBezTo>
                    <a:pt x="6945" y="813"/>
                    <a:pt x="6945" y="813"/>
                    <a:pt x="6945" y="813"/>
                  </a:cubicBezTo>
                  <a:cubicBezTo>
                    <a:pt x="6945" y="891"/>
                    <a:pt x="6945" y="891"/>
                    <a:pt x="6945" y="891"/>
                  </a:cubicBezTo>
                  <a:cubicBezTo>
                    <a:pt x="6945" y="1042"/>
                    <a:pt x="7068" y="1148"/>
                    <a:pt x="7224" y="1148"/>
                  </a:cubicBezTo>
                  <a:cubicBezTo>
                    <a:pt x="7379" y="1148"/>
                    <a:pt x="7504" y="1037"/>
                    <a:pt x="7504" y="888"/>
                  </a:cubicBezTo>
                  <a:close/>
                  <a:moveTo>
                    <a:pt x="8230" y="868"/>
                  </a:moveTo>
                  <a:cubicBezTo>
                    <a:pt x="8230" y="738"/>
                    <a:pt x="8230" y="738"/>
                    <a:pt x="8230" y="738"/>
                  </a:cubicBezTo>
                  <a:cubicBezTo>
                    <a:pt x="8044" y="738"/>
                    <a:pt x="8044" y="738"/>
                    <a:pt x="8044" y="738"/>
                  </a:cubicBezTo>
                  <a:cubicBezTo>
                    <a:pt x="8044" y="875"/>
                    <a:pt x="8044" y="875"/>
                    <a:pt x="8044" y="875"/>
                  </a:cubicBezTo>
                  <a:cubicBezTo>
                    <a:pt x="8044" y="937"/>
                    <a:pt x="8008" y="972"/>
                    <a:pt x="7951" y="972"/>
                  </a:cubicBezTo>
                  <a:cubicBezTo>
                    <a:pt x="7895" y="972"/>
                    <a:pt x="7859" y="937"/>
                    <a:pt x="7859" y="875"/>
                  </a:cubicBezTo>
                  <a:cubicBezTo>
                    <a:pt x="7859" y="273"/>
                    <a:pt x="7859" y="273"/>
                    <a:pt x="7859" y="273"/>
                  </a:cubicBezTo>
                  <a:cubicBezTo>
                    <a:pt x="7859" y="211"/>
                    <a:pt x="7895" y="174"/>
                    <a:pt x="7951" y="174"/>
                  </a:cubicBezTo>
                  <a:cubicBezTo>
                    <a:pt x="8008" y="174"/>
                    <a:pt x="8044" y="211"/>
                    <a:pt x="8044" y="273"/>
                  </a:cubicBezTo>
                  <a:cubicBezTo>
                    <a:pt x="8044" y="397"/>
                    <a:pt x="8044" y="397"/>
                    <a:pt x="8044" y="397"/>
                  </a:cubicBezTo>
                  <a:cubicBezTo>
                    <a:pt x="8230" y="397"/>
                    <a:pt x="8230" y="397"/>
                    <a:pt x="8230" y="397"/>
                  </a:cubicBezTo>
                  <a:cubicBezTo>
                    <a:pt x="8230" y="273"/>
                    <a:pt x="8230" y="273"/>
                    <a:pt x="8230" y="273"/>
                  </a:cubicBezTo>
                  <a:cubicBezTo>
                    <a:pt x="8230" y="92"/>
                    <a:pt x="8106" y="0"/>
                    <a:pt x="7951" y="0"/>
                  </a:cubicBezTo>
                  <a:cubicBezTo>
                    <a:pt x="7797" y="0"/>
                    <a:pt x="7673" y="92"/>
                    <a:pt x="7673" y="279"/>
                  </a:cubicBezTo>
                  <a:cubicBezTo>
                    <a:pt x="7673" y="875"/>
                    <a:pt x="7673" y="875"/>
                    <a:pt x="7673" y="875"/>
                  </a:cubicBezTo>
                  <a:cubicBezTo>
                    <a:pt x="7673" y="1054"/>
                    <a:pt x="7797" y="1148"/>
                    <a:pt x="7951" y="1148"/>
                  </a:cubicBezTo>
                  <a:cubicBezTo>
                    <a:pt x="8106" y="1148"/>
                    <a:pt x="8230" y="1054"/>
                    <a:pt x="8230" y="868"/>
                  </a:cubicBezTo>
                  <a:close/>
                  <a:moveTo>
                    <a:pt x="8981" y="1135"/>
                  </a:moveTo>
                  <a:cubicBezTo>
                    <a:pt x="8981" y="13"/>
                    <a:pt x="8981" y="13"/>
                    <a:pt x="8981" y="13"/>
                  </a:cubicBezTo>
                  <a:cubicBezTo>
                    <a:pt x="8796" y="13"/>
                    <a:pt x="8796" y="13"/>
                    <a:pt x="8796" y="13"/>
                  </a:cubicBezTo>
                  <a:cubicBezTo>
                    <a:pt x="8796" y="478"/>
                    <a:pt x="8796" y="478"/>
                    <a:pt x="8796" y="478"/>
                  </a:cubicBezTo>
                  <a:cubicBezTo>
                    <a:pt x="8610" y="478"/>
                    <a:pt x="8610" y="478"/>
                    <a:pt x="8610" y="478"/>
                  </a:cubicBezTo>
                  <a:cubicBezTo>
                    <a:pt x="8610" y="13"/>
                    <a:pt x="8610" y="13"/>
                    <a:pt x="8610" y="13"/>
                  </a:cubicBezTo>
                  <a:cubicBezTo>
                    <a:pt x="8425" y="13"/>
                    <a:pt x="8425" y="13"/>
                    <a:pt x="8425" y="13"/>
                  </a:cubicBezTo>
                  <a:cubicBezTo>
                    <a:pt x="8425" y="1135"/>
                    <a:pt x="8425" y="1135"/>
                    <a:pt x="8425" y="1135"/>
                  </a:cubicBezTo>
                  <a:cubicBezTo>
                    <a:pt x="8610" y="1135"/>
                    <a:pt x="8610" y="1135"/>
                    <a:pt x="8610" y="1135"/>
                  </a:cubicBezTo>
                  <a:cubicBezTo>
                    <a:pt x="8610" y="650"/>
                    <a:pt x="8610" y="650"/>
                    <a:pt x="8610" y="650"/>
                  </a:cubicBezTo>
                  <a:cubicBezTo>
                    <a:pt x="8796" y="650"/>
                    <a:pt x="8796" y="650"/>
                    <a:pt x="8796" y="650"/>
                  </a:cubicBezTo>
                  <a:cubicBezTo>
                    <a:pt x="8796" y="1135"/>
                    <a:pt x="8796" y="1135"/>
                    <a:pt x="8796" y="1135"/>
                  </a:cubicBezTo>
                  <a:lnTo>
                    <a:pt x="8981" y="1135"/>
                  </a:lnTo>
                  <a:close/>
                  <a:moveTo>
                    <a:pt x="9733" y="868"/>
                  </a:moveTo>
                  <a:cubicBezTo>
                    <a:pt x="9733" y="273"/>
                    <a:pt x="9733" y="273"/>
                    <a:pt x="9733" y="273"/>
                  </a:cubicBezTo>
                  <a:cubicBezTo>
                    <a:pt x="9733" y="92"/>
                    <a:pt x="9609" y="0"/>
                    <a:pt x="9454" y="0"/>
                  </a:cubicBezTo>
                  <a:cubicBezTo>
                    <a:pt x="9300" y="0"/>
                    <a:pt x="9176" y="92"/>
                    <a:pt x="9176" y="279"/>
                  </a:cubicBezTo>
                  <a:cubicBezTo>
                    <a:pt x="9176" y="875"/>
                    <a:pt x="9176" y="875"/>
                    <a:pt x="9176" y="875"/>
                  </a:cubicBezTo>
                  <a:cubicBezTo>
                    <a:pt x="9176" y="1054"/>
                    <a:pt x="9300" y="1148"/>
                    <a:pt x="9454" y="1148"/>
                  </a:cubicBezTo>
                  <a:cubicBezTo>
                    <a:pt x="9609" y="1148"/>
                    <a:pt x="9733" y="1054"/>
                    <a:pt x="9733" y="868"/>
                  </a:cubicBezTo>
                  <a:close/>
                  <a:moveTo>
                    <a:pt x="9547" y="875"/>
                  </a:moveTo>
                  <a:cubicBezTo>
                    <a:pt x="9547" y="937"/>
                    <a:pt x="9511" y="972"/>
                    <a:pt x="9454" y="972"/>
                  </a:cubicBezTo>
                  <a:cubicBezTo>
                    <a:pt x="9398" y="972"/>
                    <a:pt x="9362" y="937"/>
                    <a:pt x="9362" y="875"/>
                  </a:cubicBezTo>
                  <a:cubicBezTo>
                    <a:pt x="9362" y="273"/>
                    <a:pt x="9362" y="273"/>
                    <a:pt x="9362" y="273"/>
                  </a:cubicBezTo>
                  <a:cubicBezTo>
                    <a:pt x="9362" y="211"/>
                    <a:pt x="9398" y="174"/>
                    <a:pt x="9454" y="174"/>
                  </a:cubicBezTo>
                  <a:cubicBezTo>
                    <a:pt x="9511" y="174"/>
                    <a:pt x="9547" y="211"/>
                    <a:pt x="9547" y="273"/>
                  </a:cubicBezTo>
                  <a:lnTo>
                    <a:pt x="9547" y="875"/>
                  </a:lnTo>
                  <a:close/>
                  <a:moveTo>
                    <a:pt x="10478" y="868"/>
                  </a:moveTo>
                  <a:cubicBezTo>
                    <a:pt x="10478" y="273"/>
                    <a:pt x="10478" y="273"/>
                    <a:pt x="10478" y="273"/>
                  </a:cubicBezTo>
                  <a:cubicBezTo>
                    <a:pt x="10478" y="92"/>
                    <a:pt x="10354" y="0"/>
                    <a:pt x="10200" y="0"/>
                  </a:cubicBezTo>
                  <a:cubicBezTo>
                    <a:pt x="10045" y="0"/>
                    <a:pt x="9921" y="92"/>
                    <a:pt x="9921" y="279"/>
                  </a:cubicBezTo>
                  <a:cubicBezTo>
                    <a:pt x="9921" y="875"/>
                    <a:pt x="9921" y="875"/>
                    <a:pt x="9921" y="875"/>
                  </a:cubicBezTo>
                  <a:cubicBezTo>
                    <a:pt x="9921" y="1054"/>
                    <a:pt x="10045" y="1148"/>
                    <a:pt x="10200" y="1148"/>
                  </a:cubicBezTo>
                  <a:cubicBezTo>
                    <a:pt x="10354" y="1148"/>
                    <a:pt x="10478" y="1054"/>
                    <a:pt x="10478" y="868"/>
                  </a:cubicBezTo>
                  <a:close/>
                  <a:moveTo>
                    <a:pt x="10292" y="875"/>
                  </a:moveTo>
                  <a:cubicBezTo>
                    <a:pt x="10292" y="937"/>
                    <a:pt x="10256" y="972"/>
                    <a:pt x="10200" y="972"/>
                  </a:cubicBezTo>
                  <a:cubicBezTo>
                    <a:pt x="10143" y="972"/>
                    <a:pt x="10107" y="937"/>
                    <a:pt x="10107" y="875"/>
                  </a:cubicBezTo>
                  <a:cubicBezTo>
                    <a:pt x="10107" y="273"/>
                    <a:pt x="10107" y="273"/>
                    <a:pt x="10107" y="273"/>
                  </a:cubicBezTo>
                  <a:cubicBezTo>
                    <a:pt x="10107" y="211"/>
                    <a:pt x="10143" y="174"/>
                    <a:pt x="10200" y="174"/>
                  </a:cubicBezTo>
                  <a:cubicBezTo>
                    <a:pt x="10256" y="174"/>
                    <a:pt x="10292" y="211"/>
                    <a:pt x="10292" y="273"/>
                  </a:cubicBezTo>
                  <a:lnTo>
                    <a:pt x="10292" y="875"/>
                  </a:lnTo>
                  <a:close/>
                  <a:moveTo>
                    <a:pt x="11174" y="1135"/>
                  </a:moveTo>
                  <a:cubicBezTo>
                    <a:pt x="11174" y="963"/>
                    <a:pt x="11174" y="963"/>
                    <a:pt x="11174" y="963"/>
                  </a:cubicBezTo>
                  <a:cubicBezTo>
                    <a:pt x="10858" y="963"/>
                    <a:pt x="10858" y="963"/>
                    <a:pt x="10858" y="963"/>
                  </a:cubicBezTo>
                  <a:cubicBezTo>
                    <a:pt x="10858" y="13"/>
                    <a:pt x="10858" y="13"/>
                    <a:pt x="10858" y="13"/>
                  </a:cubicBezTo>
                  <a:cubicBezTo>
                    <a:pt x="10673" y="13"/>
                    <a:pt x="10673" y="13"/>
                    <a:pt x="10673" y="13"/>
                  </a:cubicBezTo>
                  <a:cubicBezTo>
                    <a:pt x="10673" y="1135"/>
                    <a:pt x="10673" y="1135"/>
                    <a:pt x="10673" y="1135"/>
                  </a:cubicBezTo>
                  <a:lnTo>
                    <a:pt x="11174" y="1135"/>
                  </a:lnTo>
                  <a:close/>
                  <a:moveTo>
                    <a:pt x="4602" y="2449"/>
                  </a:moveTo>
                  <a:cubicBezTo>
                    <a:pt x="4602" y="1593"/>
                    <a:pt x="4602" y="1593"/>
                    <a:pt x="4602" y="1593"/>
                  </a:cubicBezTo>
                  <a:cubicBezTo>
                    <a:pt x="4417" y="1593"/>
                    <a:pt x="4417" y="1593"/>
                    <a:pt x="4417" y="1593"/>
                  </a:cubicBezTo>
                  <a:cubicBezTo>
                    <a:pt x="4417" y="2455"/>
                    <a:pt x="4417" y="2455"/>
                    <a:pt x="4417" y="2455"/>
                  </a:cubicBezTo>
                  <a:cubicBezTo>
                    <a:pt x="4417" y="2517"/>
                    <a:pt x="4379" y="2553"/>
                    <a:pt x="4322" y="2553"/>
                  </a:cubicBezTo>
                  <a:cubicBezTo>
                    <a:pt x="4267" y="2553"/>
                    <a:pt x="4231" y="2517"/>
                    <a:pt x="4231" y="2455"/>
                  </a:cubicBezTo>
                  <a:cubicBezTo>
                    <a:pt x="4231" y="1593"/>
                    <a:pt x="4231" y="1593"/>
                    <a:pt x="4231" y="1593"/>
                  </a:cubicBezTo>
                  <a:cubicBezTo>
                    <a:pt x="4046" y="1593"/>
                    <a:pt x="4046" y="1593"/>
                    <a:pt x="4046" y="1593"/>
                  </a:cubicBezTo>
                  <a:cubicBezTo>
                    <a:pt x="4046" y="2455"/>
                    <a:pt x="4046" y="2455"/>
                    <a:pt x="4046" y="2455"/>
                  </a:cubicBezTo>
                  <a:cubicBezTo>
                    <a:pt x="4046" y="2634"/>
                    <a:pt x="4169" y="2728"/>
                    <a:pt x="4322" y="2728"/>
                  </a:cubicBezTo>
                  <a:cubicBezTo>
                    <a:pt x="4478" y="2728"/>
                    <a:pt x="4602" y="2634"/>
                    <a:pt x="4602" y="2449"/>
                  </a:cubicBezTo>
                  <a:close/>
                  <a:moveTo>
                    <a:pt x="5331" y="1759"/>
                  </a:moveTo>
                  <a:cubicBezTo>
                    <a:pt x="5331" y="1593"/>
                    <a:pt x="5331" y="1593"/>
                    <a:pt x="5331" y="1593"/>
                  </a:cubicBezTo>
                  <a:cubicBezTo>
                    <a:pt x="4722" y="1593"/>
                    <a:pt x="4722" y="1593"/>
                    <a:pt x="4722" y="1593"/>
                  </a:cubicBezTo>
                  <a:cubicBezTo>
                    <a:pt x="4722" y="1759"/>
                    <a:pt x="4722" y="1759"/>
                    <a:pt x="4722" y="1759"/>
                  </a:cubicBezTo>
                  <a:cubicBezTo>
                    <a:pt x="4934" y="1759"/>
                    <a:pt x="4934" y="1759"/>
                    <a:pt x="4934" y="1759"/>
                  </a:cubicBezTo>
                  <a:cubicBezTo>
                    <a:pt x="4934" y="2715"/>
                    <a:pt x="4934" y="2715"/>
                    <a:pt x="4934" y="2715"/>
                  </a:cubicBezTo>
                  <a:cubicBezTo>
                    <a:pt x="5119" y="2715"/>
                    <a:pt x="5119" y="2715"/>
                    <a:pt x="5119" y="2715"/>
                  </a:cubicBezTo>
                  <a:cubicBezTo>
                    <a:pt x="5119" y="1759"/>
                    <a:pt x="5119" y="1759"/>
                    <a:pt x="5119" y="1759"/>
                  </a:cubicBezTo>
                  <a:lnTo>
                    <a:pt x="5331" y="1759"/>
                  </a:lnTo>
                  <a:close/>
                  <a:moveTo>
                    <a:pt x="6004" y="2715"/>
                  </a:moveTo>
                  <a:cubicBezTo>
                    <a:pt x="6004" y="2354"/>
                    <a:pt x="6004" y="2354"/>
                    <a:pt x="6004" y="2354"/>
                  </a:cubicBezTo>
                  <a:cubicBezTo>
                    <a:pt x="6004" y="2250"/>
                    <a:pt x="5975" y="2188"/>
                    <a:pt x="5911" y="2156"/>
                  </a:cubicBezTo>
                  <a:cubicBezTo>
                    <a:pt x="5975" y="2120"/>
                    <a:pt x="6004" y="2055"/>
                    <a:pt x="6004" y="1957"/>
                  </a:cubicBezTo>
                  <a:cubicBezTo>
                    <a:pt x="6004" y="1878"/>
                    <a:pt x="6004" y="1878"/>
                    <a:pt x="6004" y="1878"/>
                  </a:cubicBezTo>
                  <a:cubicBezTo>
                    <a:pt x="6004" y="1697"/>
                    <a:pt x="5911" y="1593"/>
                    <a:pt x="5731" y="1593"/>
                  </a:cubicBezTo>
                  <a:cubicBezTo>
                    <a:pt x="5448" y="1593"/>
                    <a:pt x="5448" y="1593"/>
                    <a:pt x="5448" y="1593"/>
                  </a:cubicBezTo>
                  <a:cubicBezTo>
                    <a:pt x="5448" y="2715"/>
                    <a:pt x="5448" y="2715"/>
                    <a:pt x="5448" y="2715"/>
                  </a:cubicBezTo>
                  <a:cubicBezTo>
                    <a:pt x="5633" y="2715"/>
                    <a:pt x="5633" y="2715"/>
                    <a:pt x="5633" y="2715"/>
                  </a:cubicBezTo>
                  <a:cubicBezTo>
                    <a:pt x="5633" y="2244"/>
                    <a:pt x="5633" y="2244"/>
                    <a:pt x="5633" y="2244"/>
                  </a:cubicBezTo>
                  <a:cubicBezTo>
                    <a:pt x="5720" y="2244"/>
                    <a:pt x="5720" y="2244"/>
                    <a:pt x="5720" y="2244"/>
                  </a:cubicBezTo>
                  <a:cubicBezTo>
                    <a:pt x="5799" y="2244"/>
                    <a:pt x="5819" y="2286"/>
                    <a:pt x="5819" y="2367"/>
                  </a:cubicBezTo>
                  <a:cubicBezTo>
                    <a:pt x="5819" y="2715"/>
                    <a:pt x="5819" y="2715"/>
                    <a:pt x="5819" y="2715"/>
                  </a:cubicBezTo>
                  <a:lnTo>
                    <a:pt x="6004" y="2715"/>
                  </a:lnTo>
                  <a:close/>
                  <a:moveTo>
                    <a:pt x="5819" y="1946"/>
                  </a:moveTo>
                  <a:cubicBezTo>
                    <a:pt x="5819" y="2026"/>
                    <a:pt x="5799" y="2071"/>
                    <a:pt x="5720" y="2071"/>
                  </a:cubicBezTo>
                  <a:cubicBezTo>
                    <a:pt x="5633" y="2071"/>
                    <a:pt x="5633" y="2071"/>
                    <a:pt x="5633" y="2071"/>
                  </a:cubicBezTo>
                  <a:cubicBezTo>
                    <a:pt x="5633" y="1765"/>
                    <a:pt x="5633" y="1765"/>
                    <a:pt x="5633" y="1765"/>
                  </a:cubicBezTo>
                  <a:cubicBezTo>
                    <a:pt x="5720" y="1765"/>
                    <a:pt x="5720" y="1765"/>
                    <a:pt x="5720" y="1765"/>
                  </a:cubicBezTo>
                  <a:cubicBezTo>
                    <a:pt x="5799" y="1765"/>
                    <a:pt x="5819" y="1809"/>
                    <a:pt x="5819" y="1889"/>
                  </a:cubicBezTo>
                  <a:lnTo>
                    <a:pt x="5819" y="1946"/>
                  </a:lnTo>
                  <a:close/>
                  <a:moveTo>
                    <a:pt x="6700" y="2715"/>
                  </a:moveTo>
                  <a:cubicBezTo>
                    <a:pt x="6700" y="2543"/>
                    <a:pt x="6700" y="2543"/>
                    <a:pt x="6700" y="2543"/>
                  </a:cubicBezTo>
                  <a:cubicBezTo>
                    <a:pt x="6385" y="2543"/>
                    <a:pt x="6385" y="2543"/>
                    <a:pt x="6385" y="2543"/>
                  </a:cubicBezTo>
                  <a:cubicBezTo>
                    <a:pt x="6385" y="2231"/>
                    <a:pt x="6385" y="2231"/>
                    <a:pt x="6385" y="2231"/>
                  </a:cubicBezTo>
                  <a:cubicBezTo>
                    <a:pt x="6652" y="2231"/>
                    <a:pt x="6652" y="2231"/>
                    <a:pt x="6652" y="2231"/>
                  </a:cubicBezTo>
                  <a:cubicBezTo>
                    <a:pt x="6652" y="2058"/>
                    <a:pt x="6652" y="2058"/>
                    <a:pt x="6652" y="2058"/>
                  </a:cubicBezTo>
                  <a:cubicBezTo>
                    <a:pt x="6385" y="2058"/>
                    <a:pt x="6385" y="2058"/>
                    <a:pt x="6385" y="2058"/>
                  </a:cubicBezTo>
                  <a:cubicBezTo>
                    <a:pt x="6385" y="1765"/>
                    <a:pt x="6385" y="1765"/>
                    <a:pt x="6385" y="1765"/>
                  </a:cubicBezTo>
                  <a:cubicBezTo>
                    <a:pt x="6700" y="1765"/>
                    <a:pt x="6700" y="1765"/>
                    <a:pt x="6700" y="1765"/>
                  </a:cubicBezTo>
                  <a:cubicBezTo>
                    <a:pt x="6700" y="1593"/>
                    <a:pt x="6700" y="1593"/>
                    <a:pt x="6700" y="1593"/>
                  </a:cubicBezTo>
                  <a:cubicBezTo>
                    <a:pt x="6199" y="1593"/>
                    <a:pt x="6199" y="1593"/>
                    <a:pt x="6199" y="1593"/>
                  </a:cubicBezTo>
                  <a:cubicBezTo>
                    <a:pt x="6199" y="2715"/>
                    <a:pt x="6199" y="2715"/>
                    <a:pt x="6199" y="2715"/>
                  </a:cubicBezTo>
                  <a:lnTo>
                    <a:pt x="6700" y="2715"/>
                  </a:lnTo>
                  <a:close/>
                  <a:moveTo>
                    <a:pt x="7439" y="2449"/>
                  </a:moveTo>
                  <a:cubicBezTo>
                    <a:pt x="7439" y="2318"/>
                    <a:pt x="7439" y="2318"/>
                    <a:pt x="7439" y="2318"/>
                  </a:cubicBezTo>
                  <a:cubicBezTo>
                    <a:pt x="7254" y="2318"/>
                    <a:pt x="7254" y="2318"/>
                    <a:pt x="7254" y="2318"/>
                  </a:cubicBezTo>
                  <a:cubicBezTo>
                    <a:pt x="7254" y="2455"/>
                    <a:pt x="7254" y="2455"/>
                    <a:pt x="7254" y="2455"/>
                  </a:cubicBezTo>
                  <a:cubicBezTo>
                    <a:pt x="7254" y="2517"/>
                    <a:pt x="7218" y="2553"/>
                    <a:pt x="7161" y="2553"/>
                  </a:cubicBezTo>
                  <a:cubicBezTo>
                    <a:pt x="7104" y="2553"/>
                    <a:pt x="7068" y="2517"/>
                    <a:pt x="7068" y="2455"/>
                  </a:cubicBezTo>
                  <a:cubicBezTo>
                    <a:pt x="7068" y="1853"/>
                    <a:pt x="7068" y="1853"/>
                    <a:pt x="7068" y="1853"/>
                  </a:cubicBezTo>
                  <a:cubicBezTo>
                    <a:pt x="7068" y="1791"/>
                    <a:pt x="7104" y="1754"/>
                    <a:pt x="7161" y="1754"/>
                  </a:cubicBezTo>
                  <a:cubicBezTo>
                    <a:pt x="7218" y="1754"/>
                    <a:pt x="7254" y="1791"/>
                    <a:pt x="7254" y="1853"/>
                  </a:cubicBezTo>
                  <a:cubicBezTo>
                    <a:pt x="7254" y="1977"/>
                    <a:pt x="7254" y="1977"/>
                    <a:pt x="7254" y="1977"/>
                  </a:cubicBezTo>
                  <a:cubicBezTo>
                    <a:pt x="7439" y="1977"/>
                    <a:pt x="7439" y="1977"/>
                    <a:pt x="7439" y="1977"/>
                  </a:cubicBezTo>
                  <a:cubicBezTo>
                    <a:pt x="7439" y="1853"/>
                    <a:pt x="7439" y="1853"/>
                    <a:pt x="7439" y="1853"/>
                  </a:cubicBezTo>
                  <a:cubicBezTo>
                    <a:pt x="7439" y="1673"/>
                    <a:pt x="7315" y="1580"/>
                    <a:pt x="7161" y="1580"/>
                  </a:cubicBezTo>
                  <a:cubicBezTo>
                    <a:pt x="7006" y="1580"/>
                    <a:pt x="6883" y="1673"/>
                    <a:pt x="6883" y="1860"/>
                  </a:cubicBezTo>
                  <a:cubicBezTo>
                    <a:pt x="6883" y="2455"/>
                    <a:pt x="6883" y="2455"/>
                    <a:pt x="6883" y="2455"/>
                  </a:cubicBezTo>
                  <a:cubicBezTo>
                    <a:pt x="6883" y="2634"/>
                    <a:pt x="7006" y="2728"/>
                    <a:pt x="7161" y="2728"/>
                  </a:cubicBezTo>
                  <a:cubicBezTo>
                    <a:pt x="7315" y="2728"/>
                    <a:pt x="7439" y="2634"/>
                    <a:pt x="7439" y="2449"/>
                  </a:cubicBezTo>
                  <a:close/>
                  <a:moveTo>
                    <a:pt x="8191" y="2715"/>
                  </a:moveTo>
                  <a:cubicBezTo>
                    <a:pt x="8191" y="1593"/>
                    <a:pt x="8191" y="1593"/>
                    <a:pt x="8191" y="1593"/>
                  </a:cubicBezTo>
                  <a:cubicBezTo>
                    <a:pt x="8005" y="1593"/>
                    <a:pt x="8005" y="1593"/>
                    <a:pt x="8005" y="1593"/>
                  </a:cubicBezTo>
                  <a:cubicBezTo>
                    <a:pt x="8005" y="2058"/>
                    <a:pt x="8005" y="2058"/>
                    <a:pt x="8005" y="2058"/>
                  </a:cubicBezTo>
                  <a:cubicBezTo>
                    <a:pt x="7820" y="2058"/>
                    <a:pt x="7820" y="2058"/>
                    <a:pt x="7820" y="2058"/>
                  </a:cubicBezTo>
                  <a:cubicBezTo>
                    <a:pt x="7820" y="1593"/>
                    <a:pt x="7820" y="1593"/>
                    <a:pt x="7820" y="1593"/>
                  </a:cubicBezTo>
                  <a:cubicBezTo>
                    <a:pt x="7634" y="1593"/>
                    <a:pt x="7634" y="1593"/>
                    <a:pt x="7634" y="1593"/>
                  </a:cubicBezTo>
                  <a:cubicBezTo>
                    <a:pt x="7634" y="2715"/>
                    <a:pt x="7634" y="2715"/>
                    <a:pt x="7634" y="2715"/>
                  </a:cubicBezTo>
                  <a:cubicBezTo>
                    <a:pt x="7820" y="2715"/>
                    <a:pt x="7820" y="2715"/>
                    <a:pt x="7820" y="2715"/>
                  </a:cubicBezTo>
                  <a:cubicBezTo>
                    <a:pt x="7820" y="2231"/>
                    <a:pt x="7820" y="2231"/>
                    <a:pt x="7820" y="2231"/>
                  </a:cubicBezTo>
                  <a:cubicBezTo>
                    <a:pt x="8005" y="2231"/>
                    <a:pt x="8005" y="2231"/>
                    <a:pt x="8005" y="2231"/>
                  </a:cubicBezTo>
                  <a:cubicBezTo>
                    <a:pt x="8005" y="2715"/>
                    <a:pt x="8005" y="2715"/>
                    <a:pt x="8005" y="2715"/>
                  </a:cubicBezTo>
                  <a:lnTo>
                    <a:pt x="8191" y="2715"/>
                  </a:lnTo>
                  <a:close/>
                  <a:moveTo>
                    <a:pt x="8919" y="1759"/>
                  </a:moveTo>
                  <a:cubicBezTo>
                    <a:pt x="8919" y="1593"/>
                    <a:pt x="8919" y="1593"/>
                    <a:pt x="8919" y="1593"/>
                  </a:cubicBezTo>
                  <a:cubicBezTo>
                    <a:pt x="8311" y="1593"/>
                    <a:pt x="8311" y="1593"/>
                    <a:pt x="8311" y="1593"/>
                  </a:cubicBezTo>
                  <a:cubicBezTo>
                    <a:pt x="8311" y="1759"/>
                    <a:pt x="8311" y="1759"/>
                    <a:pt x="8311" y="1759"/>
                  </a:cubicBezTo>
                  <a:cubicBezTo>
                    <a:pt x="8522" y="1759"/>
                    <a:pt x="8522" y="1759"/>
                    <a:pt x="8522" y="1759"/>
                  </a:cubicBezTo>
                  <a:cubicBezTo>
                    <a:pt x="8522" y="2715"/>
                    <a:pt x="8522" y="2715"/>
                    <a:pt x="8522" y="2715"/>
                  </a:cubicBezTo>
                  <a:cubicBezTo>
                    <a:pt x="8708" y="2715"/>
                    <a:pt x="8708" y="2715"/>
                    <a:pt x="8708" y="2715"/>
                  </a:cubicBezTo>
                  <a:cubicBezTo>
                    <a:pt x="8708" y="1759"/>
                    <a:pt x="8708" y="1759"/>
                    <a:pt x="8708" y="1759"/>
                  </a:cubicBezTo>
                  <a:lnTo>
                    <a:pt x="8919" y="175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25" name="Group 8"/>
          <p:cNvGrpSpPr>
            <a:grpSpLocks noSelect="1" noChangeAspect="1"/>
          </p:cNvGrpSpPr>
          <p:nvPr userDrawn="1"/>
        </p:nvGrpSpPr>
        <p:grpSpPr bwMode="auto">
          <a:xfrm>
            <a:off x="2254147" y="6236736"/>
            <a:ext cx="440818" cy="183289"/>
            <a:chOff x="1737" y="3821"/>
            <a:chExt cx="577" cy="180"/>
          </a:xfrm>
        </p:grpSpPr>
        <p:sp>
          <p:nvSpPr>
            <p:cNvPr id="26" name="AutoShape 7"/>
            <p:cNvSpPr>
              <a:spLocks noSelect="1" noChangeAspect="1" noChangeArrowheads="1" noTextEdit="1"/>
            </p:cNvSpPr>
            <p:nvPr userDrawn="1"/>
          </p:nvSpPr>
          <p:spPr bwMode="auto">
            <a:xfrm>
              <a:off x="1737" y="3821"/>
              <a:ext cx="577"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7" name="Freeform 9"/>
            <p:cNvSpPr>
              <a:spLocks noSelect="1"/>
            </p:cNvSpPr>
            <p:nvPr userDrawn="1"/>
          </p:nvSpPr>
          <p:spPr bwMode="auto">
            <a:xfrm>
              <a:off x="1737" y="3821"/>
              <a:ext cx="577" cy="180"/>
            </a:xfrm>
            <a:custGeom>
              <a:avLst/>
              <a:gdLst>
                <a:gd name="T0" fmla="*/ 364 w 577"/>
                <a:gd name="T1" fmla="*/ 0 h 180"/>
                <a:gd name="T2" fmla="*/ 378 w 577"/>
                <a:gd name="T3" fmla="*/ 14 h 180"/>
                <a:gd name="T4" fmla="*/ 378 w 577"/>
                <a:gd name="T5" fmla="*/ 33 h 180"/>
                <a:gd name="T6" fmla="*/ 322 w 577"/>
                <a:gd name="T7" fmla="*/ 90 h 180"/>
                <a:gd name="T8" fmla="*/ 322 w 577"/>
                <a:gd name="T9" fmla="*/ 90 h 180"/>
                <a:gd name="T10" fmla="*/ 378 w 577"/>
                <a:gd name="T11" fmla="*/ 147 h 180"/>
                <a:gd name="T12" fmla="*/ 378 w 577"/>
                <a:gd name="T13" fmla="*/ 166 h 180"/>
                <a:gd name="T14" fmla="*/ 364 w 577"/>
                <a:gd name="T15" fmla="*/ 180 h 180"/>
                <a:gd name="T16" fmla="*/ 345 w 577"/>
                <a:gd name="T17" fmla="*/ 180 h 180"/>
                <a:gd name="T18" fmla="*/ 289 w 577"/>
                <a:gd name="T19" fmla="*/ 123 h 180"/>
                <a:gd name="T20" fmla="*/ 232 w 577"/>
                <a:gd name="T21" fmla="*/ 180 h 180"/>
                <a:gd name="T22" fmla="*/ 213 w 577"/>
                <a:gd name="T23" fmla="*/ 180 h 180"/>
                <a:gd name="T24" fmla="*/ 199 w 577"/>
                <a:gd name="T25" fmla="*/ 166 h 180"/>
                <a:gd name="T26" fmla="*/ 199 w 577"/>
                <a:gd name="T27" fmla="*/ 14 h 180"/>
                <a:gd name="T28" fmla="*/ 213 w 577"/>
                <a:gd name="T29" fmla="*/ 0 h 180"/>
                <a:gd name="T30" fmla="*/ 232 w 577"/>
                <a:gd name="T31" fmla="*/ 0 h 180"/>
                <a:gd name="T32" fmla="*/ 246 w 577"/>
                <a:gd name="T33" fmla="*/ 14 h 180"/>
                <a:gd name="T34" fmla="*/ 246 w 577"/>
                <a:gd name="T35" fmla="*/ 100 h 180"/>
                <a:gd name="T36" fmla="*/ 345 w 577"/>
                <a:gd name="T37" fmla="*/ 0 h 180"/>
                <a:gd name="T38" fmla="*/ 364 w 577"/>
                <a:gd name="T39" fmla="*/ 0 h 180"/>
                <a:gd name="T40" fmla="*/ 563 w 577"/>
                <a:gd name="T41" fmla="*/ 0 h 180"/>
                <a:gd name="T42" fmla="*/ 544 w 577"/>
                <a:gd name="T43" fmla="*/ 0 h 180"/>
                <a:gd name="T44" fmla="*/ 530 w 577"/>
                <a:gd name="T45" fmla="*/ 14 h 180"/>
                <a:gd name="T46" fmla="*/ 530 w 577"/>
                <a:gd name="T47" fmla="*/ 133 h 180"/>
                <a:gd name="T48" fmla="*/ 444 w 577"/>
                <a:gd name="T49" fmla="*/ 133 h 180"/>
                <a:gd name="T50" fmla="*/ 444 w 577"/>
                <a:gd name="T51" fmla="*/ 14 h 180"/>
                <a:gd name="T52" fmla="*/ 431 w 577"/>
                <a:gd name="T53" fmla="*/ 0 h 180"/>
                <a:gd name="T54" fmla="*/ 411 w 577"/>
                <a:gd name="T55" fmla="*/ 0 h 180"/>
                <a:gd name="T56" fmla="*/ 398 w 577"/>
                <a:gd name="T57" fmla="*/ 14 h 180"/>
                <a:gd name="T58" fmla="*/ 398 w 577"/>
                <a:gd name="T59" fmla="*/ 166 h 180"/>
                <a:gd name="T60" fmla="*/ 411 w 577"/>
                <a:gd name="T61" fmla="*/ 180 h 180"/>
                <a:gd name="T62" fmla="*/ 563 w 577"/>
                <a:gd name="T63" fmla="*/ 180 h 180"/>
                <a:gd name="T64" fmla="*/ 577 w 577"/>
                <a:gd name="T65" fmla="*/ 166 h 180"/>
                <a:gd name="T66" fmla="*/ 577 w 577"/>
                <a:gd name="T67" fmla="*/ 14 h 180"/>
                <a:gd name="T68" fmla="*/ 563 w 577"/>
                <a:gd name="T69" fmla="*/ 0 h 180"/>
                <a:gd name="T70" fmla="*/ 146 w 577"/>
                <a:gd name="T71" fmla="*/ 0 h 180"/>
                <a:gd name="T72" fmla="*/ 133 w 577"/>
                <a:gd name="T73" fmla="*/ 14 h 180"/>
                <a:gd name="T74" fmla="*/ 133 w 577"/>
                <a:gd name="T75" fmla="*/ 66 h 180"/>
                <a:gd name="T76" fmla="*/ 133 w 577"/>
                <a:gd name="T77" fmla="*/ 66 h 180"/>
                <a:gd name="T78" fmla="*/ 47 w 577"/>
                <a:gd name="T79" fmla="*/ 66 h 180"/>
                <a:gd name="T80" fmla="*/ 47 w 577"/>
                <a:gd name="T81" fmla="*/ 66 h 180"/>
                <a:gd name="T82" fmla="*/ 47 w 577"/>
                <a:gd name="T83" fmla="*/ 14 h 180"/>
                <a:gd name="T84" fmla="*/ 33 w 577"/>
                <a:gd name="T85" fmla="*/ 0 h 180"/>
                <a:gd name="T86" fmla="*/ 14 w 577"/>
                <a:gd name="T87" fmla="*/ 0 h 180"/>
                <a:gd name="T88" fmla="*/ 0 w 577"/>
                <a:gd name="T89" fmla="*/ 14 h 180"/>
                <a:gd name="T90" fmla="*/ 0 w 577"/>
                <a:gd name="T91" fmla="*/ 166 h 180"/>
                <a:gd name="T92" fmla="*/ 14 w 577"/>
                <a:gd name="T93" fmla="*/ 180 h 180"/>
                <a:gd name="T94" fmla="*/ 33 w 577"/>
                <a:gd name="T95" fmla="*/ 180 h 180"/>
                <a:gd name="T96" fmla="*/ 47 w 577"/>
                <a:gd name="T97" fmla="*/ 166 h 180"/>
                <a:gd name="T98" fmla="*/ 47 w 577"/>
                <a:gd name="T99" fmla="*/ 113 h 180"/>
                <a:gd name="T100" fmla="*/ 47 w 577"/>
                <a:gd name="T101" fmla="*/ 113 h 180"/>
                <a:gd name="T102" fmla="*/ 133 w 577"/>
                <a:gd name="T103" fmla="*/ 113 h 180"/>
                <a:gd name="T104" fmla="*/ 133 w 577"/>
                <a:gd name="T105" fmla="*/ 113 h 180"/>
                <a:gd name="T106" fmla="*/ 133 w 577"/>
                <a:gd name="T107" fmla="*/ 166 h 180"/>
                <a:gd name="T108" fmla="*/ 146 w 577"/>
                <a:gd name="T109" fmla="*/ 180 h 180"/>
                <a:gd name="T110" fmla="*/ 166 w 577"/>
                <a:gd name="T111" fmla="*/ 180 h 180"/>
                <a:gd name="T112" fmla="*/ 173 w 577"/>
                <a:gd name="T113" fmla="*/ 173 h 180"/>
                <a:gd name="T114" fmla="*/ 179 w 577"/>
                <a:gd name="T115" fmla="*/ 166 h 180"/>
                <a:gd name="T116" fmla="*/ 179 w 577"/>
                <a:gd name="T117" fmla="*/ 14 h 180"/>
                <a:gd name="T118" fmla="*/ 166 w 577"/>
                <a:gd name="T119" fmla="*/ 0 h 180"/>
                <a:gd name="T120" fmla="*/ 146 w 577"/>
                <a:gd name="T1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7" h="180">
                  <a:moveTo>
                    <a:pt x="364" y="0"/>
                  </a:moveTo>
                  <a:lnTo>
                    <a:pt x="378" y="14"/>
                  </a:lnTo>
                  <a:lnTo>
                    <a:pt x="378" y="33"/>
                  </a:lnTo>
                  <a:lnTo>
                    <a:pt x="322" y="90"/>
                  </a:lnTo>
                  <a:lnTo>
                    <a:pt x="322" y="90"/>
                  </a:lnTo>
                  <a:lnTo>
                    <a:pt x="378" y="147"/>
                  </a:lnTo>
                  <a:lnTo>
                    <a:pt x="378" y="166"/>
                  </a:lnTo>
                  <a:lnTo>
                    <a:pt x="364" y="180"/>
                  </a:lnTo>
                  <a:lnTo>
                    <a:pt x="345" y="180"/>
                  </a:lnTo>
                  <a:lnTo>
                    <a:pt x="289" y="123"/>
                  </a:lnTo>
                  <a:lnTo>
                    <a:pt x="232" y="180"/>
                  </a:lnTo>
                  <a:lnTo>
                    <a:pt x="213" y="180"/>
                  </a:lnTo>
                  <a:lnTo>
                    <a:pt x="199" y="166"/>
                  </a:lnTo>
                  <a:lnTo>
                    <a:pt x="199" y="14"/>
                  </a:lnTo>
                  <a:lnTo>
                    <a:pt x="213" y="0"/>
                  </a:lnTo>
                  <a:lnTo>
                    <a:pt x="232" y="0"/>
                  </a:lnTo>
                  <a:lnTo>
                    <a:pt x="246" y="14"/>
                  </a:lnTo>
                  <a:lnTo>
                    <a:pt x="246" y="100"/>
                  </a:lnTo>
                  <a:lnTo>
                    <a:pt x="345" y="0"/>
                  </a:lnTo>
                  <a:lnTo>
                    <a:pt x="364" y="0"/>
                  </a:lnTo>
                  <a:close/>
                  <a:moveTo>
                    <a:pt x="563" y="0"/>
                  </a:moveTo>
                  <a:lnTo>
                    <a:pt x="544" y="0"/>
                  </a:lnTo>
                  <a:lnTo>
                    <a:pt x="530" y="14"/>
                  </a:lnTo>
                  <a:lnTo>
                    <a:pt x="530" y="133"/>
                  </a:lnTo>
                  <a:lnTo>
                    <a:pt x="444" y="133"/>
                  </a:lnTo>
                  <a:lnTo>
                    <a:pt x="444" y="14"/>
                  </a:lnTo>
                  <a:lnTo>
                    <a:pt x="431" y="0"/>
                  </a:lnTo>
                  <a:lnTo>
                    <a:pt x="411" y="0"/>
                  </a:lnTo>
                  <a:lnTo>
                    <a:pt x="398" y="14"/>
                  </a:lnTo>
                  <a:lnTo>
                    <a:pt x="398" y="166"/>
                  </a:lnTo>
                  <a:lnTo>
                    <a:pt x="411" y="180"/>
                  </a:lnTo>
                  <a:lnTo>
                    <a:pt x="563" y="180"/>
                  </a:lnTo>
                  <a:lnTo>
                    <a:pt x="577" y="166"/>
                  </a:lnTo>
                  <a:lnTo>
                    <a:pt x="577" y="14"/>
                  </a:lnTo>
                  <a:lnTo>
                    <a:pt x="563" y="0"/>
                  </a:lnTo>
                  <a:close/>
                  <a:moveTo>
                    <a:pt x="146" y="0"/>
                  </a:moveTo>
                  <a:lnTo>
                    <a:pt x="133" y="14"/>
                  </a:lnTo>
                  <a:lnTo>
                    <a:pt x="133" y="66"/>
                  </a:lnTo>
                  <a:lnTo>
                    <a:pt x="133" y="66"/>
                  </a:lnTo>
                  <a:lnTo>
                    <a:pt x="47" y="66"/>
                  </a:lnTo>
                  <a:lnTo>
                    <a:pt x="47" y="66"/>
                  </a:lnTo>
                  <a:lnTo>
                    <a:pt x="47" y="14"/>
                  </a:lnTo>
                  <a:lnTo>
                    <a:pt x="33" y="0"/>
                  </a:lnTo>
                  <a:lnTo>
                    <a:pt x="14" y="0"/>
                  </a:lnTo>
                  <a:lnTo>
                    <a:pt x="0" y="14"/>
                  </a:lnTo>
                  <a:lnTo>
                    <a:pt x="0" y="166"/>
                  </a:lnTo>
                  <a:lnTo>
                    <a:pt x="14" y="180"/>
                  </a:lnTo>
                  <a:lnTo>
                    <a:pt x="33" y="180"/>
                  </a:lnTo>
                  <a:lnTo>
                    <a:pt x="47" y="166"/>
                  </a:lnTo>
                  <a:lnTo>
                    <a:pt x="47" y="113"/>
                  </a:lnTo>
                  <a:lnTo>
                    <a:pt x="47" y="113"/>
                  </a:lnTo>
                  <a:lnTo>
                    <a:pt x="133" y="113"/>
                  </a:lnTo>
                  <a:lnTo>
                    <a:pt x="133" y="113"/>
                  </a:lnTo>
                  <a:lnTo>
                    <a:pt x="133" y="166"/>
                  </a:lnTo>
                  <a:lnTo>
                    <a:pt x="146" y="180"/>
                  </a:lnTo>
                  <a:lnTo>
                    <a:pt x="166" y="180"/>
                  </a:lnTo>
                  <a:lnTo>
                    <a:pt x="173" y="173"/>
                  </a:lnTo>
                  <a:lnTo>
                    <a:pt x="179" y="166"/>
                  </a:lnTo>
                  <a:lnTo>
                    <a:pt x="179" y="14"/>
                  </a:lnTo>
                  <a:lnTo>
                    <a:pt x="166" y="0"/>
                  </a:lnTo>
                  <a:lnTo>
                    <a:pt x="14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28" name="Group 12"/>
          <p:cNvGrpSpPr>
            <a:grpSpLocks noSelect="1" noChangeAspect="1"/>
          </p:cNvGrpSpPr>
          <p:nvPr userDrawn="1"/>
        </p:nvGrpSpPr>
        <p:grpSpPr bwMode="auto">
          <a:xfrm>
            <a:off x="3893768" y="6108120"/>
            <a:ext cx="894395" cy="425320"/>
            <a:chOff x="2984" y="3732"/>
            <a:chExt cx="995" cy="355"/>
          </a:xfrm>
        </p:grpSpPr>
        <p:sp>
          <p:nvSpPr>
            <p:cNvPr id="29" name="AutoShape 11"/>
            <p:cNvSpPr>
              <a:spLocks noSelect="1" noChangeAspect="1" noChangeArrowheads="1" noTextEdit="1"/>
            </p:cNvSpPr>
            <p:nvPr userDrawn="1"/>
          </p:nvSpPr>
          <p:spPr bwMode="auto">
            <a:xfrm>
              <a:off x="2984" y="3732"/>
              <a:ext cx="995"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30" name="Freeform 13"/>
            <p:cNvSpPr>
              <a:spLocks noSelect="1"/>
            </p:cNvSpPr>
            <p:nvPr userDrawn="1"/>
          </p:nvSpPr>
          <p:spPr bwMode="auto">
            <a:xfrm>
              <a:off x="2982" y="3732"/>
              <a:ext cx="997" cy="355"/>
            </a:xfrm>
            <a:custGeom>
              <a:avLst/>
              <a:gdLst>
                <a:gd name="T0" fmla="*/ 2334 w 12779"/>
                <a:gd name="T1" fmla="*/ 3345 h 4540"/>
                <a:gd name="T2" fmla="*/ 2281 w 12779"/>
                <a:gd name="T3" fmla="*/ 1195 h 4540"/>
                <a:gd name="T4" fmla="*/ 1451 w 12779"/>
                <a:gd name="T5" fmla="*/ 1621 h 4540"/>
                <a:gd name="T6" fmla="*/ 3132 w 12779"/>
                <a:gd name="T7" fmla="*/ 1579 h 4540"/>
                <a:gd name="T8" fmla="*/ 4575 w 12779"/>
                <a:gd name="T9" fmla="*/ 2540 h 4540"/>
                <a:gd name="T10" fmla="*/ 3934 w 12779"/>
                <a:gd name="T11" fmla="*/ 3872 h 4540"/>
                <a:gd name="T12" fmla="*/ 2309 w 12779"/>
                <a:gd name="T13" fmla="*/ 3758 h 4540"/>
                <a:gd name="T14" fmla="*/ 684 w 12779"/>
                <a:gd name="T15" fmla="*/ 3873 h 4540"/>
                <a:gd name="T16" fmla="*/ 42 w 12779"/>
                <a:gd name="T17" fmla="*/ 2541 h 4540"/>
                <a:gd name="T18" fmla="*/ 1144 w 12779"/>
                <a:gd name="T19" fmla="*/ 1344 h 4540"/>
                <a:gd name="T20" fmla="*/ 2066 w 12779"/>
                <a:gd name="T21" fmla="*/ 1 h 4540"/>
                <a:gd name="T22" fmla="*/ 3507 w 12779"/>
                <a:gd name="T23" fmla="*/ 328 h 4540"/>
                <a:gd name="T24" fmla="*/ 3759 w 12779"/>
                <a:gd name="T25" fmla="*/ 1938 h 4540"/>
                <a:gd name="T26" fmla="*/ 3133 w 12779"/>
                <a:gd name="T27" fmla="*/ 1579 h 4540"/>
                <a:gd name="T28" fmla="*/ 2282 w 12779"/>
                <a:gd name="T29" fmla="*/ 1195 h 4540"/>
                <a:gd name="T30" fmla="*/ 587 w 12779"/>
                <a:gd name="T31" fmla="*/ 1501 h 4540"/>
                <a:gd name="T32" fmla="*/ 1484 w 12779"/>
                <a:gd name="T33" fmla="*/ 2961 h 4540"/>
                <a:gd name="T34" fmla="*/ 2779 w 12779"/>
                <a:gd name="T35" fmla="*/ 4095 h 4540"/>
                <a:gd name="T36" fmla="*/ 3362 w 12779"/>
                <a:gd name="T37" fmla="*/ 2484 h 4540"/>
                <a:gd name="T38" fmla="*/ 3165 w 12779"/>
                <a:gd name="T39" fmla="*/ 2920 h 4540"/>
                <a:gd name="T40" fmla="*/ 1656 w 12779"/>
                <a:gd name="T41" fmla="*/ 1661 h 4540"/>
                <a:gd name="T42" fmla="*/ 2600 w 12779"/>
                <a:gd name="T43" fmla="*/ 1661 h 4540"/>
                <a:gd name="T44" fmla="*/ 5697 w 12779"/>
                <a:gd name="T45" fmla="*/ 1847 h 4540"/>
                <a:gd name="T46" fmla="*/ 6216 w 12779"/>
                <a:gd name="T47" fmla="*/ 1847 h 4540"/>
                <a:gd name="T48" fmla="*/ 6856 w 12779"/>
                <a:gd name="T49" fmla="*/ 2455 h 4540"/>
                <a:gd name="T50" fmla="*/ 6369 w 12779"/>
                <a:gd name="T51" fmla="*/ 2727 h 4540"/>
                <a:gd name="T52" fmla="*/ 6666 w 12779"/>
                <a:gd name="T53" fmla="*/ 2372 h 4540"/>
                <a:gd name="T54" fmla="*/ 7124 w 12779"/>
                <a:gd name="T55" fmla="*/ 2028 h 4540"/>
                <a:gd name="T56" fmla="*/ 7032 w 12779"/>
                <a:gd name="T57" fmla="*/ 1847 h 4540"/>
                <a:gd name="T58" fmla="*/ 7452 w 12779"/>
                <a:gd name="T59" fmla="*/ 2299 h 4540"/>
                <a:gd name="T60" fmla="*/ 7661 w 12779"/>
                <a:gd name="T61" fmla="*/ 2288 h 4540"/>
                <a:gd name="T62" fmla="*/ 8731 w 12779"/>
                <a:gd name="T63" fmla="*/ 1847 h 4540"/>
                <a:gd name="T64" fmla="*/ 9250 w 12779"/>
                <a:gd name="T65" fmla="*/ 1847 h 4540"/>
                <a:gd name="T66" fmla="*/ 9443 w 12779"/>
                <a:gd name="T67" fmla="*/ 2089 h 4540"/>
                <a:gd name="T68" fmla="*/ 9498 w 12779"/>
                <a:gd name="T69" fmla="*/ 2685 h 4540"/>
                <a:gd name="T70" fmla="*/ 9638 w 12779"/>
                <a:gd name="T71" fmla="*/ 2466 h 4540"/>
                <a:gd name="T72" fmla="*/ 9638 w 12779"/>
                <a:gd name="T73" fmla="*/ 1915 h 4540"/>
                <a:gd name="T74" fmla="*/ 9895 w 12779"/>
                <a:gd name="T75" fmla="*/ 2299 h 4540"/>
                <a:gd name="T76" fmla="*/ 10233 w 12779"/>
                <a:gd name="T77" fmla="*/ 2260 h 4540"/>
                <a:gd name="T78" fmla="*/ 10951 w 12779"/>
                <a:gd name="T79" fmla="*/ 2393 h 4540"/>
                <a:gd name="T80" fmla="*/ 10916 w 12779"/>
                <a:gd name="T81" fmla="*/ 2699 h 4540"/>
                <a:gd name="T82" fmla="*/ 10767 w 12779"/>
                <a:gd name="T83" fmla="*/ 2335 h 4540"/>
                <a:gd name="T84" fmla="*/ 11519 w 12779"/>
                <a:gd name="T85" fmla="*/ 2248 h 4540"/>
                <a:gd name="T86" fmla="*/ 11549 w 12779"/>
                <a:gd name="T87" fmla="*/ 2710 h 4540"/>
                <a:gd name="T88" fmla="*/ 12041 w 12779"/>
                <a:gd name="T89" fmla="*/ 2074 h 4540"/>
                <a:gd name="T90" fmla="*/ 11658 w 12779"/>
                <a:gd name="T91" fmla="*/ 1799 h 4540"/>
                <a:gd name="T92" fmla="*/ 11962 w 12779"/>
                <a:gd name="T93" fmla="*/ 2235 h 4540"/>
                <a:gd name="T94" fmla="*/ 12041 w 12779"/>
                <a:gd name="T95" fmla="*/ 2074 h 4540"/>
                <a:gd name="T96" fmla="*/ 12443 w 12779"/>
                <a:gd name="T97" fmla="*/ 1968 h 4540"/>
                <a:gd name="T98" fmla="*/ 12443 w 12779"/>
                <a:gd name="T99" fmla="*/ 2496 h 4540"/>
                <a:gd name="T100" fmla="*/ 12715 w 12779"/>
                <a:gd name="T101" fmla="*/ 2578 h 4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79" h="4540">
                  <a:moveTo>
                    <a:pt x="2334" y="3345"/>
                  </a:moveTo>
                  <a:cubicBezTo>
                    <a:pt x="2335" y="3345"/>
                    <a:pt x="2335" y="3345"/>
                    <a:pt x="2335" y="3345"/>
                  </a:cubicBezTo>
                  <a:cubicBezTo>
                    <a:pt x="2335" y="3345"/>
                    <a:pt x="2335" y="3345"/>
                    <a:pt x="2335" y="3345"/>
                  </a:cubicBezTo>
                  <a:cubicBezTo>
                    <a:pt x="2335" y="3345"/>
                    <a:pt x="2335" y="3345"/>
                    <a:pt x="2335" y="3345"/>
                  </a:cubicBezTo>
                  <a:lnTo>
                    <a:pt x="2334" y="3345"/>
                  </a:lnTo>
                  <a:close/>
                  <a:moveTo>
                    <a:pt x="2281" y="1195"/>
                  </a:moveTo>
                  <a:cubicBezTo>
                    <a:pt x="2281" y="1195"/>
                    <a:pt x="2281" y="1195"/>
                    <a:pt x="2281" y="1195"/>
                  </a:cubicBezTo>
                  <a:cubicBezTo>
                    <a:pt x="2281" y="1195"/>
                    <a:pt x="2281" y="1195"/>
                    <a:pt x="2281" y="1195"/>
                  </a:cubicBezTo>
                  <a:cubicBezTo>
                    <a:pt x="2281" y="1195"/>
                    <a:pt x="2282" y="1195"/>
                    <a:pt x="2282" y="1195"/>
                  </a:cubicBezTo>
                  <a:lnTo>
                    <a:pt x="2281" y="1195"/>
                  </a:lnTo>
                  <a:close/>
                  <a:moveTo>
                    <a:pt x="1484" y="2961"/>
                  </a:moveTo>
                  <a:cubicBezTo>
                    <a:pt x="1484" y="2961"/>
                    <a:pt x="1484" y="2961"/>
                    <a:pt x="1484" y="2961"/>
                  </a:cubicBezTo>
                  <a:cubicBezTo>
                    <a:pt x="1485" y="2962"/>
                    <a:pt x="1485" y="2962"/>
                    <a:pt x="1485" y="2962"/>
                  </a:cubicBezTo>
                  <a:cubicBezTo>
                    <a:pt x="1485" y="2961"/>
                    <a:pt x="1484" y="2961"/>
                    <a:pt x="1484" y="2961"/>
                  </a:cubicBezTo>
                  <a:close/>
                  <a:moveTo>
                    <a:pt x="1451" y="1621"/>
                  </a:moveTo>
                  <a:cubicBezTo>
                    <a:pt x="1451" y="1621"/>
                    <a:pt x="1451" y="1621"/>
                    <a:pt x="1451" y="1621"/>
                  </a:cubicBezTo>
                  <a:cubicBezTo>
                    <a:pt x="1451" y="1621"/>
                    <a:pt x="1451" y="1621"/>
                    <a:pt x="1452" y="1620"/>
                  </a:cubicBezTo>
                  <a:cubicBezTo>
                    <a:pt x="1451" y="1621"/>
                    <a:pt x="1451" y="1621"/>
                    <a:pt x="1451" y="1621"/>
                  </a:cubicBezTo>
                  <a:close/>
                  <a:moveTo>
                    <a:pt x="3133" y="1579"/>
                  </a:moveTo>
                  <a:cubicBezTo>
                    <a:pt x="3132" y="1579"/>
                    <a:pt x="3132" y="1579"/>
                    <a:pt x="3132" y="1579"/>
                  </a:cubicBezTo>
                  <a:cubicBezTo>
                    <a:pt x="3132" y="1579"/>
                    <a:pt x="3133" y="1580"/>
                    <a:pt x="3133" y="1580"/>
                  </a:cubicBezTo>
                  <a:cubicBezTo>
                    <a:pt x="3133" y="1579"/>
                    <a:pt x="3133" y="1579"/>
                    <a:pt x="3133" y="1579"/>
                  </a:cubicBezTo>
                  <a:cubicBezTo>
                    <a:pt x="3133" y="1579"/>
                    <a:pt x="3133" y="1579"/>
                    <a:pt x="3133" y="1579"/>
                  </a:cubicBezTo>
                  <a:close/>
                  <a:moveTo>
                    <a:pt x="4574" y="1997"/>
                  </a:moveTo>
                  <a:cubicBezTo>
                    <a:pt x="4617" y="2307"/>
                    <a:pt x="4575" y="2540"/>
                    <a:pt x="4575" y="2540"/>
                  </a:cubicBezTo>
                  <a:cubicBezTo>
                    <a:pt x="3759" y="2600"/>
                    <a:pt x="3759" y="2600"/>
                    <a:pt x="3759" y="2600"/>
                  </a:cubicBezTo>
                  <a:cubicBezTo>
                    <a:pt x="4468" y="3007"/>
                    <a:pt x="4468" y="3007"/>
                    <a:pt x="4468" y="3007"/>
                  </a:cubicBezTo>
                  <a:cubicBezTo>
                    <a:pt x="4372" y="3306"/>
                    <a:pt x="4233" y="3497"/>
                    <a:pt x="4233" y="3497"/>
                  </a:cubicBezTo>
                  <a:cubicBezTo>
                    <a:pt x="3472" y="3197"/>
                    <a:pt x="3472" y="3197"/>
                    <a:pt x="3472" y="3197"/>
                  </a:cubicBezTo>
                  <a:cubicBezTo>
                    <a:pt x="3934" y="3872"/>
                    <a:pt x="3934" y="3872"/>
                    <a:pt x="3934" y="3872"/>
                  </a:cubicBezTo>
                  <a:cubicBezTo>
                    <a:pt x="3718" y="4099"/>
                    <a:pt x="3510" y="4210"/>
                    <a:pt x="3510" y="4210"/>
                  </a:cubicBezTo>
                  <a:cubicBezTo>
                    <a:pt x="2955" y="3610"/>
                    <a:pt x="2955" y="3610"/>
                    <a:pt x="2955" y="3610"/>
                  </a:cubicBezTo>
                  <a:cubicBezTo>
                    <a:pt x="3078" y="4419"/>
                    <a:pt x="3078" y="4419"/>
                    <a:pt x="3078" y="4419"/>
                  </a:cubicBezTo>
                  <a:cubicBezTo>
                    <a:pt x="2785" y="4529"/>
                    <a:pt x="2549" y="4540"/>
                    <a:pt x="2549" y="4540"/>
                  </a:cubicBezTo>
                  <a:cubicBezTo>
                    <a:pt x="2309" y="3758"/>
                    <a:pt x="2309" y="3758"/>
                    <a:pt x="2309" y="3758"/>
                  </a:cubicBezTo>
                  <a:cubicBezTo>
                    <a:pt x="2069" y="4540"/>
                    <a:pt x="2069" y="4540"/>
                    <a:pt x="2069" y="4540"/>
                  </a:cubicBezTo>
                  <a:cubicBezTo>
                    <a:pt x="1757" y="4512"/>
                    <a:pt x="1540" y="4419"/>
                    <a:pt x="1540" y="4419"/>
                  </a:cubicBezTo>
                  <a:cubicBezTo>
                    <a:pt x="1663" y="3611"/>
                    <a:pt x="1663" y="3611"/>
                    <a:pt x="1663" y="3611"/>
                  </a:cubicBezTo>
                  <a:cubicBezTo>
                    <a:pt x="1108" y="4211"/>
                    <a:pt x="1108" y="4211"/>
                    <a:pt x="1108" y="4211"/>
                  </a:cubicBezTo>
                  <a:cubicBezTo>
                    <a:pt x="839" y="4051"/>
                    <a:pt x="684" y="3873"/>
                    <a:pt x="684" y="3873"/>
                  </a:cubicBezTo>
                  <a:cubicBezTo>
                    <a:pt x="1145" y="3198"/>
                    <a:pt x="1145" y="3198"/>
                    <a:pt x="1145" y="3198"/>
                  </a:cubicBezTo>
                  <a:cubicBezTo>
                    <a:pt x="385" y="3498"/>
                    <a:pt x="385" y="3498"/>
                    <a:pt x="385" y="3498"/>
                  </a:cubicBezTo>
                  <a:cubicBezTo>
                    <a:pt x="212" y="3237"/>
                    <a:pt x="149" y="3009"/>
                    <a:pt x="149" y="3009"/>
                  </a:cubicBezTo>
                  <a:cubicBezTo>
                    <a:pt x="858" y="2601"/>
                    <a:pt x="858" y="2601"/>
                    <a:pt x="858" y="2601"/>
                  </a:cubicBezTo>
                  <a:cubicBezTo>
                    <a:pt x="42" y="2541"/>
                    <a:pt x="42" y="2541"/>
                    <a:pt x="42" y="2541"/>
                  </a:cubicBezTo>
                  <a:cubicBezTo>
                    <a:pt x="0" y="2231"/>
                    <a:pt x="42" y="1999"/>
                    <a:pt x="42" y="1999"/>
                  </a:cubicBezTo>
                  <a:cubicBezTo>
                    <a:pt x="854" y="1939"/>
                    <a:pt x="854" y="1939"/>
                    <a:pt x="854" y="1939"/>
                  </a:cubicBezTo>
                  <a:cubicBezTo>
                    <a:pt x="148" y="1534"/>
                    <a:pt x="148" y="1534"/>
                    <a:pt x="148" y="1534"/>
                  </a:cubicBezTo>
                  <a:cubicBezTo>
                    <a:pt x="244" y="1236"/>
                    <a:pt x="383" y="1045"/>
                    <a:pt x="383" y="1045"/>
                  </a:cubicBezTo>
                  <a:cubicBezTo>
                    <a:pt x="1144" y="1344"/>
                    <a:pt x="1144" y="1344"/>
                    <a:pt x="1144" y="1344"/>
                  </a:cubicBezTo>
                  <a:cubicBezTo>
                    <a:pt x="681" y="669"/>
                    <a:pt x="681" y="669"/>
                    <a:pt x="681" y="669"/>
                  </a:cubicBezTo>
                  <a:cubicBezTo>
                    <a:pt x="897" y="442"/>
                    <a:pt x="1105" y="330"/>
                    <a:pt x="1105" y="330"/>
                  </a:cubicBezTo>
                  <a:cubicBezTo>
                    <a:pt x="1661" y="930"/>
                    <a:pt x="1661" y="930"/>
                    <a:pt x="1661" y="930"/>
                  </a:cubicBezTo>
                  <a:cubicBezTo>
                    <a:pt x="1537" y="122"/>
                    <a:pt x="1537" y="122"/>
                    <a:pt x="1537" y="122"/>
                  </a:cubicBezTo>
                  <a:cubicBezTo>
                    <a:pt x="1830" y="11"/>
                    <a:pt x="2066" y="1"/>
                    <a:pt x="2066" y="1"/>
                  </a:cubicBezTo>
                  <a:cubicBezTo>
                    <a:pt x="2307" y="782"/>
                    <a:pt x="2307" y="782"/>
                    <a:pt x="2307" y="782"/>
                  </a:cubicBezTo>
                  <a:cubicBezTo>
                    <a:pt x="2546" y="0"/>
                    <a:pt x="2546" y="0"/>
                    <a:pt x="2546" y="0"/>
                  </a:cubicBezTo>
                  <a:cubicBezTo>
                    <a:pt x="2858" y="27"/>
                    <a:pt x="3075" y="120"/>
                    <a:pt x="3075" y="120"/>
                  </a:cubicBezTo>
                  <a:cubicBezTo>
                    <a:pt x="2953" y="929"/>
                    <a:pt x="2953" y="929"/>
                    <a:pt x="2953" y="929"/>
                  </a:cubicBezTo>
                  <a:cubicBezTo>
                    <a:pt x="3507" y="328"/>
                    <a:pt x="3507" y="328"/>
                    <a:pt x="3507" y="328"/>
                  </a:cubicBezTo>
                  <a:cubicBezTo>
                    <a:pt x="3777" y="488"/>
                    <a:pt x="3932" y="666"/>
                    <a:pt x="3932" y="666"/>
                  </a:cubicBezTo>
                  <a:cubicBezTo>
                    <a:pt x="3471" y="1341"/>
                    <a:pt x="3471" y="1341"/>
                    <a:pt x="3471" y="1341"/>
                  </a:cubicBezTo>
                  <a:cubicBezTo>
                    <a:pt x="4231" y="1041"/>
                    <a:pt x="4231" y="1041"/>
                    <a:pt x="4231" y="1041"/>
                  </a:cubicBezTo>
                  <a:cubicBezTo>
                    <a:pt x="4404" y="1302"/>
                    <a:pt x="4467" y="1530"/>
                    <a:pt x="4467" y="1530"/>
                  </a:cubicBezTo>
                  <a:cubicBezTo>
                    <a:pt x="3759" y="1938"/>
                    <a:pt x="3759" y="1938"/>
                    <a:pt x="3759" y="1938"/>
                  </a:cubicBezTo>
                  <a:lnTo>
                    <a:pt x="4574" y="1997"/>
                  </a:lnTo>
                  <a:close/>
                  <a:moveTo>
                    <a:pt x="4193" y="2217"/>
                  </a:moveTo>
                  <a:cubicBezTo>
                    <a:pt x="3932" y="2300"/>
                    <a:pt x="3663" y="2052"/>
                    <a:pt x="3351" y="2005"/>
                  </a:cubicBezTo>
                  <a:cubicBezTo>
                    <a:pt x="3538" y="1767"/>
                    <a:pt x="3911" y="1690"/>
                    <a:pt x="3983" y="1405"/>
                  </a:cubicBezTo>
                  <a:cubicBezTo>
                    <a:pt x="3785" y="1593"/>
                    <a:pt x="3434" y="1486"/>
                    <a:pt x="3133" y="1579"/>
                  </a:cubicBezTo>
                  <a:cubicBezTo>
                    <a:pt x="3198" y="1283"/>
                    <a:pt x="3501" y="1052"/>
                    <a:pt x="3442" y="764"/>
                  </a:cubicBezTo>
                  <a:cubicBezTo>
                    <a:pt x="3345" y="1020"/>
                    <a:pt x="2982" y="1075"/>
                    <a:pt x="2752" y="1290"/>
                  </a:cubicBezTo>
                  <a:cubicBezTo>
                    <a:pt x="2751" y="1290"/>
                    <a:pt x="2751" y="1290"/>
                    <a:pt x="2751" y="1290"/>
                  </a:cubicBezTo>
                  <a:cubicBezTo>
                    <a:pt x="2681" y="995"/>
                    <a:pt x="2853" y="655"/>
                    <a:pt x="2675" y="421"/>
                  </a:cubicBezTo>
                  <a:cubicBezTo>
                    <a:pt x="2698" y="693"/>
                    <a:pt x="2396" y="901"/>
                    <a:pt x="2282" y="1195"/>
                  </a:cubicBezTo>
                  <a:cubicBezTo>
                    <a:pt x="2091" y="959"/>
                    <a:pt x="2098" y="579"/>
                    <a:pt x="1836" y="445"/>
                  </a:cubicBezTo>
                  <a:cubicBezTo>
                    <a:pt x="1975" y="680"/>
                    <a:pt x="1793" y="999"/>
                    <a:pt x="1818" y="1313"/>
                  </a:cubicBezTo>
                  <a:cubicBezTo>
                    <a:pt x="1544" y="1184"/>
                    <a:pt x="1385" y="837"/>
                    <a:pt x="1091" y="831"/>
                  </a:cubicBezTo>
                  <a:cubicBezTo>
                    <a:pt x="1319" y="982"/>
                    <a:pt x="1293" y="1348"/>
                    <a:pt x="1451" y="1621"/>
                  </a:cubicBezTo>
                  <a:cubicBezTo>
                    <a:pt x="1148" y="1623"/>
                    <a:pt x="855" y="1380"/>
                    <a:pt x="587" y="1501"/>
                  </a:cubicBezTo>
                  <a:cubicBezTo>
                    <a:pt x="858" y="1539"/>
                    <a:pt x="993" y="1880"/>
                    <a:pt x="1254" y="2057"/>
                  </a:cubicBezTo>
                  <a:cubicBezTo>
                    <a:pt x="982" y="2190"/>
                    <a:pt x="613" y="2098"/>
                    <a:pt x="424" y="2324"/>
                  </a:cubicBezTo>
                  <a:cubicBezTo>
                    <a:pt x="684" y="2241"/>
                    <a:pt x="954" y="2489"/>
                    <a:pt x="1266" y="2535"/>
                  </a:cubicBezTo>
                  <a:cubicBezTo>
                    <a:pt x="1079" y="2774"/>
                    <a:pt x="706" y="2851"/>
                    <a:pt x="634" y="3136"/>
                  </a:cubicBezTo>
                  <a:cubicBezTo>
                    <a:pt x="832" y="2948"/>
                    <a:pt x="1183" y="3055"/>
                    <a:pt x="1484" y="2961"/>
                  </a:cubicBezTo>
                  <a:cubicBezTo>
                    <a:pt x="1419" y="3257"/>
                    <a:pt x="1117" y="3488"/>
                    <a:pt x="1175" y="3777"/>
                  </a:cubicBezTo>
                  <a:cubicBezTo>
                    <a:pt x="1273" y="3521"/>
                    <a:pt x="1635" y="3465"/>
                    <a:pt x="1866" y="3250"/>
                  </a:cubicBezTo>
                  <a:cubicBezTo>
                    <a:pt x="1935" y="3545"/>
                    <a:pt x="1763" y="3885"/>
                    <a:pt x="1941" y="4119"/>
                  </a:cubicBezTo>
                  <a:cubicBezTo>
                    <a:pt x="1918" y="3847"/>
                    <a:pt x="2220" y="3639"/>
                    <a:pt x="2335" y="3345"/>
                  </a:cubicBezTo>
                  <a:cubicBezTo>
                    <a:pt x="2525" y="3581"/>
                    <a:pt x="2517" y="3961"/>
                    <a:pt x="2779" y="4095"/>
                  </a:cubicBezTo>
                  <a:cubicBezTo>
                    <a:pt x="2640" y="3860"/>
                    <a:pt x="2823" y="3542"/>
                    <a:pt x="2798" y="3227"/>
                  </a:cubicBezTo>
                  <a:cubicBezTo>
                    <a:pt x="3073" y="3357"/>
                    <a:pt x="3231" y="3703"/>
                    <a:pt x="3525" y="3710"/>
                  </a:cubicBezTo>
                  <a:cubicBezTo>
                    <a:pt x="3297" y="3559"/>
                    <a:pt x="3324" y="3193"/>
                    <a:pt x="3165" y="2920"/>
                  </a:cubicBezTo>
                  <a:cubicBezTo>
                    <a:pt x="3468" y="2918"/>
                    <a:pt x="3761" y="3161"/>
                    <a:pt x="4029" y="3040"/>
                  </a:cubicBezTo>
                  <a:cubicBezTo>
                    <a:pt x="3758" y="3002"/>
                    <a:pt x="3623" y="2661"/>
                    <a:pt x="3362" y="2484"/>
                  </a:cubicBezTo>
                  <a:cubicBezTo>
                    <a:pt x="3635" y="2350"/>
                    <a:pt x="4004" y="2443"/>
                    <a:pt x="4193" y="2217"/>
                  </a:cubicBezTo>
                  <a:close/>
                  <a:moveTo>
                    <a:pt x="3165" y="2920"/>
                  </a:moveTo>
                  <a:cubicBezTo>
                    <a:pt x="3165" y="2920"/>
                    <a:pt x="3165" y="2920"/>
                    <a:pt x="3165" y="2920"/>
                  </a:cubicBezTo>
                  <a:cubicBezTo>
                    <a:pt x="3166" y="2919"/>
                    <a:pt x="3166" y="2919"/>
                    <a:pt x="3166" y="2919"/>
                  </a:cubicBezTo>
                  <a:cubicBezTo>
                    <a:pt x="3165" y="2919"/>
                    <a:pt x="3165" y="2920"/>
                    <a:pt x="3165" y="2920"/>
                  </a:cubicBezTo>
                  <a:close/>
                  <a:moveTo>
                    <a:pt x="2600" y="2451"/>
                  </a:moveTo>
                  <a:cubicBezTo>
                    <a:pt x="2600" y="2736"/>
                    <a:pt x="2497" y="2870"/>
                    <a:pt x="2308" y="2871"/>
                  </a:cubicBezTo>
                  <a:cubicBezTo>
                    <a:pt x="2120" y="2870"/>
                    <a:pt x="2016" y="2736"/>
                    <a:pt x="2016" y="2451"/>
                  </a:cubicBezTo>
                  <a:cubicBezTo>
                    <a:pt x="2016" y="1661"/>
                    <a:pt x="2016" y="1661"/>
                    <a:pt x="2016" y="1661"/>
                  </a:cubicBezTo>
                  <a:cubicBezTo>
                    <a:pt x="1656" y="1661"/>
                    <a:pt x="1656" y="1661"/>
                    <a:pt x="1656" y="1661"/>
                  </a:cubicBezTo>
                  <a:cubicBezTo>
                    <a:pt x="1656" y="2430"/>
                    <a:pt x="1656" y="2430"/>
                    <a:pt x="1656" y="2430"/>
                  </a:cubicBezTo>
                  <a:cubicBezTo>
                    <a:pt x="1656" y="2920"/>
                    <a:pt x="1899" y="3157"/>
                    <a:pt x="2308" y="3162"/>
                  </a:cubicBezTo>
                  <a:cubicBezTo>
                    <a:pt x="2718" y="3157"/>
                    <a:pt x="2961" y="2920"/>
                    <a:pt x="2961" y="2430"/>
                  </a:cubicBezTo>
                  <a:cubicBezTo>
                    <a:pt x="2961" y="1661"/>
                    <a:pt x="2961" y="1661"/>
                    <a:pt x="2961" y="1661"/>
                  </a:cubicBezTo>
                  <a:cubicBezTo>
                    <a:pt x="2600" y="1661"/>
                    <a:pt x="2600" y="1661"/>
                    <a:pt x="2600" y="1661"/>
                  </a:cubicBezTo>
                  <a:lnTo>
                    <a:pt x="2600" y="2451"/>
                  </a:lnTo>
                  <a:close/>
                  <a:moveTo>
                    <a:pt x="6018" y="2352"/>
                  </a:moveTo>
                  <a:cubicBezTo>
                    <a:pt x="6018" y="2509"/>
                    <a:pt x="5960" y="2582"/>
                    <a:pt x="5856" y="2582"/>
                  </a:cubicBezTo>
                  <a:cubicBezTo>
                    <a:pt x="5755" y="2582"/>
                    <a:pt x="5697" y="2505"/>
                    <a:pt x="5697" y="2352"/>
                  </a:cubicBezTo>
                  <a:cubicBezTo>
                    <a:pt x="5697" y="1847"/>
                    <a:pt x="5697" y="1847"/>
                    <a:pt x="5697" y="1847"/>
                  </a:cubicBezTo>
                  <a:cubicBezTo>
                    <a:pt x="5498" y="1847"/>
                    <a:pt x="5498" y="1847"/>
                    <a:pt x="5498" y="1847"/>
                  </a:cubicBezTo>
                  <a:cubicBezTo>
                    <a:pt x="5498" y="2338"/>
                    <a:pt x="5498" y="2338"/>
                    <a:pt x="5498" y="2338"/>
                  </a:cubicBezTo>
                  <a:cubicBezTo>
                    <a:pt x="5498" y="2617"/>
                    <a:pt x="5628" y="2741"/>
                    <a:pt x="5849" y="2741"/>
                  </a:cubicBezTo>
                  <a:cubicBezTo>
                    <a:pt x="6079" y="2741"/>
                    <a:pt x="6216" y="2612"/>
                    <a:pt x="6216" y="2340"/>
                  </a:cubicBezTo>
                  <a:cubicBezTo>
                    <a:pt x="6216" y="1847"/>
                    <a:pt x="6216" y="1847"/>
                    <a:pt x="6216" y="1847"/>
                  </a:cubicBezTo>
                  <a:cubicBezTo>
                    <a:pt x="6018" y="1847"/>
                    <a:pt x="6018" y="1847"/>
                    <a:pt x="6018" y="1847"/>
                  </a:cubicBezTo>
                  <a:lnTo>
                    <a:pt x="6018" y="2352"/>
                  </a:lnTo>
                  <a:close/>
                  <a:moveTo>
                    <a:pt x="7032" y="1847"/>
                  </a:moveTo>
                  <a:cubicBezTo>
                    <a:pt x="6939" y="2139"/>
                    <a:pt x="6939" y="2139"/>
                    <a:pt x="6939" y="2139"/>
                  </a:cubicBezTo>
                  <a:cubicBezTo>
                    <a:pt x="6909" y="2237"/>
                    <a:pt x="6879" y="2353"/>
                    <a:pt x="6856" y="2455"/>
                  </a:cubicBezTo>
                  <a:cubicBezTo>
                    <a:pt x="6850" y="2455"/>
                    <a:pt x="6850" y="2455"/>
                    <a:pt x="6850" y="2455"/>
                  </a:cubicBezTo>
                  <a:cubicBezTo>
                    <a:pt x="6831" y="2352"/>
                    <a:pt x="6805" y="2243"/>
                    <a:pt x="6776" y="2141"/>
                  </a:cubicBezTo>
                  <a:cubicBezTo>
                    <a:pt x="6690" y="1847"/>
                    <a:pt x="6690" y="1847"/>
                    <a:pt x="6690" y="1847"/>
                  </a:cubicBezTo>
                  <a:cubicBezTo>
                    <a:pt x="6425" y="1847"/>
                    <a:pt x="6425" y="1847"/>
                    <a:pt x="6425" y="1847"/>
                  </a:cubicBezTo>
                  <a:cubicBezTo>
                    <a:pt x="6369" y="2727"/>
                    <a:pt x="6369" y="2727"/>
                    <a:pt x="6369" y="2727"/>
                  </a:cubicBezTo>
                  <a:cubicBezTo>
                    <a:pt x="6553" y="2727"/>
                    <a:pt x="6553" y="2727"/>
                    <a:pt x="6553" y="2727"/>
                  </a:cubicBezTo>
                  <a:cubicBezTo>
                    <a:pt x="6570" y="2393"/>
                    <a:pt x="6570" y="2393"/>
                    <a:pt x="6570" y="2393"/>
                  </a:cubicBezTo>
                  <a:cubicBezTo>
                    <a:pt x="6575" y="2283"/>
                    <a:pt x="6580" y="2147"/>
                    <a:pt x="6584" y="2028"/>
                  </a:cubicBezTo>
                  <a:cubicBezTo>
                    <a:pt x="6587" y="2028"/>
                    <a:pt x="6587" y="2028"/>
                    <a:pt x="6587" y="2028"/>
                  </a:cubicBezTo>
                  <a:cubicBezTo>
                    <a:pt x="6609" y="2145"/>
                    <a:pt x="6638" y="2269"/>
                    <a:pt x="6666" y="2372"/>
                  </a:cubicBezTo>
                  <a:cubicBezTo>
                    <a:pt x="6760" y="2712"/>
                    <a:pt x="6760" y="2712"/>
                    <a:pt x="6760" y="2712"/>
                  </a:cubicBezTo>
                  <a:cubicBezTo>
                    <a:pt x="6916" y="2712"/>
                    <a:pt x="6916" y="2712"/>
                    <a:pt x="6916" y="2712"/>
                  </a:cubicBezTo>
                  <a:cubicBezTo>
                    <a:pt x="7023" y="2369"/>
                    <a:pt x="7023" y="2369"/>
                    <a:pt x="7023" y="2369"/>
                  </a:cubicBezTo>
                  <a:cubicBezTo>
                    <a:pt x="7057" y="2266"/>
                    <a:pt x="7093" y="2141"/>
                    <a:pt x="7122" y="2028"/>
                  </a:cubicBezTo>
                  <a:cubicBezTo>
                    <a:pt x="7124" y="2028"/>
                    <a:pt x="7124" y="2028"/>
                    <a:pt x="7124" y="2028"/>
                  </a:cubicBezTo>
                  <a:cubicBezTo>
                    <a:pt x="7124" y="2158"/>
                    <a:pt x="7128" y="2284"/>
                    <a:pt x="7132" y="2390"/>
                  </a:cubicBezTo>
                  <a:cubicBezTo>
                    <a:pt x="7147" y="2727"/>
                    <a:pt x="7147" y="2727"/>
                    <a:pt x="7147" y="2727"/>
                  </a:cubicBezTo>
                  <a:cubicBezTo>
                    <a:pt x="7340" y="2727"/>
                    <a:pt x="7340" y="2727"/>
                    <a:pt x="7340" y="2727"/>
                  </a:cubicBezTo>
                  <a:cubicBezTo>
                    <a:pt x="7293" y="1847"/>
                    <a:pt x="7293" y="1847"/>
                    <a:pt x="7293" y="1847"/>
                  </a:cubicBezTo>
                  <a:lnTo>
                    <a:pt x="7032" y="1847"/>
                  </a:lnTo>
                  <a:close/>
                  <a:moveTo>
                    <a:pt x="7940" y="1997"/>
                  </a:moveTo>
                  <a:cubicBezTo>
                    <a:pt x="8012" y="1997"/>
                    <a:pt x="8068" y="2013"/>
                    <a:pt x="8107" y="2030"/>
                  </a:cubicBezTo>
                  <a:cubicBezTo>
                    <a:pt x="8149" y="1872"/>
                    <a:pt x="8149" y="1872"/>
                    <a:pt x="8149" y="1872"/>
                  </a:cubicBezTo>
                  <a:cubicBezTo>
                    <a:pt x="8114" y="1855"/>
                    <a:pt x="8035" y="1834"/>
                    <a:pt x="7932" y="1834"/>
                  </a:cubicBezTo>
                  <a:cubicBezTo>
                    <a:pt x="7666" y="1834"/>
                    <a:pt x="7452" y="2000"/>
                    <a:pt x="7452" y="2299"/>
                  </a:cubicBezTo>
                  <a:cubicBezTo>
                    <a:pt x="7452" y="2549"/>
                    <a:pt x="7609" y="2740"/>
                    <a:pt x="7913" y="2740"/>
                  </a:cubicBezTo>
                  <a:cubicBezTo>
                    <a:pt x="8018" y="2740"/>
                    <a:pt x="8102" y="2719"/>
                    <a:pt x="8137" y="2702"/>
                  </a:cubicBezTo>
                  <a:cubicBezTo>
                    <a:pt x="8108" y="2545"/>
                    <a:pt x="8108" y="2545"/>
                    <a:pt x="8108" y="2545"/>
                  </a:cubicBezTo>
                  <a:cubicBezTo>
                    <a:pt x="8068" y="2562"/>
                    <a:pt x="8003" y="2574"/>
                    <a:pt x="7941" y="2574"/>
                  </a:cubicBezTo>
                  <a:cubicBezTo>
                    <a:pt x="7765" y="2574"/>
                    <a:pt x="7661" y="2463"/>
                    <a:pt x="7661" y="2288"/>
                  </a:cubicBezTo>
                  <a:cubicBezTo>
                    <a:pt x="7661" y="2092"/>
                    <a:pt x="7784" y="1997"/>
                    <a:pt x="7940" y="1997"/>
                  </a:cubicBezTo>
                  <a:close/>
                  <a:moveTo>
                    <a:pt x="9052" y="2352"/>
                  </a:moveTo>
                  <a:cubicBezTo>
                    <a:pt x="9052" y="2509"/>
                    <a:pt x="8995" y="2582"/>
                    <a:pt x="8890" y="2582"/>
                  </a:cubicBezTo>
                  <a:cubicBezTo>
                    <a:pt x="8790" y="2582"/>
                    <a:pt x="8731" y="2505"/>
                    <a:pt x="8731" y="2352"/>
                  </a:cubicBezTo>
                  <a:cubicBezTo>
                    <a:pt x="8731" y="1847"/>
                    <a:pt x="8731" y="1847"/>
                    <a:pt x="8731" y="1847"/>
                  </a:cubicBezTo>
                  <a:cubicBezTo>
                    <a:pt x="8533" y="1847"/>
                    <a:pt x="8533" y="1847"/>
                    <a:pt x="8533" y="1847"/>
                  </a:cubicBezTo>
                  <a:cubicBezTo>
                    <a:pt x="8533" y="2338"/>
                    <a:pt x="8533" y="2338"/>
                    <a:pt x="8533" y="2338"/>
                  </a:cubicBezTo>
                  <a:cubicBezTo>
                    <a:pt x="8533" y="2617"/>
                    <a:pt x="8662" y="2741"/>
                    <a:pt x="8884" y="2741"/>
                  </a:cubicBezTo>
                  <a:cubicBezTo>
                    <a:pt x="9113" y="2741"/>
                    <a:pt x="9250" y="2612"/>
                    <a:pt x="9250" y="2340"/>
                  </a:cubicBezTo>
                  <a:cubicBezTo>
                    <a:pt x="9250" y="1847"/>
                    <a:pt x="9250" y="1847"/>
                    <a:pt x="9250" y="1847"/>
                  </a:cubicBezTo>
                  <a:cubicBezTo>
                    <a:pt x="9052" y="1847"/>
                    <a:pt x="9052" y="1847"/>
                    <a:pt x="9052" y="1847"/>
                  </a:cubicBezTo>
                  <a:lnTo>
                    <a:pt x="9052" y="2352"/>
                  </a:lnTo>
                  <a:close/>
                  <a:moveTo>
                    <a:pt x="9638" y="1915"/>
                  </a:moveTo>
                  <a:cubicBezTo>
                    <a:pt x="9443" y="1968"/>
                    <a:pt x="9443" y="1968"/>
                    <a:pt x="9443" y="1968"/>
                  </a:cubicBezTo>
                  <a:cubicBezTo>
                    <a:pt x="9443" y="2089"/>
                    <a:pt x="9443" y="2089"/>
                    <a:pt x="9443" y="2089"/>
                  </a:cubicBezTo>
                  <a:cubicBezTo>
                    <a:pt x="9359" y="2089"/>
                    <a:pt x="9359" y="2089"/>
                    <a:pt x="9359" y="2089"/>
                  </a:cubicBezTo>
                  <a:cubicBezTo>
                    <a:pt x="9359" y="2235"/>
                    <a:pt x="9359" y="2235"/>
                    <a:pt x="9359" y="2235"/>
                  </a:cubicBezTo>
                  <a:cubicBezTo>
                    <a:pt x="9443" y="2235"/>
                    <a:pt x="9443" y="2235"/>
                    <a:pt x="9443" y="2235"/>
                  </a:cubicBezTo>
                  <a:cubicBezTo>
                    <a:pt x="9443" y="2496"/>
                    <a:pt x="9443" y="2496"/>
                    <a:pt x="9443" y="2496"/>
                  </a:cubicBezTo>
                  <a:cubicBezTo>
                    <a:pt x="9443" y="2586"/>
                    <a:pt x="9462" y="2647"/>
                    <a:pt x="9498" y="2685"/>
                  </a:cubicBezTo>
                  <a:cubicBezTo>
                    <a:pt x="9531" y="2718"/>
                    <a:pt x="9584" y="2740"/>
                    <a:pt x="9648" y="2740"/>
                  </a:cubicBezTo>
                  <a:cubicBezTo>
                    <a:pt x="9703" y="2740"/>
                    <a:pt x="9752" y="2732"/>
                    <a:pt x="9776" y="2723"/>
                  </a:cubicBezTo>
                  <a:cubicBezTo>
                    <a:pt x="9775" y="2573"/>
                    <a:pt x="9775" y="2573"/>
                    <a:pt x="9775" y="2573"/>
                  </a:cubicBezTo>
                  <a:cubicBezTo>
                    <a:pt x="9757" y="2577"/>
                    <a:pt x="9744" y="2578"/>
                    <a:pt x="9716" y="2578"/>
                  </a:cubicBezTo>
                  <a:cubicBezTo>
                    <a:pt x="9658" y="2578"/>
                    <a:pt x="9638" y="2543"/>
                    <a:pt x="9638" y="2466"/>
                  </a:cubicBezTo>
                  <a:cubicBezTo>
                    <a:pt x="9638" y="2235"/>
                    <a:pt x="9638" y="2235"/>
                    <a:pt x="9638" y="2235"/>
                  </a:cubicBezTo>
                  <a:cubicBezTo>
                    <a:pt x="9780" y="2235"/>
                    <a:pt x="9780" y="2235"/>
                    <a:pt x="9780" y="2235"/>
                  </a:cubicBezTo>
                  <a:cubicBezTo>
                    <a:pt x="9780" y="2089"/>
                    <a:pt x="9780" y="2089"/>
                    <a:pt x="9780" y="2089"/>
                  </a:cubicBezTo>
                  <a:cubicBezTo>
                    <a:pt x="9638" y="2089"/>
                    <a:pt x="9638" y="2089"/>
                    <a:pt x="9638" y="2089"/>
                  </a:cubicBezTo>
                  <a:lnTo>
                    <a:pt x="9638" y="1915"/>
                  </a:lnTo>
                  <a:close/>
                  <a:moveTo>
                    <a:pt x="10073" y="2207"/>
                  </a:moveTo>
                  <a:cubicBezTo>
                    <a:pt x="10067" y="2207"/>
                    <a:pt x="10067" y="2207"/>
                    <a:pt x="10067" y="2207"/>
                  </a:cubicBezTo>
                  <a:cubicBezTo>
                    <a:pt x="10060" y="2089"/>
                    <a:pt x="10060" y="2089"/>
                    <a:pt x="10060" y="2089"/>
                  </a:cubicBezTo>
                  <a:cubicBezTo>
                    <a:pt x="9890" y="2089"/>
                    <a:pt x="9890" y="2089"/>
                    <a:pt x="9890" y="2089"/>
                  </a:cubicBezTo>
                  <a:cubicBezTo>
                    <a:pt x="9894" y="2143"/>
                    <a:pt x="9895" y="2205"/>
                    <a:pt x="9895" y="2299"/>
                  </a:cubicBezTo>
                  <a:cubicBezTo>
                    <a:pt x="9895" y="2727"/>
                    <a:pt x="9895" y="2727"/>
                    <a:pt x="9895" y="2727"/>
                  </a:cubicBezTo>
                  <a:cubicBezTo>
                    <a:pt x="10093" y="2727"/>
                    <a:pt x="10093" y="2727"/>
                    <a:pt x="10093" y="2727"/>
                  </a:cubicBezTo>
                  <a:cubicBezTo>
                    <a:pt x="10093" y="2404"/>
                    <a:pt x="10093" y="2404"/>
                    <a:pt x="10093" y="2404"/>
                  </a:cubicBezTo>
                  <a:cubicBezTo>
                    <a:pt x="10093" y="2387"/>
                    <a:pt x="10095" y="2373"/>
                    <a:pt x="10097" y="2360"/>
                  </a:cubicBezTo>
                  <a:cubicBezTo>
                    <a:pt x="10110" y="2297"/>
                    <a:pt x="10160" y="2260"/>
                    <a:pt x="10233" y="2260"/>
                  </a:cubicBezTo>
                  <a:cubicBezTo>
                    <a:pt x="10255" y="2260"/>
                    <a:pt x="10271" y="2262"/>
                    <a:pt x="10287" y="2265"/>
                  </a:cubicBezTo>
                  <a:cubicBezTo>
                    <a:pt x="10287" y="2078"/>
                    <a:pt x="10287" y="2078"/>
                    <a:pt x="10287" y="2078"/>
                  </a:cubicBezTo>
                  <a:cubicBezTo>
                    <a:pt x="10272" y="2075"/>
                    <a:pt x="10263" y="2074"/>
                    <a:pt x="10245" y="2074"/>
                  </a:cubicBezTo>
                  <a:cubicBezTo>
                    <a:pt x="10182" y="2074"/>
                    <a:pt x="10105" y="2113"/>
                    <a:pt x="10073" y="2207"/>
                  </a:cubicBezTo>
                  <a:close/>
                  <a:moveTo>
                    <a:pt x="10951" y="2393"/>
                  </a:moveTo>
                  <a:cubicBezTo>
                    <a:pt x="10951" y="2427"/>
                    <a:pt x="10947" y="2457"/>
                    <a:pt x="10944" y="2471"/>
                  </a:cubicBezTo>
                  <a:cubicBezTo>
                    <a:pt x="10533" y="2471"/>
                    <a:pt x="10533" y="2471"/>
                    <a:pt x="10533" y="2471"/>
                  </a:cubicBezTo>
                  <a:cubicBezTo>
                    <a:pt x="10540" y="2553"/>
                    <a:pt x="10621" y="2592"/>
                    <a:pt x="10713" y="2592"/>
                  </a:cubicBezTo>
                  <a:cubicBezTo>
                    <a:pt x="10781" y="2592"/>
                    <a:pt x="10836" y="2583"/>
                    <a:pt x="10890" y="2565"/>
                  </a:cubicBezTo>
                  <a:cubicBezTo>
                    <a:pt x="10916" y="2699"/>
                    <a:pt x="10916" y="2699"/>
                    <a:pt x="10916" y="2699"/>
                  </a:cubicBezTo>
                  <a:cubicBezTo>
                    <a:pt x="10850" y="2727"/>
                    <a:pt x="10771" y="2740"/>
                    <a:pt x="10685" y="2740"/>
                  </a:cubicBezTo>
                  <a:cubicBezTo>
                    <a:pt x="10468" y="2740"/>
                    <a:pt x="10344" y="2615"/>
                    <a:pt x="10344" y="2415"/>
                  </a:cubicBezTo>
                  <a:cubicBezTo>
                    <a:pt x="10344" y="2253"/>
                    <a:pt x="10446" y="2074"/>
                    <a:pt x="10666" y="2074"/>
                  </a:cubicBezTo>
                  <a:cubicBezTo>
                    <a:pt x="10873" y="2074"/>
                    <a:pt x="10951" y="2235"/>
                    <a:pt x="10951" y="2393"/>
                  </a:cubicBezTo>
                  <a:close/>
                  <a:moveTo>
                    <a:pt x="10767" y="2335"/>
                  </a:moveTo>
                  <a:cubicBezTo>
                    <a:pt x="10767" y="2287"/>
                    <a:pt x="10746" y="2206"/>
                    <a:pt x="10656" y="2206"/>
                  </a:cubicBezTo>
                  <a:cubicBezTo>
                    <a:pt x="10571" y="2206"/>
                    <a:pt x="10537" y="2283"/>
                    <a:pt x="10532" y="2335"/>
                  </a:cubicBezTo>
                  <a:lnTo>
                    <a:pt x="10767" y="2335"/>
                  </a:lnTo>
                  <a:close/>
                  <a:moveTo>
                    <a:pt x="11408" y="2228"/>
                  </a:moveTo>
                  <a:cubicBezTo>
                    <a:pt x="11460" y="2228"/>
                    <a:pt x="11495" y="2237"/>
                    <a:pt x="11519" y="2248"/>
                  </a:cubicBezTo>
                  <a:cubicBezTo>
                    <a:pt x="11550" y="2100"/>
                    <a:pt x="11550" y="2100"/>
                    <a:pt x="11550" y="2100"/>
                  </a:cubicBezTo>
                  <a:cubicBezTo>
                    <a:pt x="11508" y="2085"/>
                    <a:pt x="11451" y="2075"/>
                    <a:pt x="11399" y="2075"/>
                  </a:cubicBezTo>
                  <a:cubicBezTo>
                    <a:pt x="11161" y="2075"/>
                    <a:pt x="11033" y="2228"/>
                    <a:pt x="11033" y="2414"/>
                  </a:cubicBezTo>
                  <a:cubicBezTo>
                    <a:pt x="11033" y="2613"/>
                    <a:pt x="11165" y="2740"/>
                    <a:pt x="11371" y="2740"/>
                  </a:cubicBezTo>
                  <a:cubicBezTo>
                    <a:pt x="11447" y="2740"/>
                    <a:pt x="11513" y="2727"/>
                    <a:pt x="11549" y="2710"/>
                  </a:cubicBezTo>
                  <a:cubicBezTo>
                    <a:pt x="11525" y="2564"/>
                    <a:pt x="11525" y="2564"/>
                    <a:pt x="11525" y="2564"/>
                  </a:cubicBezTo>
                  <a:cubicBezTo>
                    <a:pt x="11495" y="2577"/>
                    <a:pt x="11459" y="2585"/>
                    <a:pt x="11412" y="2585"/>
                  </a:cubicBezTo>
                  <a:cubicBezTo>
                    <a:pt x="11315" y="2585"/>
                    <a:pt x="11237" y="2523"/>
                    <a:pt x="11237" y="2406"/>
                  </a:cubicBezTo>
                  <a:cubicBezTo>
                    <a:pt x="11235" y="2303"/>
                    <a:pt x="11303" y="2228"/>
                    <a:pt x="11408" y="2228"/>
                  </a:cubicBezTo>
                  <a:close/>
                  <a:moveTo>
                    <a:pt x="12041" y="2074"/>
                  </a:moveTo>
                  <a:cubicBezTo>
                    <a:pt x="12004" y="2074"/>
                    <a:pt x="11967" y="2083"/>
                    <a:pt x="11938" y="2099"/>
                  </a:cubicBezTo>
                  <a:cubicBezTo>
                    <a:pt x="11906" y="2115"/>
                    <a:pt x="11880" y="2137"/>
                    <a:pt x="11859" y="2166"/>
                  </a:cubicBezTo>
                  <a:cubicBezTo>
                    <a:pt x="11857" y="2166"/>
                    <a:pt x="11857" y="2166"/>
                    <a:pt x="11857" y="2166"/>
                  </a:cubicBezTo>
                  <a:cubicBezTo>
                    <a:pt x="11857" y="1799"/>
                    <a:pt x="11857" y="1799"/>
                    <a:pt x="11857" y="1799"/>
                  </a:cubicBezTo>
                  <a:cubicBezTo>
                    <a:pt x="11658" y="1799"/>
                    <a:pt x="11658" y="1799"/>
                    <a:pt x="11658" y="1799"/>
                  </a:cubicBezTo>
                  <a:cubicBezTo>
                    <a:pt x="11658" y="2727"/>
                    <a:pt x="11658" y="2727"/>
                    <a:pt x="11658" y="2727"/>
                  </a:cubicBezTo>
                  <a:cubicBezTo>
                    <a:pt x="11857" y="2727"/>
                    <a:pt x="11857" y="2727"/>
                    <a:pt x="11857" y="2727"/>
                  </a:cubicBezTo>
                  <a:cubicBezTo>
                    <a:pt x="11857" y="2348"/>
                    <a:pt x="11857" y="2348"/>
                    <a:pt x="11857" y="2348"/>
                  </a:cubicBezTo>
                  <a:cubicBezTo>
                    <a:pt x="11857" y="2334"/>
                    <a:pt x="11858" y="2317"/>
                    <a:pt x="11863" y="2305"/>
                  </a:cubicBezTo>
                  <a:cubicBezTo>
                    <a:pt x="11877" y="2269"/>
                    <a:pt x="11910" y="2235"/>
                    <a:pt x="11962" y="2235"/>
                  </a:cubicBezTo>
                  <a:cubicBezTo>
                    <a:pt x="12037" y="2235"/>
                    <a:pt x="12065" y="2292"/>
                    <a:pt x="12065" y="2376"/>
                  </a:cubicBezTo>
                  <a:cubicBezTo>
                    <a:pt x="12065" y="2727"/>
                    <a:pt x="12065" y="2727"/>
                    <a:pt x="12065" y="2727"/>
                  </a:cubicBezTo>
                  <a:cubicBezTo>
                    <a:pt x="12264" y="2727"/>
                    <a:pt x="12264" y="2727"/>
                    <a:pt x="12264" y="2727"/>
                  </a:cubicBezTo>
                  <a:cubicBezTo>
                    <a:pt x="12264" y="2355"/>
                    <a:pt x="12264" y="2355"/>
                    <a:pt x="12264" y="2355"/>
                  </a:cubicBezTo>
                  <a:cubicBezTo>
                    <a:pt x="12264" y="2162"/>
                    <a:pt x="12167" y="2074"/>
                    <a:pt x="12041" y="2074"/>
                  </a:cubicBezTo>
                  <a:close/>
                  <a:moveTo>
                    <a:pt x="12779" y="2235"/>
                  </a:moveTo>
                  <a:cubicBezTo>
                    <a:pt x="12779" y="2089"/>
                    <a:pt x="12779" y="2089"/>
                    <a:pt x="12779" y="2089"/>
                  </a:cubicBezTo>
                  <a:cubicBezTo>
                    <a:pt x="12637" y="2089"/>
                    <a:pt x="12637" y="2089"/>
                    <a:pt x="12637" y="2089"/>
                  </a:cubicBezTo>
                  <a:cubicBezTo>
                    <a:pt x="12637" y="1915"/>
                    <a:pt x="12637" y="1915"/>
                    <a:pt x="12637" y="1915"/>
                  </a:cubicBezTo>
                  <a:cubicBezTo>
                    <a:pt x="12443" y="1968"/>
                    <a:pt x="12443" y="1968"/>
                    <a:pt x="12443" y="1968"/>
                  </a:cubicBezTo>
                  <a:cubicBezTo>
                    <a:pt x="12443" y="2089"/>
                    <a:pt x="12443" y="2089"/>
                    <a:pt x="12443" y="2089"/>
                  </a:cubicBezTo>
                  <a:cubicBezTo>
                    <a:pt x="12358" y="2089"/>
                    <a:pt x="12358" y="2089"/>
                    <a:pt x="12358" y="2089"/>
                  </a:cubicBezTo>
                  <a:cubicBezTo>
                    <a:pt x="12358" y="2235"/>
                    <a:pt x="12358" y="2235"/>
                    <a:pt x="12358" y="2235"/>
                  </a:cubicBezTo>
                  <a:cubicBezTo>
                    <a:pt x="12443" y="2235"/>
                    <a:pt x="12443" y="2235"/>
                    <a:pt x="12443" y="2235"/>
                  </a:cubicBezTo>
                  <a:cubicBezTo>
                    <a:pt x="12443" y="2496"/>
                    <a:pt x="12443" y="2496"/>
                    <a:pt x="12443" y="2496"/>
                  </a:cubicBezTo>
                  <a:cubicBezTo>
                    <a:pt x="12443" y="2586"/>
                    <a:pt x="12461" y="2647"/>
                    <a:pt x="12497" y="2685"/>
                  </a:cubicBezTo>
                  <a:cubicBezTo>
                    <a:pt x="12530" y="2718"/>
                    <a:pt x="12584" y="2740"/>
                    <a:pt x="12647" y="2740"/>
                  </a:cubicBezTo>
                  <a:cubicBezTo>
                    <a:pt x="12702" y="2740"/>
                    <a:pt x="12751" y="2732"/>
                    <a:pt x="12775" y="2723"/>
                  </a:cubicBezTo>
                  <a:cubicBezTo>
                    <a:pt x="12774" y="2573"/>
                    <a:pt x="12774" y="2573"/>
                    <a:pt x="12774" y="2573"/>
                  </a:cubicBezTo>
                  <a:cubicBezTo>
                    <a:pt x="12756" y="2577"/>
                    <a:pt x="12743" y="2578"/>
                    <a:pt x="12715" y="2578"/>
                  </a:cubicBezTo>
                  <a:cubicBezTo>
                    <a:pt x="12657" y="2578"/>
                    <a:pt x="12637" y="2543"/>
                    <a:pt x="12637" y="2466"/>
                  </a:cubicBezTo>
                  <a:cubicBezTo>
                    <a:pt x="12637" y="2235"/>
                    <a:pt x="12637" y="2235"/>
                    <a:pt x="12637" y="2235"/>
                  </a:cubicBezTo>
                  <a:lnTo>
                    <a:pt x="12779" y="223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31" name="Group 16"/>
          <p:cNvGrpSpPr>
            <a:grpSpLocks noSelect="1" noChangeAspect="1"/>
          </p:cNvGrpSpPr>
          <p:nvPr userDrawn="1"/>
        </p:nvGrpSpPr>
        <p:grpSpPr bwMode="auto">
          <a:xfrm>
            <a:off x="6045537" y="6134189"/>
            <a:ext cx="842976" cy="399251"/>
            <a:chOff x="4429" y="3678"/>
            <a:chExt cx="1151" cy="409"/>
          </a:xfrm>
        </p:grpSpPr>
        <p:sp>
          <p:nvSpPr>
            <p:cNvPr id="32" name="AutoShape 15"/>
            <p:cNvSpPr>
              <a:spLocks noSelect="1" noChangeAspect="1" noChangeArrowheads="1" noTextEdit="1"/>
            </p:cNvSpPr>
            <p:nvPr userDrawn="1"/>
          </p:nvSpPr>
          <p:spPr bwMode="auto">
            <a:xfrm>
              <a:off x="4429" y="3678"/>
              <a:ext cx="1151"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33" name="Freeform 17"/>
            <p:cNvSpPr>
              <a:spLocks noSelect="1"/>
            </p:cNvSpPr>
            <p:nvPr userDrawn="1"/>
          </p:nvSpPr>
          <p:spPr bwMode="auto">
            <a:xfrm>
              <a:off x="4424" y="3678"/>
              <a:ext cx="1156" cy="409"/>
            </a:xfrm>
            <a:custGeom>
              <a:avLst/>
              <a:gdLst>
                <a:gd name="T0" fmla="*/ 2158 w 12901"/>
                <a:gd name="T1" fmla="*/ 2073 h 4552"/>
                <a:gd name="T2" fmla="*/ 2099 w 12901"/>
                <a:gd name="T3" fmla="*/ 856 h 4552"/>
                <a:gd name="T4" fmla="*/ 2395 w 12901"/>
                <a:gd name="T5" fmla="*/ 1559 h 4552"/>
                <a:gd name="T6" fmla="*/ 2398 w 12901"/>
                <a:gd name="T7" fmla="*/ 1723 h 4552"/>
                <a:gd name="T8" fmla="*/ 2469 w 12901"/>
                <a:gd name="T9" fmla="*/ 1403 h 4552"/>
                <a:gd name="T10" fmla="*/ 1961 w 12901"/>
                <a:gd name="T11" fmla="*/ 351 h 4552"/>
                <a:gd name="T12" fmla="*/ 1712 w 12901"/>
                <a:gd name="T13" fmla="*/ 157 h 4552"/>
                <a:gd name="T14" fmla="*/ 1792 w 12901"/>
                <a:gd name="T15" fmla="*/ 380 h 4552"/>
                <a:gd name="T16" fmla="*/ 1455 w 12901"/>
                <a:gd name="T17" fmla="*/ 990 h 4552"/>
                <a:gd name="T18" fmla="*/ 1174 w 12901"/>
                <a:gd name="T19" fmla="*/ 1667 h 4552"/>
                <a:gd name="T20" fmla="*/ 1223 w 12901"/>
                <a:gd name="T21" fmla="*/ 1642 h 4552"/>
                <a:gd name="T22" fmla="*/ 1629 w 12901"/>
                <a:gd name="T23" fmla="*/ 938 h 4552"/>
                <a:gd name="T24" fmla="*/ 1786 w 12901"/>
                <a:gd name="T25" fmla="*/ 1520 h 4552"/>
                <a:gd name="T26" fmla="*/ 151 w 12901"/>
                <a:gd name="T27" fmla="*/ 3117 h 4552"/>
                <a:gd name="T28" fmla="*/ 2702 w 12901"/>
                <a:gd name="T29" fmla="*/ 3717 h 4552"/>
                <a:gd name="T30" fmla="*/ 1056 w 12901"/>
                <a:gd name="T31" fmla="*/ 2716 h 4552"/>
                <a:gd name="T32" fmla="*/ 2659 w 12901"/>
                <a:gd name="T33" fmla="*/ 3667 h 4552"/>
                <a:gd name="T34" fmla="*/ 2281 w 12901"/>
                <a:gd name="T35" fmla="*/ 2572 h 4552"/>
                <a:gd name="T36" fmla="*/ 2801 w 12901"/>
                <a:gd name="T37" fmla="*/ 3000 h 4552"/>
                <a:gd name="T38" fmla="*/ 3001 w 12901"/>
                <a:gd name="T39" fmla="*/ 3180 h 4552"/>
                <a:gd name="T40" fmla="*/ 1061 w 12901"/>
                <a:gd name="T41" fmla="*/ 3571 h 4552"/>
                <a:gd name="T42" fmla="*/ 1921 w 12901"/>
                <a:gd name="T43" fmla="*/ 3014 h 4552"/>
                <a:gd name="T44" fmla="*/ 2642 w 12901"/>
                <a:gd name="T45" fmla="*/ 3115 h 4552"/>
                <a:gd name="T46" fmla="*/ 2119 w 12901"/>
                <a:gd name="T47" fmla="*/ 3013 h 4552"/>
                <a:gd name="T48" fmla="*/ 2258 w 12901"/>
                <a:gd name="T49" fmla="*/ 2786 h 4552"/>
                <a:gd name="T50" fmla="*/ 2291 w 12901"/>
                <a:gd name="T51" fmla="*/ 2608 h 4552"/>
                <a:gd name="T52" fmla="*/ 1667 w 12901"/>
                <a:gd name="T53" fmla="*/ 3013 h 4552"/>
                <a:gd name="T54" fmla="*/ 1561 w 12901"/>
                <a:gd name="T55" fmla="*/ 3160 h 4552"/>
                <a:gd name="T56" fmla="*/ 2014 w 12901"/>
                <a:gd name="T57" fmla="*/ 3181 h 4552"/>
                <a:gd name="T58" fmla="*/ 3360 w 12901"/>
                <a:gd name="T59" fmla="*/ 3754 h 4552"/>
                <a:gd name="T60" fmla="*/ 3106 w 12901"/>
                <a:gd name="T61" fmla="*/ 3096 h 4552"/>
                <a:gd name="T62" fmla="*/ 3071 w 12901"/>
                <a:gd name="T63" fmla="*/ 3260 h 4552"/>
                <a:gd name="T64" fmla="*/ 1982 w 12901"/>
                <a:gd name="T65" fmla="*/ 2093 h 4552"/>
                <a:gd name="T66" fmla="*/ 832 w 12901"/>
                <a:gd name="T67" fmla="*/ 2578 h 4552"/>
                <a:gd name="T68" fmla="*/ 3086 w 12901"/>
                <a:gd name="T69" fmla="*/ 3939 h 4552"/>
                <a:gd name="T70" fmla="*/ 832 w 12901"/>
                <a:gd name="T71" fmla="*/ 2578 h 4552"/>
                <a:gd name="T72" fmla="*/ 268 w 12901"/>
                <a:gd name="T73" fmla="*/ 3734 h 4552"/>
                <a:gd name="T74" fmla="*/ 175 w 12901"/>
                <a:gd name="T75" fmla="*/ 3215 h 4552"/>
                <a:gd name="T76" fmla="*/ 537 w 12901"/>
                <a:gd name="T77" fmla="*/ 2760 h 4552"/>
                <a:gd name="T78" fmla="*/ 1169 w 12901"/>
                <a:gd name="T79" fmla="*/ 2490 h 4552"/>
                <a:gd name="T80" fmla="*/ 1075 w 12901"/>
                <a:gd name="T81" fmla="*/ 3980 h 4552"/>
                <a:gd name="T82" fmla="*/ 3050 w 12901"/>
                <a:gd name="T83" fmla="*/ 2793 h 4552"/>
                <a:gd name="T84" fmla="*/ 2689 w 12901"/>
                <a:gd name="T85" fmla="*/ 4209 h 4552"/>
                <a:gd name="T86" fmla="*/ 9943 w 12901"/>
                <a:gd name="T87" fmla="*/ 3219 h 4552"/>
                <a:gd name="T88" fmla="*/ 9899 w 12901"/>
                <a:gd name="T89" fmla="*/ 2885 h 4552"/>
                <a:gd name="T90" fmla="*/ 12099 w 12901"/>
                <a:gd name="T91" fmla="*/ 3041 h 4552"/>
                <a:gd name="T92" fmla="*/ 12901 w 12901"/>
                <a:gd name="T93" fmla="*/ 2106 h 4552"/>
                <a:gd name="T94" fmla="*/ 11035 w 12901"/>
                <a:gd name="T95" fmla="*/ 2633 h 4552"/>
                <a:gd name="T96" fmla="*/ 11729 w 12901"/>
                <a:gd name="T97" fmla="*/ 2460 h 4552"/>
                <a:gd name="T98" fmla="*/ 6723 w 12901"/>
                <a:gd name="T99" fmla="*/ 3218 h 4552"/>
                <a:gd name="T100" fmla="*/ 6839 w 12901"/>
                <a:gd name="T101" fmla="*/ 2311 h 4552"/>
                <a:gd name="T102" fmla="*/ 5200 w 12901"/>
                <a:gd name="T103" fmla="*/ 2897 h 4552"/>
                <a:gd name="T104" fmla="*/ 5590 w 12901"/>
                <a:gd name="T105" fmla="*/ 3051 h 4552"/>
                <a:gd name="T106" fmla="*/ 8508 w 12901"/>
                <a:gd name="T107" fmla="*/ 3199 h 4552"/>
                <a:gd name="T108" fmla="*/ 8844 w 12901"/>
                <a:gd name="T109" fmla="*/ 2852 h 4552"/>
                <a:gd name="T110" fmla="*/ 4327 w 12901"/>
                <a:gd name="T111" fmla="*/ 3199 h 4552"/>
                <a:gd name="T112" fmla="*/ 5178 w 12901"/>
                <a:gd name="T113" fmla="*/ 2179 h 4552"/>
                <a:gd name="T114" fmla="*/ 7417 w 12901"/>
                <a:gd name="T115" fmla="*/ 2751 h 4552"/>
                <a:gd name="T116" fmla="*/ 8164 w 12901"/>
                <a:gd name="T117" fmla="*/ 262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01" h="4552">
                  <a:moveTo>
                    <a:pt x="3409" y="3122"/>
                  </a:moveTo>
                  <a:cubicBezTo>
                    <a:pt x="3408" y="3120"/>
                    <a:pt x="3408" y="3119"/>
                    <a:pt x="3407" y="3117"/>
                  </a:cubicBezTo>
                  <a:cubicBezTo>
                    <a:pt x="3290" y="2879"/>
                    <a:pt x="3047" y="2687"/>
                    <a:pt x="2734" y="2557"/>
                  </a:cubicBezTo>
                  <a:cubicBezTo>
                    <a:pt x="2626" y="2512"/>
                    <a:pt x="2511" y="2476"/>
                    <a:pt x="2392" y="2448"/>
                  </a:cubicBezTo>
                  <a:cubicBezTo>
                    <a:pt x="2381" y="2440"/>
                    <a:pt x="2372" y="2430"/>
                    <a:pt x="2364" y="2417"/>
                  </a:cubicBezTo>
                  <a:cubicBezTo>
                    <a:pt x="2333" y="2365"/>
                    <a:pt x="2317" y="2339"/>
                    <a:pt x="2304" y="2315"/>
                  </a:cubicBezTo>
                  <a:cubicBezTo>
                    <a:pt x="2292" y="2292"/>
                    <a:pt x="2284" y="2269"/>
                    <a:pt x="2267" y="2221"/>
                  </a:cubicBezTo>
                  <a:cubicBezTo>
                    <a:pt x="2247" y="2160"/>
                    <a:pt x="2206" y="2112"/>
                    <a:pt x="2158" y="2073"/>
                  </a:cubicBezTo>
                  <a:cubicBezTo>
                    <a:pt x="2130" y="2009"/>
                    <a:pt x="2119" y="1964"/>
                    <a:pt x="2110" y="1895"/>
                  </a:cubicBezTo>
                  <a:cubicBezTo>
                    <a:pt x="2098" y="1801"/>
                    <a:pt x="2089" y="1733"/>
                    <a:pt x="2073" y="1637"/>
                  </a:cubicBezTo>
                  <a:cubicBezTo>
                    <a:pt x="2097" y="1542"/>
                    <a:pt x="2115" y="1486"/>
                    <a:pt x="2115" y="1426"/>
                  </a:cubicBezTo>
                  <a:cubicBezTo>
                    <a:pt x="2115" y="1372"/>
                    <a:pt x="2100" y="1318"/>
                    <a:pt x="2063" y="1235"/>
                  </a:cubicBezTo>
                  <a:cubicBezTo>
                    <a:pt x="2046" y="1196"/>
                    <a:pt x="2036" y="1155"/>
                    <a:pt x="2036" y="1109"/>
                  </a:cubicBezTo>
                  <a:cubicBezTo>
                    <a:pt x="2036" y="1054"/>
                    <a:pt x="2068" y="922"/>
                    <a:pt x="2098" y="856"/>
                  </a:cubicBezTo>
                  <a:cubicBezTo>
                    <a:pt x="2098" y="856"/>
                    <a:pt x="2098" y="856"/>
                    <a:pt x="2098" y="856"/>
                  </a:cubicBezTo>
                  <a:cubicBezTo>
                    <a:pt x="2099" y="856"/>
                    <a:pt x="2099" y="856"/>
                    <a:pt x="2099" y="856"/>
                  </a:cubicBezTo>
                  <a:cubicBezTo>
                    <a:pt x="2107" y="835"/>
                    <a:pt x="2117" y="817"/>
                    <a:pt x="2129" y="807"/>
                  </a:cubicBezTo>
                  <a:cubicBezTo>
                    <a:pt x="2140" y="842"/>
                    <a:pt x="2159" y="890"/>
                    <a:pt x="2180" y="934"/>
                  </a:cubicBezTo>
                  <a:cubicBezTo>
                    <a:pt x="2203" y="982"/>
                    <a:pt x="2227" y="1025"/>
                    <a:pt x="2247" y="1047"/>
                  </a:cubicBezTo>
                  <a:cubicBezTo>
                    <a:pt x="2249" y="1073"/>
                    <a:pt x="2249" y="1102"/>
                    <a:pt x="2260" y="1131"/>
                  </a:cubicBezTo>
                  <a:cubicBezTo>
                    <a:pt x="2309" y="1247"/>
                    <a:pt x="2377" y="1351"/>
                    <a:pt x="2411" y="1469"/>
                  </a:cubicBezTo>
                  <a:cubicBezTo>
                    <a:pt x="2414" y="1479"/>
                    <a:pt x="2415" y="1487"/>
                    <a:pt x="2415" y="1494"/>
                  </a:cubicBezTo>
                  <a:cubicBezTo>
                    <a:pt x="2415" y="1515"/>
                    <a:pt x="2405" y="1531"/>
                    <a:pt x="2395" y="1558"/>
                  </a:cubicBezTo>
                  <a:cubicBezTo>
                    <a:pt x="2395" y="1559"/>
                    <a:pt x="2395" y="1559"/>
                    <a:pt x="2395" y="1559"/>
                  </a:cubicBezTo>
                  <a:cubicBezTo>
                    <a:pt x="2395" y="1559"/>
                    <a:pt x="2395" y="1559"/>
                    <a:pt x="2395" y="1559"/>
                  </a:cubicBezTo>
                  <a:cubicBezTo>
                    <a:pt x="2393" y="1568"/>
                    <a:pt x="2392" y="1582"/>
                    <a:pt x="2392" y="1599"/>
                  </a:cubicBezTo>
                  <a:cubicBezTo>
                    <a:pt x="2392" y="1619"/>
                    <a:pt x="2393" y="1641"/>
                    <a:pt x="2398" y="1661"/>
                  </a:cubicBezTo>
                  <a:cubicBezTo>
                    <a:pt x="2399" y="1667"/>
                    <a:pt x="2399" y="1667"/>
                    <a:pt x="2399" y="1667"/>
                  </a:cubicBezTo>
                  <a:cubicBezTo>
                    <a:pt x="2419" y="1675"/>
                    <a:pt x="2419" y="1675"/>
                    <a:pt x="2419" y="1675"/>
                  </a:cubicBezTo>
                  <a:cubicBezTo>
                    <a:pt x="2416" y="1688"/>
                    <a:pt x="2405" y="1704"/>
                    <a:pt x="2399" y="1717"/>
                  </a:cubicBezTo>
                  <a:cubicBezTo>
                    <a:pt x="2397" y="1720"/>
                    <a:pt x="2397" y="1720"/>
                    <a:pt x="2397" y="1720"/>
                  </a:cubicBezTo>
                  <a:cubicBezTo>
                    <a:pt x="2398" y="1723"/>
                    <a:pt x="2398" y="1723"/>
                    <a:pt x="2398" y="1723"/>
                  </a:cubicBezTo>
                  <a:cubicBezTo>
                    <a:pt x="2400" y="1735"/>
                    <a:pt x="2407" y="1744"/>
                    <a:pt x="2414" y="1749"/>
                  </a:cubicBezTo>
                  <a:cubicBezTo>
                    <a:pt x="2420" y="1754"/>
                    <a:pt x="2426" y="1757"/>
                    <a:pt x="2426" y="1757"/>
                  </a:cubicBezTo>
                  <a:cubicBezTo>
                    <a:pt x="2430" y="1759"/>
                    <a:pt x="2430" y="1759"/>
                    <a:pt x="2430" y="1759"/>
                  </a:cubicBezTo>
                  <a:cubicBezTo>
                    <a:pt x="2434" y="1758"/>
                    <a:pt x="2434" y="1758"/>
                    <a:pt x="2434" y="1758"/>
                  </a:cubicBezTo>
                  <a:cubicBezTo>
                    <a:pt x="2445" y="1755"/>
                    <a:pt x="2453" y="1746"/>
                    <a:pt x="2461" y="1735"/>
                  </a:cubicBezTo>
                  <a:cubicBezTo>
                    <a:pt x="2484" y="1702"/>
                    <a:pt x="2504" y="1644"/>
                    <a:pt x="2505" y="1610"/>
                  </a:cubicBezTo>
                  <a:cubicBezTo>
                    <a:pt x="2505" y="1609"/>
                    <a:pt x="2505" y="1608"/>
                    <a:pt x="2505" y="1608"/>
                  </a:cubicBezTo>
                  <a:cubicBezTo>
                    <a:pt x="2501" y="1490"/>
                    <a:pt x="2475" y="1435"/>
                    <a:pt x="2469" y="1403"/>
                  </a:cubicBezTo>
                  <a:cubicBezTo>
                    <a:pt x="2450" y="1305"/>
                    <a:pt x="2446" y="1242"/>
                    <a:pt x="2433" y="1179"/>
                  </a:cubicBezTo>
                  <a:cubicBezTo>
                    <a:pt x="2419" y="1116"/>
                    <a:pt x="2397" y="1053"/>
                    <a:pt x="2341" y="957"/>
                  </a:cubicBezTo>
                  <a:cubicBezTo>
                    <a:pt x="2279" y="804"/>
                    <a:pt x="2279" y="804"/>
                    <a:pt x="2279" y="804"/>
                  </a:cubicBezTo>
                  <a:cubicBezTo>
                    <a:pt x="2275" y="764"/>
                    <a:pt x="2265" y="699"/>
                    <a:pt x="2244" y="639"/>
                  </a:cubicBezTo>
                  <a:cubicBezTo>
                    <a:pt x="2221" y="578"/>
                    <a:pt x="2187" y="521"/>
                    <a:pt x="2131" y="503"/>
                  </a:cubicBezTo>
                  <a:cubicBezTo>
                    <a:pt x="2112" y="497"/>
                    <a:pt x="2095" y="496"/>
                    <a:pt x="2070" y="488"/>
                  </a:cubicBezTo>
                  <a:cubicBezTo>
                    <a:pt x="2028" y="474"/>
                    <a:pt x="2001" y="455"/>
                    <a:pt x="1984" y="432"/>
                  </a:cubicBezTo>
                  <a:cubicBezTo>
                    <a:pt x="1968" y="409"/>
                    <a:pt x="1961" y="382"/>
                    <a:pt x="1961" y="351"/>
                  </a:cubicBezTo>
                  <a:cubicBezTo>
                    <a:pt x="1961" y="319"/>
                    <a:pt x="1969" y="282"/>
                    <a:pt x="1981" y="245"/>
                  </a:cubicBezTo>
                  <a:cubicBezTo>
                    <a:pt x="1992" y="211"/>
                    <a:pt x="2000" y="175"/>
                    <a:pt x="2000" y="140"/>
                  </a:cubicBezTo>
                  <a:cubicBezTo>
                    <a:pt x="2000" y="106"/>
                    <a:pt x="1992" y="73"/>
                    <a:pt x="1970" y="47"/>
                  </a:cubicBezTo>
                  <a:cubicBezTo>
                    <a:pt x="1948" y="22"/>
                    <a:pt x="1912" y="5"/>
                    <a:pt x="1862" y="1"/>
                  </a:cubicBezTo>
                  <a:cubicBezTo>
                    <a:pt x="1857" y="0"/>
                    <a:pt x="1852" y="0"/>
                    <a:pt x="1848" y="0"/>
                  </a:cubicBezTo>
                  <a:cubicBezTo>
                    <a:pt x="1804" y="0"/>
                    <a:pt x="1773" y="20"/>
                    <a:pt x="1753" y="49"/>
                  </a:cubicBezTo>
                  <a:cubicBezTo>
                    <a:pt x="1733" y="78"/>
                    <a:pt x="1722" y="116"/>
                    <a:pt x="1712" y="155"/>
                  </a:cubicBezTo>
                  <a:cubicBezTo>
                    <a:pt x="1712" y="157"/>
                    <a:pt x="1712" y="157"/>
                    <a:pt x="1712" y="157"/>
                  </a:cubicBezTo>
                  <a:cubicBezTo>
                    <a:pt x="1712" y="159"/>
                    <a:pt x="1712" y="159"/>
                    <a:pt x="1712" y="159"/>
                  </a:cubicBezTo>
                  <a:cubicBezTo>
                    <a:pt x="1712" y="162"/>
                    <a:pt x="1714" y="199"/>
                    <a:pt x="1717" y="237"/>
                  </a:cubicBezTo>
                  <a:cubicBezTo>
                    <a:pt x="1719" y="256"/>
                    <a:pt x="1722" y="276"/>
                    <a:pt x="1725" y="293"/>
                  </a:cubicBezTo>
                  <a:cubicBezTo>
                    <a:pt x="1728" y="311"/>
                    <a:pt x="1732" y="325"/>
                    <a:pt x="1739" y="335"/>
                  </a:cubicBezTo>
                  <a:cubicBezTo>
                    <a:pt x="1740" y="337"/>
                    <a:pt x="1740" y="337"/>
                    <a:pt x="1740" y="337"/>
                  </a:cubicBezTo>
                  <a:cubicBezTo>
                    <a:pt x="1741" y="338"/>
                    <a:pt x="1741" y="338"/>
                    <a:pt x="1741" y="338"/>
                  </a:cubicBezTo>
                  <a:cubicBezTo>
                    <a:pt x="1761" y="352"/>
                    <a:pt x="1776" y="358"/>
                    <a:pt x="1783" y="365"/>
                  </a:cubicBezTo>
                  <a:cubicBezTo>
                    <a:pt x="1787" y="369"/>
                    <a:pt x="1789" y="373"/>
                    <a:pt x="1792" y="380"/>
                  </a:cubicBezTo>
                  <a:cubicBezTo>
                    <a:pt x="1794" y="386"/>
                    <a:pt x="1795" y="396"/>
                    <a:pt x="1795" y="411"/>
                  </a:cubicBezTo>
                  <a:cubicBezTo>
                    <a:pt x="1795" y="414"/>
                    <a:pt x="1795" y="417"/>
                    <a:pt x="1795" y="421"/>
                  </a:cubicBezTo>
                  <a:cubicBezTo>
                    <a:pt x="1793" y="476"/>
                    <a:pt x="1759" y="508"/>
                    <a:pt x="1709" y="526"/>
                  </a:cubicBezTo>
                  <a:cubicBezTo>
                    <a:pt x="1667" y="541"/>
                    <a:pt x="1634" y="553"/>
                    <a:pt x="1606" y="573"/>
                  </a:cubicBezTo>
                  <a:cubicBezTo>
                    <a:pt x="1579" y="594"/>
                    <a:pt x="1560" y="623"/>
                    <a:pt x="1545" y="668"/>
                  </a:cubicBezTo>
                  <a:cubicBezTo>
                    <a:pt x="1536" y="697"/>
                    <a:pt x="1528" y="738"/>
                    <a:pt x="1528" y="798"/>
                  </a:cubicBezTo>
                  <a:cubicBezTo>
                    <a:pt x="1528" y="800"/>
                    <a:pt x="1528" y="800"/>
                    <a:pt x="1528" y="800"/>
                  </a:cubicBezTo>
                  <a:cubicBezTo>
                    <a:pt x="1504" y="859"/>
                    <a:pt x="1474" y="926"/>
                    <a:pt x="1455" y="990"/>
                  </a:cubicBezTo>
                  <a:cubicBezTo>
                    <a:pt x="1402" y="1045"/>
                    <a:pt x="1363" y="1131"/>
                    <a:pt x="1324" y="1216"/>
                  </a:cubicBezTo>
                  <a:cubicBezTo>
                    <a:pt x="1285" y="1301"/>
                    <a:pt x="1245" y="1386"/>
                    <a:pt x="1194" y="1434"/>
                  </a:cubicBezTo>
                  <a:cubicBezTo>
                    <a:pt x="1169" y="1458"/>
                    <a:pt x="1150" y="1474"/>
                    <a:pt x="1136" y="1491"/>
                  </a:cubicBezTo>
                  <a:cubicBezTo>
                    <a:pt x="1122" y="1507"/>
                    <a:pt x="1114" y="1526"/>
                    <a:pt x="1114" y="1551"/>
                  </a:cubicBezTo>
                  <a:cubicBezTo>
                    <a:pt x="1114" y="1569"/>
                    <a:pt x="1118" y="1591"/>
                    <a:pt x="1125" y="1619"/>
                  </a:cubicBezTo>
                  <a:cubicBezTo>
                    <a:pt x="1127" y="1626"/>
                    <a:pt x="1131" y="1629"/>
                    <a:pt x="1135" y="1634"/>
                  </a:cubicBezTo>
                  <a:cubicBezTo>
                    <a:pt x="1141" y="1641"/>
                    <a:pt x="1149" y="1648"/>
                    <a:pt x="1156" y="1654"/>
                  </a:cubicBezTo>
                  <a:cubicBezTo>
                    <a:pt x="1164" y="1660"/>
                    <a:pt x="1170" y="1665"/>
                    <a:pt x="1174" y="1667"/>
                  </a:cubicBezTo>
                  <a:cubicBezTo>
                    <a:pt x="1175" y="1668"/>
                    <a:pt x="1175" y="1668"/>
                    <a:pt x="1175" y="1668"/>
                  </a:cubicBezTo>
                  <a:cubicBezTo>
                    <a:pt x="1176" y="1668"/>
                    <a:pt x="1176" y="1668"/>
                    <a:pt x="1176" y="1668"/>
                  </a:cubicBezTo>
                  <a:cubicBezTo>
                    <a:pt x="1178" y="1669"/>
                    <a:pt x="1179" y="1669"/>
                    <a:pt x="1181" y="1669"/>
                  </a:cubicBezTo>
                  <a:cubicBezTo>
                    <a:pt x="1186" y="1669"/>
                    <a:pt x="1189" y="1667"/>
                    <a:pt x="1193" y="1666"/>
                  </a:cubicBezTo>
                  <a:cubicBezTo>
                    <a:pt x="1199" y="1663"/>
                    <a:pt x="1205" y="1659"/>
                    <a:pt x="1211" y="1655"/>
                  </a:cubicBezTo>
                  <a:cubicBezTo>
                    <a:pt x="1214" y="1653"/>
                    <a:pt x="1216" y="1651"/>
                    <a:pt x="1218" y="1649"/>
                  </a:cubicBezTo>
                  <a:cubicBezTo>
                    <a:pt x="1220" y="1647"/>
                    <a:pt x="1221" y="1646"/>
                    <a:pt x="1222" y="1643"/>
                  </a:cubicBezTo>
                  <a:cubicBezTo>
                    <a:pt x="1223" y="1642"/>
                    <a:pt x="1223" y="1642"/>
                    <a:pt x="1223" y="1642"/>
                  </a:cubicBezTo>
                  <a:cubicBezTo>
                    <a:pt x="1224" y="1638"/>
                    <a:pt x="1224" y="1638"/>
                    <a:pt x="1224" y="1638"/>
                  </a:cubicBezTo>
                  <a:cubicBezTo>
                    <a:pt x="1226" y="1612"/>
                    <a:pt x="1226" y="1600"/>
                    <a:pt x="1228" y="1591"/>
                  </a:cubicBezTo>
                  <a:cubicBezTo>
                    <a:pt x="1231" y="1582"/>
                    <a:pt x="1236" y="1572"/>
                    <a:pt x="1253" y="1548"/>
                  </a:cubicBezTo>
                  <a:cubicBezTo>
                    <a:pt x="1269" y="1524"/>
                    <a:pt x="1274" y="1505"/>
                    <a:pt x="1277" y="1488"/>
                  </a:cubicBezTo>
                  <a:cubicBezTo>
                    <a:pt x="1281" y="1472"/>
                    <a:pt x="1283" y="1459"/>
                    <a:pt x="1296" y="1442"/>
                  </a:cubicBezTo>
                  <a:cubicBezTo>
                    <a:pt x="1363" y="1358"/>
                    <a:pt x="1426" y="1274"/>
                    <a:pt x="1500" y="1199"/>
                  </a:cubicBezTo>
                  <a:cubicBezTo>
                    <a:pt x="1527" y="1171"/>
                    <a:pt x="1557" y="1115"/>
                    <a:pt x="1582" y="1057"/>
                  </a:cubicBezTo>
                  <a:cubicBezTo>
                    <a:pt x="1602" y="1014"/>
                    <a:pt x="1619" y="970"/>
                    <a:pt x="1629" y="938"/>
                  </a:cubicBezTo>
                  <a:cubicBezTo>
                    <a:pt x="1638" y="1026"/>
                    <a:pt x="1649" y="1104"/>
                    <a:pt x="1649" y="1190"/>
                  </a:cubicBezTo>
                  <a:cubicBezTo>
                    <a:pt x="1649" y="1202"/>
                    <a:pt x="1649" y="1214"/>
                    <a:pt x="1648" y="1226"/>
                  </a:cubicBezTo>
                  <a:cubicBezTo>
                    <a:pt x="1646" y="1284"/>
                    <a:pt x="1645" y="1328"/>
                    <a:pt x="1645" y="1364"/>
                  </a:cubicBezTo>
                  <a:cubicBezTo>
                    <a:pt x="1644" y="1418"/>
                    <a:pt x="1649" y="1455"/>
                    <a:pt x="1663" y="1499"/>
                  </a:cubicBezTo>
                  <a:cubicBezTo>
                    <a:pt x="1676" y="1543"/>
                    <a:pt x="1699" y="1594"/>
                    <a:pt x="1737" y="1678"/>
                  </a:cubicBezTo>
                  <a:cubicBezTo>
                    <a:pt x="1754" y="1717"/>
                    <a:pt x="1754" y="1717"/>
                    <a:pt x="1754" y="1717"/>
                  </a:cubicBezTo>
                  <a:cubicBezTo>
                    <a:pt x="1758" y="1674"/>
                    <a:pt x="1758" y="1674"/>
                    <a:pt x="1758" y="1674"/>
                  </a:cubicBezTo>
                  <a:cubicBezTo>
                    <a:pt x="1762" y="1630"/>
                    <a:pt x="1771" y="1572"/>
                    <a:pt x="1786" y="1520"/>
                  </a:cubicBezTo>
                  <a:cubicBezTo>
                    <a:pt x="1794" y="1490"/>
                    <a:pt x="1804" y="1463"/>
                    <a:pt x="1816" y="1442"/>
                  </a:cubicBezTo>
                  <a:cubicBezTo>
                    <a:pt x="1766" y="1671"/>
                    <a:pt x="1762" y="1966"/>
                    <a:pt x="1756" y="2060"/>
                  </a:cubicBezTo>
                  <a:cubicBezTo>
                    <a:pt x="1754" y="2088"/>
                    <a:pt x="1749" y="2126"/>
                    <a:pt x="1749" y="2164"/>
                  </a:cubicBezTo>
                  <a:cubicBezTo>
                    <a:pt x="1749" y="2193"/>
                    <a:pt x="1752" y="2222"/>
                    <a:pt x="1764" y="2246"/>
                  </a:cubicBezTo>
                  <a:cubicBezTo>
                    <a:pt x="1772" y="2276"/>
                    <a:pt x="1773" y="2323"/>
                    <a:pt x="1773" y="2359"/>
                  </a:cubicBezTo>
                  <a:cubicBezTo>
                    <a:pt x="1773" y="2362"/>
                    <a:pt x="1773" y="2369"/>
                    <a:pt x="1773" y="2378"/>
                  </a:cubicBezTo>
                  <a:cubicBezTo>
                    <a:pt x="1438" y="2378"/>
                    <a:pt x="1108" y="2439"/>
                    <a:pt x="823" y="2557"/>
                  </a:cubicBezTo>
                  <a:cubicBezTo>
                    <a:pt x="511" y="2687"/>
                    <a:pt x="268" y="2879"/>
                    <a:pt x="151" y="3117"/>
                  </a:cubicBezTo>
                  <a:cubicBezTo>
                    <a:pt x="147" y="3123"/>
                    <a:pt x="145" y="3130"/>
                    <a:pt x="142" y="3136"/>
                  </a:cubicBezTo>
                  <a:cubicBezTo>
                    <a:pt x="138" y="3143"/>
                    <a:pt x="134" y="3150"/>
                    <a:pt x="130" y="3157"/>
                  </a:cubicBezTo>
                  <a:cubicBezTo>
                    <a:pt x="0" y="3418"/>
                    <a:pt x="42" y="3790"/>
                    <a:pt x="317" y="4060"/>
                  </a:cubicBezTo>
                  <a:cubicBezTo>
                    <a:pt x="629" y="4367"/>
                    <a:pt x="1118" y="4552"/>
                    <a:pt x="1784" y="4552"/>
                  </a:cubicBezTo>
                  <a:cubicBezTo>
                    <a:pt x="2451" y="4552"/>
                    <a:pt x="2940" y="4361"/>
                    <a:pt x="3239" y="4060"/>
                  </a:cubicBezTo>
                  <a:cubicBezTo>
                    <a:pt x="3533" y="3765"/>
                    <a:pt x="3544" y="3381"/>
                    <a:pt x="3424" y="3149"/>
                  </a:cubicBezTo>
                  <a:cubicBezTo>
                    <a:pt x="3419" y="3140"/>
                    <a:pt x="3414" y="3131"/>
                    <a:pt x="3409" y="3122"/>
                  </a:cubicBezTo>
                  <a:close/>
                  <a:moveTo>
                    <a:pt x="2702" y="3717"/>
                  </a:moveTo>
                  <a:cubicBezTo>
                    <a:pt x="2678" y="3717"/>
                    <a:pt x="2684" y="3746"/>
                    <a:pt x="2695" y="3774"/>
                  </a:cubicBezTo>
                  <a:cubicBezTo>
                    <a:pt x="2423" y="3939"/>
                    <a:pt x="2037" y="4008"/>
                    <a:pt x="1793" y="4008"/>
                  </a:cubicBezTo>
                  <a:cubicBezTo>
                    <a:pt x="1356" y="4008"/>
                    <a:pt x="454" y="3784"/>
                    <a:pt x="586" y="3180"/>
                  </a:cubicBezTo>
                  <a:cubicBezTo>
                    <a:pt x="691" y="2699"/>
                    <a:pt x="1350" y="2552"/>
                    <a:pt x="1774" y="2548"/>
                  </a:cubicBezTo>
                  <a:cubicBezTo>
                    <a:pt x="1774" y="2555"/>
                    <a:pt x="1774" y="2563"/>
                    <a:pt x="1774" y="2571"/>
                  </a:cubicBezTo>
                  <a:cubicBezTo>
                    <a:pt x="1774" y="2582"/>
                    <a:pt x="1774" y="2594"/>
                    <a:pt x="1774" y="2605"/>
                  </a:cubicBezTo>
                  <a:cubicBezTo>
                    <a:pt x="1735" y="2705"/>
                    <a:pt x="1698" y="2805"/>
                    <a:pt x="1664" y="2907"/>
                  </a:cubicBezTo>
                  <a:cubicBezTo>
                    <a:pt x="1463" y="2832"/>
                    <a:pt x="1264" y="2769"/>
                    <a:pt x="1056" y="2716"/>
                  </a:cubicBezTo>
                  <a:cubicBezTo>
                    <a:pt x="1202" y="2808"/>
                    <a:pt x="1336" y="2908"/>
                    <a:pt x="1472" y="3014"/>
                  </a:cubicBezTo>
                  <a:cubicBezTo>
                    <a:pt x="1196" y="3050"/>
                    <a:pt x="928" y="3095"/>
                    <a:pt x="656" y="3154"/>
                  </a:cubicBezTo>
                  <a:cubicBezTo>
                    <a:pt x="933" y="3158"/>
                    <a:pt x="1192" y="3162"/>
                    <a:pt x="1462" y="3179"/>
                  </a:cubicBezTo>
                  <a:cubicBezTo>
                    <a:pt x="1272" y="3341"/>
                    <a:pt x="1104" y="3493"/>
                    <a:pt x="927" y="3669"/>
                  </a:cubicBezTo>
                  <a:cubicBezTo>
                    <a:pt x="1177" y="3536"/>
                    <a:pt x="1408" y="3422"/>
                    <a:pt x="1661" y="3302"/>
                  </a:cubicBezTo>
                  <a:cubicBezTo>
                    <a:pt x="1710" y="3514"/>
                    <a:pt x="1751" y="3716"/>
                    <a:pt x="1795" y="3928"/>
                  </a:cubicBezTo>
                  <a:cubicBezTo>
                    <a:pt x="1840" y="3716"/>
                    <a:pt x="1886" y="3504"/>
                    <a:pt x="1936" y="3292"/>
                  </a:cubicBezTo>
                  <a:cubicBezTo>
                    <a:pt x="2188" y="3412"/>
                    <a:pt x="2416" y="3528"/>
                    <a:pt x="2659" y="3667"/>
                  </a:cubicBezTo>
                  <a:cubicBezTo>
                    <a:pt x="2508" y="3517"/>
                    <a:pt x="2367" y="3381"/>
                    <a:pt x="2211" y="3245"/>
                  </a:cubicBezTo>
                  <a:cubicBezTo>
                    <a:pt x="2300" y="3274"/>
                    <a:pt x="2429" y="3321"/>
                    <a:pt x="2473" y="3353"/>
                  </a:cubicBezTo>
                  <a:cubicBezTo>
                    <a:pt x="2519" y="3386"/>
                    <a:pt x="2755" y="3474"/>
                    <a:pt x="2818" y="3496"/>
                  </a:cubicBezTo>
                  <a:cubicBezTo>
                    <a:pt x="2847" y="3506"/>
                    <a:pt x="2894" y="3529"/>
                    <a:pt x="2938" y="3551"/>
                  </a:cubicBezTo>
                  <a:cubicBezTo>
                    <a:pt x="2895" y="3617"/>
                    <a:pt x="2837" y="3674"/>
                    <a:pt x="2769" y="3725"/>
                  </a:cubicBezTo>
                  <a:cubicBezTo>
                    <a:pt x="2756" y="3721"/>
                    <a:pt x="2735" y="3717"/>
                    <a:pt x="2702" y="3717"/>
                  </a:cubicBezTo>
                  <a:close/>
                  <a:moveTo>
                    <a:pt x="2240" y="2490"/>
                  </a:moveTo>
                  <a:cubicBezTo>
                    <a:pt x="2257" y="2517"/>
                    <a:pt x="2271" y="2544"/>
                    <a:pt x="2281" y="2572"/>
                  </a:cubicBezTo>
                  <a:cubicBezTo>
                    <a:pt x="2182" y="2549"/>
                    <a:pt x="2080" y="2535"/>
                    <a:pt x="1983" y="2526"/>
                  </a:cubicBezTo>
                  <a:cubicBezTo>
                    <a:pt x="1984" y="2522"/>
                    <a:pt x="1985" y="2518"/>
                    <a:pt x="1985" y="2514"/>
                  </a:cubicBezTo>
                  <a:cubicBezTo>
                    <a:pt x="1989" y="2489"/>
                    <a:pt x="1992" y="2464"/>
                    <a:pt x="1992" y="2439"/>
                  </a:cubicBezTo>
                  <a:cubicBezTo>
                    <a:pt x="1992" y="2429"/>
                    <a:pt x="1991" y="2419"/>
                    <a:pt x="1990" y="2409"/>
                  </a:cubicBezTo>
                  <a:cubicBezTo>
                    <a:pt x="2059" y="2414"/>
                    <a:pt x="2128" y="2422"/>
                    <a:pt x="2195" y="2432"/>
                  </a:cubicBezTo>
                  <a:cubicBezTo>
                    <a:pt x="2212" y="2451"/>
                    <a:pt x="2227" y="2470"/>
                    <a:pt x="2240" y="2490"/>
                  </a:cubicBezTo>
                  <a:close/>
                  <a:moveTo>
                    <a:pt x="2938" y="3170"/>
                  </a:moveTo>
                  <a:cubicBezTo>
                    <a:pt x="2909" y="3125"/>
                    <a:pt x="2839" y="3048"/>
                    <a:pt x="2801" y="3000"/>
                  </a:cubicBezTo>
                  <a:cubicBezTo>
                    <a:pt x="2748" y="2934"/>
                    <a:pt x="2627" y="2873"/>
                    <a:pt x="2609" y="2846"/>
                  </a:cubicBezTo>
                  <a:cubicBezTo>
                    <a:pt x="2592" y="2818"/>
                    <a:pt x="2562" y="2770"/>
                    <a:pt x="2554" y="2751"/>
                  </a:cubicBezTo>
                  <a:cubicBezTo>
                    <a:pt x="2546" y="2732"/>
                    <a:pt x="2535" y="2714"/>
                    <a:pt x="2500" y="2717"/>
                  </a:cubicBezTo>
                  <a:cubicBezTo>
                    <a:pt x="2469" y="2720"/>
                    <a:pt x="2462" y="2731"/>
                    <a:pt x="2435" y="2733"/>
                  </a:cubicBezTo>
                  <a:cubicBezTo>
                    <a:pt x="2414" y="2734"/>
                    <a:pt x="2385" y="2730"/>
                    <a:pt x="2375" y="2729"/>
                  </a:cubicBezTo>
                  <a:cubicBezTo>
                    <a:pt x="2377" y="2725"/>
                    <a:pt x="2379" y="2722"/>
                    <a:pt x="2381" y="2718"/>
                  </a:cubicBezTo>
                  <a:cubicBezTo>
                    <a:pt x="2391" y="2696"/>
                    <a:pt x="2399" y="2670"/>
                    <a:pt x="2413" y="2643"/>
                  </a:cubicBezTo>
                  <a:cubicBezTo>
                    <a:pt x="2693" y="2735"/>
                    <a:pt x="2940" y="2902"/>
                    <a:pt x="3001" y="3180"/>
                  </a:cubicBezTo>
                  <a:cubicBezTo>
                    <a:pt x="3005" y="3199"/>
                    <a:pt x="3008" y="3217"/>
                    <a:pt x="3010" y="3234"/>
                  </a:cubicBezTo>
                  <a:cubicBezTo>
                    <a:pt x="2982" y="3218"/>
                    <a:pt x="2954" y="3195"/>
                    <a:pt x="2938" y="3170"/>
                  </a:cubicBezTo>
                  <a:close/>
                  <a:moveTo>
                    <a:pt x="2721" y="3239"/>
                  </a:moveTo>
                  <a:cubicBezTo>
                    <a:pt x="2620" y="3231"/>
                    <a:pt x="2490" y="3172"/>
                    <a:pt x="2458" y="3157"/>
                  </a:cubicBezTo>
                  <a:cubicBezTo>
                    <a:pt x="2528" y="3154"/>
                    <a:pt x="2598" y="3152"/>
                    <a:pt x="2668" y="3152"/>
                  </a:cubicBezTo>
                  <a:cubicBezTo>
                    <a:pt x="2692" y="3184"/>
                    <a:pt x="2716" y="3216"/>
                    <a:pt x="2721" y="3239"/>
                  </a:cubicBezTo>
                  <a:close/>
                  <a:moveTo>
                    <a:pt x="1681" y="3241"/>
                  </a:moveTo>
                  <a:cubicBezTo>
                    <a:pt x="1480" y="3338"/>
                    <a:pt x="1256" y="3461"/>
                    <a:pt x="1061" y="3571"/>
                  </a:cubicBezTo>
                  <a:cubicBezTo>
                    <a:pt x="1236" y="3445"/>
                    <a:pt x="1422" y="3308"/>
                    <a:pt x="1606" y="3192"/>
                  </a:cubicBezTo>
                  <a:cubicBezTo>
                    <a:pt x="1612" y="3194"/>
                    <a:pt x="1618" y="3196"/>
                    <a:pt x="1624" y="3198"/>
                  </a:cubicBezTo>
                  <a:cubicBezTo>
                    <a:pt x="1637" y="3202"/>
                    <a:pt x="1652" y="3205"/>
                    <a:pt x="1667" y="3208"/>
                  </a:cubicBezTo>
                  <a:cubicBezTo>
                    <a:pt x="1673" y="3219"/>
                    <a:pt x="1679" y="3230"/>
                    <a:pt x="1681" y="3241"/>
                  </a:cubicBezTo>
                  <a:close/>
                  <a:moveTo>
                    <a:pt x="2164" y="3094"/>
                  </a:moveTo>
                  <a:cubicBezTo>
                    <a:pt x="2033" y="3078"/>
                    <a:pt x="1978" y="3059"/>
                    <a:pt x="1961" y="3053"/>
                  </a:cubicBezTo>
                  <a:cubicBezTo>
                    <a:pt x="1934" y="3044"/>
                    <a:pt x="1928" y="3038"/>
                    <a:pt x="1917" y="3034"/>
                  </a:cubicBezTo>
                  <a:cubicBezTo>
                    <a:pt x="1919" y="3027"/>
                    <a:pt x="1920" y="3021"/>
                    <a:pt x="1921" y="3014"/>
                  </a:cubicBezTo>
                  <a:cubicBezTo>
                    <a:pt x="1922" y="3013"/>
                    <a:pt x="1922" y="3013"/>
                    <a:pt x="1923" y="3012"/>
                  </a:cubicBezTo>
                  <a:cubicBezTo>
                    <a:pt x="1923" y="3011"/>
                    <a:pt x="1922" y="3009"/>
                    <a:pt x="1922" y="3007"/>
                  </a:cubicBezTo>
                  <a:cubicBezTo>
                    <a:pt x="1922" y="3007"/>
                    <a:pt x="1922" y="3007"/>
                    <a:pt x="1922" y="3007"/>
                  </a:cubicBezTo>
                  <a:cubicBezTo>
                    <a:pt x="1921" y="2986"/>
                    <a:pt x="1915" y="2965"/>
                    <a:pt x="1909" y="2945"/>
                  </a:cubicBezTo>
                  <a:cubicBezTo>
                    <a:pt x="2047" y="2890"/>
                    <a:pt x="2186" y="2840"/>
                    <a:pt x="2327" y="2795"/>
                  </a:cubicBezTo>
                  <a:cubicBezTo>
                    <a:pt x="2333" y="2796"/>
                    <a:pt x="2339" y="2797"/>
                    <a:pt x="2344" y="2799"/>
                  </a:cubicBezTo>
                  <a:cubicBezTo>
                    <a:pt x="2201" y="2864"/>
                    <a:pt x="2061" y="2936"/>
                    <a:pt x="1923" y="3012"/>
                  </a:cubicBezTo>
                  <a:cubicBezTo>
                    <a:pt x="2165" y="3041"/>
                    <a:pt x="2402" y="3074"/>
                    <a:pt x="2642" y="3115"/>
                  </a:cubicBezTo>
                  <a:cubicBezTo>
                    <a:pt x="2644" y="3118"/>
                    <a:pt x="2646" y="3122"/>
                    <a:pt x="2649" y="3125"/>
                  </a:cubicBezTo>
                  <a:cubicBezTo>
                    <a:pt x="2488" y="3111"/>
                    <a:pt x="2326" y="3101"/>
                    <a:pt x="2164" y="3094"/>
                  </a:cubicBezTo>
                  <a:close/>
                  <a:moveTo>
                    <a:pt x="2119" y="3013"/>
                  </a:moveTo>
                  <a:cubicBezTo>
                    <a:pt x="2213" y="2939"/>
                    <a:pt x="2300" y="2872"/>
                    <a:pt x="2394" y="2807"/>
                  </a:cubicBezTo>
                  <a:cubicBezTo>
                    <a:pt x="2400" y="2809"/>
                    <a:pt x="2409" y="2813"/>
                    <a:pt x="2428" y="2824"/>
                  </a:cubicBezTo>
                  <a:cubicBezTo>
                    <a:pt x="2494" y="2862"/>
                    <a:pt x="2593" y="2967"/>
                    <a:pt x="2613" y="3059"/>
                  </a:cubicBezTo>
                  <a:cubicBezTo>
                    <a:pt x="2615" y="3069"/>
                    <a:pt x="2621" y="3081"/>
                    <a:pt x="2628" y="3093"/>
                  </a:cubicBezTo>
                  <a:cubicBezTo>
                    <a:pt x="2460" y="3062"/>
                    <a:pt x="2293" y="3035"/>
                    <a:pt x="2119" y="3013"/>
                  </a:cubicBezTo>
                  <a:close/>
                  <a:moveTo>
                    <a:pt x="2297" y="2659"/>
                  </a:moveTo>
                  <a:cubicBezTo>
                    <a:pt x="2297" y="2661"/>
                    <a:pt x="2297" y="2664"/>
                    <a:pt x="2297" y="2667"/>
                  </a:cubicBezTo>
                  <a:cubicBezTo>
                    <a:pt x="2285" y="2690"/>
                    <a:pt x="2276" y="2699"/>
                    <a:pt x="2266" y="2707"/>
                  </a:cubicBezTo>
                  <a:cubicBezTo>
                    <a:pt x="2256" y="2715"/>
                    <a:pt x="2244" y="2722"/>
                    <a:pt x="2227" y="2738"/>
                  </a:cubicBezTo>
                  <a:cubicBezTo>
                    <a:pt x="2224" y="2741"/>
                    <a:pt x="2223" y="2744"/>
                    <a:pt x="2222" y="2747"/>
                  </a:cubicBezTo>
                  <a:cubicBezTo>
                    <a:pt x="2221" y="2750"/>
                    <a:pt x="2220" y="2753"/>
                    <a:pt x="2220" y="2757"/>
                  </a:cubicBezTo>
                  <a:cubicBezTo>
                    <a:pt x="2220" y="2763"/>
                    <a:pt x="2222" y="2771"/>
                    <a:pt x="2229" y="2777"/>
                  </a:cubicBezTo>
                  <a:cubicBezTo>
                    <a:pt x="2236" y="2783"/>
                    <a:pt x="2246" y="2786"/>
                    <a:pt x="2258" y="2786"/>
                  </a:cubicBezTo>
                  <a:cubicBezTo>
                    <a:pt x="2263" y="2786"/>
                    <a:pt x="2267" y="2786"/>
                    <a:pt x="2272" y="2786"/>
                  </a:cubicBezTo>
                  <a:cubicBezTo>
                    <a:pt x="2275" y="2786"/>
                    <a:pt x="2278" y="2787"/>
                    <a:pt x="2280" y="2787"/>
                  </a:cubicBezTo>
                  <a:cubicBezTo>
                    <a:pt x="2153" y="2822"/>
                    <a:pt x="2027" y="2861"/>
                    <a:pt x="1904" y="2907"/>
                  </a:cubicBezTo>
                  <a:cubicBezTo>
                    <a:pt x="1902" y="2901"/>
                    <a:pt x="1900" y="2895"/>
                    <a:pt x="1898" y="2889"/>
                  </a:cubicBezTo>
                  <a:cubicBezTo>
                    <a:pt x="1898" y="2888"/>
                    <a:pt x="1898" y="2888"/>
                    <a:pt x="1898" y="2888"/>
                  </a:cubicBezTo>
                  <a:cubicBezTo>
                    <a:pt x="1898" y="2884"/>
                    <a:pt x="1898" y="2880"/>
                    <a:pt x="1899" y="2876"/>
                  </a:cubicBezTo>
                  <a:cubicBezTo>
                    <a:pt x="1910" y="2764"/>
                    <a:pt x="1955" y="2664"/>
                    <a:pt x="1978" y="2556"/>
                  </a:cubicBezTo>
                  <a:cubicBezTo>
                    <a:pt x="2078" y="2565"/>
                    <a:pt x="2186" y="2582"/>
                    <a:pt x="2291" y="2608"/>
                  </a:cubicBezTo>
                  <a:cubicBezTo>
                    <a:pt x="2295" y="2624"/>
                    <a:pt x="2297" y="2641"/>
                    <a:pt x="2297" y="2659"/>
                  </a:cubicBezTo>
                  <a:close/>
                  <a:moveTo>
                    <a:pt x="1775" y="2764"/>
                  </a:moveTo>
                  <a:cubicBezTo>
                    <a:pt x="1739" y="2941"/>
                    <a:pt x="1739" y="2941"/>
                    <a:pt x="1739" y="2941"/>
                  </a:cubicBezTo>
                  <a:cubicBezTo>
                    <a:pt x="1734" y="2964"/>
                    <a:pt x="1715" y="2997"/>
                    <a:pt x="1692" y="3027"/>
                  </a:cubicBezTo>
                  <a:cubicBezTo>
                    <a:pt x="1683" y="3023"/>
                    <a:pt x="1675" y="3018"/>
                    <a:pt x="1667" y="3013"/>
                  </a:cubicBezTo>
                  <a:cubicBezTo>
                    <a:pt x="1627" y="3017"/>
                    <a:pt x="1587" y="3021"/>
                    <a:pt x="1548" y="3026"/>
                  </a:cubicBezTo>
                  <a:cubicBezTo>
                    <a:pt x="1428" y="2935"/>
                    <a:pt x="1288" y="2839"/>
                    <a:pt x="1160" y="2759"/>
                  </a:cubicBezTo>
                  <a:cubicBezTo>
                    <a:pt x="1328" y="2832"/>
                    <a:pt x="1507" y="2924"/>
                    <a:pt x="1667" y="3013"/>
                  </a:cubicBezTo>
                  <a:cubicBezTo>
                    <a:pt x="1700" y="2901"/>
                    <a:pt x="1736" y="2790"/>
                    <a:pt x="1774" y="2679"/>
                  </a:cubicBezTo>
                  <a:cubicBezTo>
                    <a:pt x="1775" y="2724"/>
                    <a:pt x="1775" y="2758"/>
                    <a:pt x="1775" y="2764"/>
                  </a:cubicBezTo>
                  <a:close/>
                  <a:moveTo>
                    <a:pt x="1629" y="3090"/>
                  </a:moveTo>
                  <a:cubicBezTo>
                    <a:pt x="1625" y="3093"/>
                    <a:pt x="1621" y="3096"/>
                    <a:pt x="1617" y="3098"/>
                  </a:cubicBezTo>
                  <a:cubicBezTo>
                    <a:pt x="1609" y="3102"/>
                    <a:pt x="1596" y="3110"/>
                    <a:pt x="1584" y="3118"/>
                  </a:cubicBezTo>
                  <a:cubicBezTo>
                    <a:pt x="1578" y="3123"/>
                    <a:pt x="1572" y="3128"/>
                    <a:pt x="1568" y="3133"/>
                  </a:cubicBezTo>
                  <a:cubicBezTo>
                    <a:pt x="1563" y="3138"/>
                    <a:pt x="1559" y="3145"/>
                    <a:pt x="1559" y="3153"/>
                  </a:cubicBezTo>
                  <a:cubicBezTo>
                    <a:pt x="1559" y="3156"/>
                    <a:pt x="1560" y="3158"/>
                    <a:pt x="1561" y="3160"/>
                  </a:cubicBezTo>
                  <a:cubicBezTo>
                    <a:pt x="1315" y="3143"/>
                    <a:pt x="1077" y="3138"/>
                    <a:pt x="833" y="3137"/>
                  </a:cubicBezTo>
                  <a:cubicBezTo>
                    <a:pt x="1106" y="3114"/>
                    <a:pt x="1372" y="3098"/>
                    <a:pt x="1629" y="3090"/>
                  </a:cubicBezTo>
                  <a:close/>
                  <a:moveTo>
                    <a:pt x="1797" y="3182"/>
                  </a:moveTo>
                  <a:cubicBezTo>
                    <a:pt x="1819" y="3177"/>
                    <a:pt x="1837" y="3172"/>
                    <a:pt x="1837" y="3172"/>
                  </a:cubicBezTo>
                  <a:cubicBezTo>
                    <a:pt x="1852" y="3170"/>
                    <a:pt x="1880" y="3171"/>
                    <a:pt x="1909" y="3172"/>
                  </a:cubicBezTo>
                  <a:cubicBezTo>
                    <a:pt x="1864" y="3371"/>
                    <a:pt x="1837" y="3599"/>
                    <a:pt x="1796" y="3799"/>
                  </a:cubicBezTo>
                  <a:cubicBezTo>
                    <a:pt x="1794" y="3611"/>
                    <a:pt x="1800" y="3385"/>
                    <a:pt x="1797" y="3182"/>
                  </a:cubicBezTo>
                  <a:close/>
                  <a:moveTo>
                    <a:pt x="2014" y="3181"/>
                  </a:moveTo>
                  <a:cubicBezTo>
                    <a:pt x="2054" y="3190"/>
                    <a:pt x="2119" y="3215"/>
                    <a:pt x="2119" y="3215"/>
                  </a:cubicBezTo>
                  <a:cubicBezTo>
                    <a:pt x="2119" y="3215"/>
                    <a:pt x="2120" y="3215"/>
                    <a:pt x="2122" y="3216"/>
                  </a:cubicBezTo>
                  <a:cubicBezTo>
                    <a:pt x="2259" y="3329"/>
                    <a:pt x="2404" y="3455"/>
                    <a:pt x="2529" y="3570"/>
                  </a:cubicBezTo>
                  <a:cubicBezTo>
                    <a:pt x="2346" y="3438"/>
                    <a:pt x="2118" y="3293"/>
                    <a:pt x="1924" y="3173"/>
                  </a:cubicBezTo>
                  <a:cubicBezTo>
                    <a:pt x="1965" y="3175"/>
                    <a:pt x="2006" y="3179"/>
                    <a:pt x="2014" y="3181"/>
                  </a:cubicBezTo>
                  <a:close/>
                  <a:moveTo>
                    <a:pt x="2992" y="3579"/>
                  </a:moveTo>
                  <a:cubicBezTo>
                    <a:pt x="3016" y="3592"/>
                    <a:pt x="3033" y="3601"/>
                    <a:pt x="3033" y="3601"/>
                  </a:cubicBezTo>
                  <a:cubicBezTo>
                    <a:pt x="3072" y="3634"/>
                    <a:pt x="3293" y="3731"/>
                    <a:pt x="3360" y="3754"/>
                  </a:cubicBezTo>
                  <a:cubicBezTo>
                    <a:pt x="3342" y="3783"/>
                    <a:pt x="3323" y="3812"/>
                    <a:pt x="3301" y="3840"/>
                  </a:cubicBezTo>
                  <a:cubicBezTo>
                    <a:pt x="3173" y="3838"/>
                    <a:pt x="2999" y="3834"/>
                    <a:pt x="2865" y="3764"/>
                  </a:cubicBezTo>
                  <a:cubicBezTo>
                    <a:pt x="2861" y="3752"/>
                    <a:pt x="2852" y="3744"/>
                    <a:pt x="2843" y="3740"/>
                  </a:cubicBezTo>
                  <a:cubicBezTo>
                    <a:pt x="2902" y="3692"/>
                    <a:pt x="2953" y="3639"/>
                    <a:pt x="2992" y="3579"/>
                  </a:cubicBezTo>
                  <a:close/>
                  <a:moveTo>
                    <a:pt x="3353" y="3066"/>
                  </a:moveTo>
                  <a:cubicBezTo>
                    <a:pt x="3335" y="3062"/>
                    <a:pt x="3291" y="3056"/>
                    <a:pt x="3205" y="3057"/>
                  </a:cubicBezTo>
                  <a:cubicBezTo>
                    <a:pt x="3185" y="3057"/>
                    <a:pt x="3162" y="3062"/>
                    <a:pt x="3162" y="3062"/>
                  </a:cubicBezTo>
                  <a:cubicBezTo>
                    <a:pt x="3106" y="3096"/>
                    <a:pt x="3106" y="3096"/>
                    <a:pt x="3106" y="3096"/>
                  </a:cubicBezTo>
                  <a:cubicBezTo>
                    <a:pt x="3099" y="3108"/>
                    <a:pt x="3124" y="3123"/>
                    <a:pt x="3124" y="3123"/>
                  </a:cubicBezTo>
                  <a:cubicBezTo>
                    <a:pt x="3124" y="3123"/>
                    <a:pt x="3196" y="3128"/>
                    <a:pt x="3195" y="3146"/>
                  </a:cubicBezTo>
                  <a:cubicBezTo>
                    <a:pt x="3246" y="3173"/>
                    <a:pt x="3351" y="3177"/>
                    <a:pt x="3410" y="3180"/>
                  </a:cubicBezTo>
                  <a:cubicBezTo>
                    <a:pt x="3429" y="3229"/>
                    <a:pt x="3443" y="3278"/>
                    <a:pt x="3450" y="3328"/>
                  </a:cubicBezTo>
                  <a:cubicBezTo>
                    <a:pt x="3449" y="3328"/>
                    <a:pt x="3449" y="3328"/>
                    <a:pt x="3449" y="3328"/>
                  </a:cubicBezTo>
                  <a:cubicBezTo>
                    <a:pt x="3303" y="3297"/>
                    <a:pt x="3303" y="3297"/>
                    <a:pt x="3303" y="3297"/>
                  </a:cubicBezTo>
                  <a:cubicBezTo>
                    <a:pt x="3095" y="3266"/>
                    <a:pt x="3095" y="3266"/>
                    <a:pt x="3095" y="3266"/>
                  </a:cubicBezTo>
                  <a:cubicBezTo>
                    <a:pt x="3071" y="3260"/>
                    <a:pt x="3071" y="3260"/>
                    <a:pt x="3071" y="3260"/>
                  </a:cubicBezTo>
                  <a:cubicBezTo>
                    <a:pt x="3069" y="3235"/>
                    <a:pt x="3065" y="3210"/>
                    <a:pt x="3059" y="3183"/>
                  </a:cubicBezTo>
                  <a:cubicBezTo>
                    <a:pt x="2992" y="2884"/>
                    <a:pt x="2732" y="2708"/>
                    <a:pt x="2432" y="2613"/>
                  </a:cubicBezTo>
                  <a:cubicBezTo>
                    <a:pt x="2439" y="2603"/>
                    <a:pt x="2446" y="2593"/>
                    <a:pt x="2453" y="2582"/>
                  </a:cubicBezTo>
                  <a:cubicBezTo>
                    <a:pt x="2467" y="2561"/>
                    <a:pt x="2479" y="2540"/>
                    <a:pt x="2479" y="2518"/>
                  </a:cubicBezTo>
                  <a:cubicBezTo>
                    <a:pt x="2479" y="2509"/>
                    <a:pt x="2476" y="2499"/>
                    <a:pt x="2469" y="2491"/>
                  </a:cubicBezTo>
                  <a:cubicBezTo>
                    <a:pt x="2558" y="2515"/>
                    <a:pt x="2644" y="2544"/>
                    <a:pt x="2726" y="2578"/>
                  </a:cubicBezTo>
                  <a:cubicBezTo>
                    <a:pt x="3007" y="2694"/>
                    <a:pt x="3230" y="2863"/>
                    <a:pt x="3353" y="3066"/>
                  </a:cubicBezTo>
                  <a:close/>
                  <a:moveTo>
                    <a:pt x="1982" y="2093"/>
                  </a:moveTo>
                  <a:cubicBezTo>
                    <a:pt x="2002" y="2130"/>
                    <a:pt x="2021" y="2178"/>
                    <a:pt x="2041" y="2220"/>
                  </a:cubicBezTo>
                  <a:cubicBezTo>
                    <a:pt x="2064" y="2267"/>
                    <a:pt x="2076" y="2293"/>
                    <a:pt x="2092" y="2318"/>
                  </a:cubicBezTo>
                  <a:cubicBezTo>
                    <a:pt x="2108" y="2343"/>
                    <a:pt x="2129" y="2365"/>
                    <a:pt x="2168" y="2404"/>
                  </a:cubicBezTo>
                  <a:cubicBezTo>
                    <a:pt x="2169" y="2404"/>
                    <a:pt x="2169" y="2405"/>
                    <a:pt x="2170" y="2406"/>
                  </a:cubicBezTo>
                  <a:cubicBezTo>
                    <a:pt x="2110" y="2397"/>
                    <a:pt x="2049" y="2391"/>
                    <a:pt x="1987" y="2386"/>
                  </a:cubicBezTo>
                  <a:cubicBezTo>
                    <a:pt x="1983" y="2356"/>
                    <a:pt x="1975" y="2324"/>
                    <a:pt x="1961" y="2289"/>
                  </a:cubicBezTo>
                  <a:lnTo>
                    <a:pt x="1982" y="2093"/>
                  </a:lnTo>
                  <a:close/>
                  <a:moveTo>
                    <a:pt x="832" y="2578"/>
                  </a:moveTo>
                  <a:cubicBezTo>
                    <a:pt x="1113" y="2461"/>
                    <a:pt x="1441" y="2401"/>
                    <a:pt x="1773" y="2400"/>
                  </a:cubicBezTo>
                  <a:cubicBezTo>
                    <a:pt x="1774" y="2430"/>
                    <a:pt x="1774" y="2472"/>
                    <a:pt x="1774" y="2519"/>
                  </a:cubicBezTo>
                  <a:cubicBezTo>
                    <a:pt x="1302" y="2523"/>
                    <a:pt x="640" y="2680"/>
                    <a:pt x="527" y="3183"/>
                  </a:cubicBezTo>
                  <a:cubicBezTo>
                    <a:pt x="385" y="3818"/>
                    <a:pt x="1333" y="4061"/>
                    <a:pt x="1793" y="4061"/>
                  </a:cubicBezTo>
                  <a:cubicBezTo>
                    <a:pt x="2043" y="4061"/>
                    <a:pt x="2435" y="3990"/>
                    <a:pt x="2720" y="3823"/>
                  </a:cubicBezTo>
                  <a:cubicBezTo>
                    <a:pt x="2722" y="3826"/>
                    <a:pt x="2723" y="3828"/>
                    <a:pt x="2723" y="3828"/>
                  </a:cubicBezTo>
                  <a:cubicBezTo>
                    <a:pt x="2765" y="3856"/>
                    <a:pt x="2917" y="3899"/>
                    <a:pt x="2948" y="3903"/>
                  </a:cubicBezTo>
                  <a:cubicBezTo>
                    <a:pt x="2980" y="3908"/>
                    <a:pt x="3086" y="3939"/>
                    <a:pt x="3086" y="3939"/>
                  </a:cubicBezTo>
                  <a:cubicBezTo>
                    <a:pt x="3086" y="3939"/>
                    <a:pt x="3137" y="3946"/>
                    <a:pt x="3191" y="3962"/>
                  </a:cubicBezTo>
                  <a:cubicBezTo>
                    <a:pt x="2884" y="4253"/>
                    <a:pt x="2372" y="4431"/>
                    <a:pt x="1779" y="4431"/>
                  </a:cubicBezTo>
                  <a:cubicBezTo>
                    <a:pt x="1176" y="4431"/>
                    <a:pt x="657" y="4247"/>
                    <a:pt x="352" y="3948"/>
                  </a:cubicBezTo>
                  <a:cubicBezTo>
                    <a:pt x="198" y="3797"/>
                    <a:pt x="117" y="3633"/>
                    <a:pt x="102" y="3468"/>
                  </a:cubicBezTo>
                  <a:cubicBezTo>
                    <a:pt x="101" y="3453"/>
                    <a:pt x="100" y="3437"/>
                    <a:pt x="100" y="3421"/>
                  </a:cubicBezTo>
                  <a:cubicBezTo>
                    <a:pt x="100" y="3420"/>
                    <a:pt x="100" y="3418"/>
                    <a:pt x="100" y="3416"/>
                  </a:cubicBezTo>
                  <a:cubicBezTo>
                    <a:pt x="100" y="3318"/>
                    <a:pt x="124" y="3221"/>
                    <a:pt x="170" y="3127"/>
                  </a:cubicBezTo>
                  <a:cubicBezTo>
                    <a:pt x="284" y="2896"/>
                    <a:pt x="522" y="2706"/>
                    <a:pt x="832" y="2578"/>
                  </a:cubicBezTo>
                  <a:close/>
                  <a:moveTo>
                    <a:pt x="1795" y="4391"/>
                  </a:moveTo>
                  <a:cubicBezTo>
                    <a:pt x="1786" y="4384"/>
                    <a:pt x="1773" y="4376"/>
                    <a:pt x="1763" y="4369"/>
                  </a:cubicBezTo>
                  <a:cubicBezTo>
                    <a:pt x="1763" y="4282"/>
                    <a:pt x="1763" y="4194"/>
                    <a:pt x="1763" y="4107"/>
                  </a:cubicBezTo>
                  <a:cubicBezTo>
                    <a:pt x="1772" y="4100"/>
                    <a:pt x="1786" y="4094"/>
                    <a:pt x="1795" y="4087"/>
                  </a:cubicBezTo>
                  <a:cubicBezTo>
                    <a:pt x="1805" y="4094"/>
                    <a:pt x="1817" y="4100"/>
                    <a:pt x="1827" y="4107"/>
                  </a:cubicBezTo>
                  <a:cubicBezTo>
                    <a:pt x="1827" y="4194"/>
                    <a:pt x="1827" y="4282"/>
                    <a:pt x="1827" y="4369"/>
                  </a:cubicBezTo>
                  <a:cubicBezTo>
                    <a:pt x="1818" y="4376"/>
                    <a:pt x="1805" y="4384"/>
                    <a:pt x="1795" y="4391"/>
                  </a:cubicBezTo>
                  <a:close/>
                  <a:moveTo>
                    <a:pt x="268" y="3734"/>
                  </a:moveTo>
                  <a:cubicBezTo>
                    <a:pt x="360" y="3685"/>
                    <a:pt x="451" y="3638"/>
                    <a:pt x="544" y="3592"/>
                  </a:cubicBezTo>
                  <a:cubicBezTo>
                    <a:pt x="553" y="3595"/>
                    <a:pt x="562" y="3597"/>
                    <a:pt x="571" y="3600"/>
                  </a:cubicBezTo>
                  <a:cubicBezTo>
                    <a:pt x="568" y="3610"/>
                    <a:pt x="566" y="3618"/>
                    <a:pt x="562" y="3632"/>
                  </a:cubicBezTo>
                  <a:cubicBezTo>
                    <a:pt x="472" y="3679"/>
                    <a:pt x="381" y="3728"/>
                    <a:pt x="289" y="3777"/>
                  </a:cubicBezTo>
                  <a:cubicBezTo>
                    <a:pt x="281" y="3773"/>
                    <a:pt x="262" y="3768"/>
                    <a:pt x="253" y="3764"/>
                  </a:cubicBezTo>
                  <a:cubicBezTo>
                    <a:pt x="258" y="3754"/>
                    <a:pt x="263" y="3744"/>
                    <a:pt x="268" y="3734"/>
                  </a:cubicBezTo>
                  <a:close/>
                  <a:moveTo>
                    <a:pt x="189" y="3235"/>
                  </a:moveTo>
                  <a:cubicBezTo>
                    <a:pt x="185" y="3229"/>
                    <a:pt x="180" y="3221"/>
                    <a:pt x="175" y="3215"/>
                  </a:cubicBezTo>
                  <a:cubicBezTo>
                    <a:pt x="184" y="3209"/>
                    <a:pt x="192" y="3202"/>
                    <a:pt x="201" y="3195"/>
                  </a:cubicBezTo>
                  <a:cubicBezTo>
                    <a:pt x="286" y="3183"/>
                    <a:pt x="372" y="3172"/>
                    <a:pt x="457" y="3163"/>
                  </a:cubicBezTo>
                  <a:cubicBezTo>
                    <a:pt x="462" y="3169"/>
                    <a:pt x="467" y="3174"/>
                    <a:pt x="472" y="3179"/>
                  </a:cubicBezTo>
                  <a:cubicBezTo>
                    <a:pt x="465" y="3186"/>
                    <a:pt x="455" y="3195"/>
                    <a:pt x="447" y="3203"/>
                  </a:cubicBezTo>
                  <a:cubicBezTo>
                    <a:pt x="361" y="3212"/>
                    <a:pt x="275" y="3222"/>
                    <a:pt x="189" y="3235"/>
                  </a:cubicBezTo>
                  <a:close/>
                  <a:moveTo>
                    <a:pt x="514" y="2791"/>
                  </a:moveTo>
                  <a:cubicBezTo>
                    <a:pt x="513" y="2786"/>
                    <a:pt x="512" y="2777"/>
                    <a:pt x="511" y="2772"/>
                  </a:cubicBezTo>
                  <a:cubicBezTo>
                    <a:pt x="520" y="2768"/>
                    <a:pt x="529" y="2764"/>
                    <a:pt x="537" y="2760"/>
                  </a:cubicBezTo>
                  <a:cubicBezTo>
                    <a:pt x="601" y="2769"/>
                    <a:pt x="664" y="2779"/>
                    <a:pt x="727" y="2791"/>
                  </a:cubicBezTo>
                  <a:cubicBezTo>
                    <a:pt x="728" y="2797"/>
                    <a:pt x="729" y="2802"/>
                    <a:pt x="730" y="2808"/>
                  </a:cubicBezTo>
                  <a:cubicBezTo>
                    <a:pt x="722" y="2812"/>
                    <a:pt x="711" y="2818"/>
                    <a:pt x="703" y="2823"/>
                  </a:cubicBezTo>
                  <a:cubicBezTo>
                    <a:pt x="640" y="2811"/>
                    <a:pt x="577" y="2800"/>
                    <a:pt x="514" y="2791"/>
                  </a:cubicBezTo>
                  <a:close/>
                  <a:moveTo>
                    <a:pt x="1229" y="2567"/>
                  </a:moveTo>
                  <a:cubicBezTo>
                    <a:pt x="1197" y="2545"/>
                    <a:pt x="1164" y="2523"/>
                    <a:pt x="1131" y="2502"/>
                  </a:cubicBezTo>
                  <a:cubicBezTo>
                    <a:pt x="1134" y="2499"/>
                    <a:pt x="1141" y="2493"/>
                    <a:pt x="1144" y="2490"/>
                  </a:cubicBezTo>
                  <a:cubicBezTo>
                    <a:pt x="1153" y="2490"/>
                    <a:pt x="1161" y="2490"/>
                    <a:pt x="1169" y="2490"/>
                  </a:cubicBezTo>
                  <a:cubicBezTo>
                    <a:pt x="1202" y="2511"/>
                    <a:pt x="1235" y="2532"/>
                    <a:pt x="1267" y="2555"/>
                  </a:cubicBezTo>
                  <a:cubicBezTo>
                    <a:pt x="1264" y="2558"/>
                    <a:pt x="1261" y="2562"/>
                    <a:pt x="1258" y="2565"/>
                  </a:cubicBezTo>
                  <a:cubicBezTo>
                    <a:pt x="1249" y="2565"/>
                    <a:pt x="1237" y="2568"/>
                    <a:pt x="1229" y="2567"/>
                  </a:cubicBezTo>
                  <a:close/>
                  <a:moveTo>
                    <a:pt x="837" y="4215"/>
                  </a:moveTo>
                  <a:cubicBezTo>
                    <a:pt x="835" y="4206"/>
                    <a:pt x="828" y="4197"/>
                    <a:pt x="825" y="4188"/>
                  </a:cubicBezTo>
                  <a:cubicBezTo>
                    <a:pt x="889" y="4111"/>
                    <a:pt x="954" y="4035"/>
                    <a:pt x="1020" y="3960"/>
                  </a:cubicBezTo>
                  <a:cubicBezTo>
                    <a:pt x="1033" y="3957"/>
                    <a:pt x="1049" y="3954"/>
                    <a:pt x="1062" y="3951"/>
                  </a:cubicBezTo>
                  <a:cubicBezTo>
                    <a:pt x="1065" y="3959"/>
                    <a:pt x="1071" y="3973"/>
                    <a:pt x="1075" y="3980"/>
                  </a:cubicBezTo>
                  <a:cubicBezTo>
                    <a:pt x="1009" y="4056"/>
                    <a:pt x="944" y="4132"/>
                    <a:pt x="880" y="4209"/>
                  </a:cubicBezTo>
                  <a:cubicBezTo>
                    <a:pt x="867" y="4212"/>
                    <a:pt x="850" y="4212"/>
                    <a:pt x="837" y="4215"/>
                  </a:cubicBezTo>
                  <a:close/>
                  <a:moveTo>
                    <a:pt x="2872" y="2823"/>
                  </a:moveTo>
                  <a:cubicBezTo>
                    <a:pt x="2864" y="2819"/>
                    <a:pt x="2854" y="2813"/>
                    <a:pt x="2847" y="2809"/>
                  </a:cubicBezTo>
                  <a:cubicBezTo>
                    <a:pt x="2848" y="2804"/>
                    <a:pt x="2849" y="2798"/>
                    <a:pt x="2850" y="2793"/>
                  </a:cubicBezTo>
                  <a:cubicBezTo>
                    <a:pt x="2909" y="2782"/>
                    <a:pt x="2969" y="2772"/>
                    <a:pt x="3028" y="2764"/>
                  </a:cubicBezTo>
                  <a:cubicBezTo>
                    <a:pt x="3036" y="2768"/>
                    <a:pt x="3044" y="2771"/>
                    <a:pt x="3053" y="2775"/>
                  </a:cubicBezTo>
                  <a:cubicBezTo>
                    <a:pt x="3052" y="2779"/>
                    <a:pt x="3051" y="2788"/>
                    <a:pt x="3050" y="2793"/>
                  </a:cubicBezTo>
                  <a:cubicBezTo>
                    <a:pt x="2991" y="2802"/>
                    <a:pt x="2931" y="2812"/>
                    <a:pt x="2872" y="2823"/>
                  </a:cubicBezTo>
                  <a:close/>
                  <a:moveTo>
                    <a:pt x="2689" y="4209"/>
                  </a:moveTo>
                  <a:cubicBezTo>
                    <a:pt x="2625" y="4132"/>
                    <a:pt x="2560" y="4056"/>
                    <a:pt x="2495" y="3980"/>
                  </a:cubicBezTo>
                  <a:cubicBezTo>
                    <a:pt x="2498" y="3973"/>
                    <a:pt x="2504" y="3959"/>
                    <a:pt x="2507" y="3951"/>
                  </a:cubicBezTo>
                  <a:cubicBezTo>
                    <a:pt x="2520" y="3954"/>
                    <a:pt x="2536" y="3957"/>
                    <a:pt x="2549" y="3960"/>
                  </a:cubicBezTo>
                  <a:cubicBezTo>
                    <a:pt x="2615" y="4035"/>
                    <a:pt x="2680" y="4111"/>
                    <a:pt x="2744" y="4188"/>
                  </a:cubicBezTo>
                  <a:cubicBezTo>
                    <a:pt x="2740" y="4197"/>
                    <a:pt x="2736" y="4206"/>
                    <a:pt x="2732" y="4215"/>
                  </a:cubicBezTo>
                  <a:cubicBezTo>
                    <a:pt x="2719" y="4213"/>
                    <a:pt x="2700" y="4211"/>
                    <a:pt x="2689" y="4209"/>
                  </a:cubicBezTo>
                  <a:close/>
                  <a:moveTo>
                    <a:pt x="10261" y="2104"/>
                  </a:moveTo>
                  <a:cubicBezTo>
                    <a:pt x="9947" y="2104"/>
                    <a:pt x="9810" y="2253"/>
                    <a:pt x="9810" y="2253"/>
                  </a:cubicBezTo>
                  <a:cubicBezTo>
                    <a:pt x="9907" y="2416"/>
                    <a:pt x="9907" y="2416"/>
                    <a:pt x="9907" y="2416"/>
                  </a:cubicBezTo>
                  <a:cubicBezTo>
                    <a:pt x="9907" y="2416"/>
                    <a:pt x="10008" y="2297"/>
                    <a:pt x="10211" y="2297"/>
                  </a:cubicBezTo>
                  <a:cubicBezTo>
                    <a:pt x="10324" y="2297"/>
                    <a:pt x="10326" y="2355"/>
                    <a:pt x="10315" y="2416"/>
                  </a:cubicBezTo>
                  <a:cubicBezTo>
                    <a:pt x="10293" y="2555"/>
                    <a:pt x="10293" y="2555"/>
                    <a:pt x="10293" y="2555"/>
                  </a:cubicBezTo>
                  <a:cubicBezTo>
                    <a:pt x="9889" y="2545"/>
                    <a:pt x="9682" y="2631"/>
                    <a:pt x="9635" y="2897"/>
                  </a:cubicBezTo>
                  <a:cubicBezTo>
                    <a:pt x="9597" y="3114"/>
                    <a:pt x="9760" y="3219"/>
                    <a:pt x="9943" y="3219"/>
                  </a:cubicBezTo>
                  <a:cubicBezTo>
                    <a:pt x="10038" y="3219"/>
                    <a:pt x="10114" y="3204"/>
                    <a:pt x="10207" y="3124"/>
                  </a:cubicBezTo>
                  <a:cubicBezTo>
                    <a:pt x="10225" y="3176"/>
                    <a:pt x="10257" y="3204"/>
                    <a:pt x="10293" y="3210"/>
                  </a:cubicBezTo>
                  <a:cubicBezTo>
                    <a:pt x="10352" y="3222"/>
                    <a:pt x="10452" y="3208"/>
                    <a:pt x="10482" y="3186"/>
                  </a:cubicBezTo>
                  <a:cubicBezTo>
                    <a:pt x="10480" y="3154"/>
                    <a:pt x="10482" y="3072"/>
                    <a:pt x="10516" y="2879"/>
                  </a:cubicBezTo>
                  <a:cubicBezTo>
                    <a:pt x="10597" y="2418"/>
                    <a:pt x="10597" y="2418"/>
                    <a:pt x="10597" y="2418"/>
                  </a:cubicBezTo>
                  <a:cubicBezTo>
                    <a:pt x="10637" y="2185"/>
                    <a:pt x="10512" y="2104"/>
                    <a:pt x="10261" y="2104"/>
                  </a:cubicBezTo>
                  <a:close/>
                  <a:moveTo>
                    <a:pt x="10025" y="3051"/>
                  </a:moveTo>
                  <a:cubicBezTo>
                    <a:pt x="9920" y="3051"/>
                    <a:pt x="9881" y="2979"/>
                    <a:pt x="9899" y="2885"/>
                  </a:cubicBezTo>
                  <a:cubicBezTo>
                    <a:pt x="9923" y="2757"/>
                    <a:pt x="10020" y="2702"/>
                    <a:pt x="10265" y="2702"/>
                  </a:cubicBezTo>
                  <a:cubicBezTo>
                    <a:pt x="10220" y="3019"/>
                    <a:pt x="10178" y="3051"/>
                    <a:pt x="10025" y="3051"/>
                  </a:cubicBezTo>
                  <a:close/>
                  <a:moveTo>
                    <a:pt x="12660" y="2784"/>
                  </a:moveTo>
                  <a:cubicBezTo>
                    <a:pt x="12706" y="2901"/>
                    <a:pt x="12777" y="3199"/>
                    <a:pt x="12777" y="3199"/>
                  </a:cubicBezTo>
                  <a:cubicBezTo>
                    <a:pt x="12493" y="3199"/>
                    <a:pt x="12493" y="3199"/>
                    <a:pt x="12493" y="3199"/>
                  </a:cubicBezTo>
                  <a:cubicBezTo>
                    <a:pt x="12449" y="3003"/>
                    <a:pt x="12449" y="3003"/>
                    <a:pt x="12449" y="3003"/>
                  </a:cubicBezTo>
                  <a:cubicBezTo>
                    <a:pt x="12384" y="2712"/>
                    <a:pt x="12302" y="2696"/>
                    <a:pt x="12155" y="2696"/>
                  </a:cubicBezTo>
                  <a:cubicBezTo>
                    <a:pt x="12099" y="3041"/>
                    <a:pt x="12099" y="3041"/>
                    <a:pt x="12099" y="3041"/>
                  </a:cubicBezTo>
                  <a:cubicBezTo>
                    <a:pt x="12071" y="3199"/>
                    <a:pt x="12071" y="3199"/>
                    <a:pt x="12071" y="3199"/>
                  </a:cubicBezTo>
                  <a:cubicBezTo>
                    <a:pt x="11793" y="3199"/>
                    <a:pt x="11793" y="3199"/>
                    <a:pt x="11793" y="3199"/>
                  </a:cubicBezTo>
                  <a:cubicBezTo>
                    <a:pt x="12069" y="1620"/>
                    <a:pt x="12069" y="1620"/>
                    <a:pt x="12069" y="1620"/>
                  </a:cubicBezTo>
                  <a:cubicBezTo>
                    <a:pt x="12342" y="1620"/>
                    <a:pt x="12342" y="1620"/>
                    <a:pt x="12342" y="1620"/>
                  </a:cubicBezTo>
                  <a:cubicBezTo>
                    <a:pt x="12191" y="2505"/>
                    <a:pt x="12191" y="2505"/>
                    <a:pt x="12191" y="2505"/>
                  </a:cubicBezTo>
                  <a:cubicBezTo>
                    <a:pt x="12197" y="2506"/>
                    <a:pt x="12197" y="2506"/>
                    <a:pt x="12197" y="2506"/>
                  </a:cubicBezTo>
                  <a:cubicBezTo>
                    <a:pt x="12573" y="2106"/>
                    <a:pt x="12573" y="2106"/>
                    <a:pt x="12573" y="2106"/>
                  </a:cubicBezTo>
                  <a:cubicBezTo>
                    <a:pt x="12901" y="2106"/>
                    <a:pt x="12901" y="2106"/>
                    <a:pt x="12901" y="2106"/>
                  </a:cubicBezTo>
                  <a:cubicBezTo>
                    <a:pt x="12446" y="2558"/>
                    <a:pt x="12446" y="2558"/>
                    <a:pt x="12446" y="2558"/>
                  </a:cubicBezTo>
                  <a:cubicBezTo>
                    <a:pt x="12559" y="2580"/>
                    <a:pt x="12612" y="2661"/>
                    <a:pt x="12660" y="2784"/>
                  </a:cubicBezTo>
                  <a:close/>
                  <a:moveTo>
                    <a:pt x="11729" y="2460"/>
                  </a:moveTo>
                  <a:cubicBezTo>
                    <a:pt x="11602" y="3199"/>
                    <a:pt x="11602" y="3199"/>
                    <a:pt x="11602" y="3199"/>
                  </a:cubicBezTo>
                  <a:cubicBezTo>
                    <a:pt x="11323" y="3199"/>
                    <a:pt x="11323" y="3199"/>
                    <a:pt x="11323" y="3199"/>
                  </a:cubicBezTo>
                  <a:cubicBezTo>
                    <a:pt x="11445" y="2492"/>
                    <a:pt x="11445" y="2492"/>
                    <a:pt x="11445" y="2492"/>
                  </a:cubicBezTo>
                  <a:cubicBezTo>
                    <a:pt x="11467" y="2370"/>
                    <a:pt x="11469" y="2289"/>
                    <a:pt x="11328" y="2289"/>
                  </a:cubicBezTo>
                  <a:cubicBezTo>
                    <a:pt x="11202" y="2289"/>
                    <a:pt x="11067" y="2438"/>
                    <a:pt x="11035" y="2633"/>
                  </a:cubicBezTo>
                  <a:cubicBezTo>
                    <a:pt x="10944" y="3199"/>
                    <a:pt x="10944" y="3199"/>
                    <a:pt x="10944" y="3199"/>
                  </a:cubicBezTo>
                  <a:cubicBezTo>
                    <a:pt x="10663" y="3199"/>
                    <a:pt x="10663" y="3199"/>
                    <a:pt x="10663" y="3199"/>
                  </a:cubicBezTo>
                  <a:cubicBezTo>
                    <a:pt x="10812" y="2327"/>
                    <a:pt x="10812" y="2327"/>
                    <a:pt x="10812" y="2327"/>
                  </a:cubicBezTo>
                  <a:cubicBezTo>
                    <a:pt x="10832" y="2130"/>
                    <a:pt x="10832" y="2130"/>
                    <a:pt x="10832" y="2130"/>
                  </a:cubicBezTo>
                  <a:cubicBezTo>
                    <a:pt x="11088" y="2128"/>
                    <a:pt x="11088" y="2128"/>
                    <a:pt x="11088" y="2128"/>
                  </a:cubicBezTo>
                  <a:cubicBezTo>
                    <a:pt x="11081" y="2262"/>
                    <a:pt x="11081" y="2262"/>
                    <a:pt x="11081" y="2262"/>
                  </a:cubicBezTo>
                  <a:cubicBezTo>
                    <a:pt x="11154" y="2189"/>
                    <a:pt x="11230" y="2104"/>
                    <a:pt x="11423" y="2104"/>
                  </a:cubicBezTo>
                  <a:cubicBezTo>
                    <a:pt x="11682" y="2104"/>
                    <a:pt x="11771" y="2221"/>
                    <a:pt x="11729" y="2460"/>
                  </a:cubicBezTo>
                  <a:close/>
                  <a:moveTo>
                    <a:pt x="6944" y="2106"/>
                  </a:moveTo>
                  <a:cubicBezTo>
                    <a:pt x="6833" y="2106"/>
                    <a:pt x="6754" y="2116"/>
                    <a:pt x="6691" y="2148"/>
                  </a:cubicBezTo>
                  <a:cubicBezTo>
                    <a:pt x="6782" y="1619"/>
                    <a:pt x="6782" y="1619"/>
                    <a:pt x="6782" y="1619"/>
                  </a:cubicBezTo>
                  <a:cubicBezTo>
                    <a:pt x="6504" y="1619"/>
                    <a:pt x="6504" y="1619"/>
                    <a:pt x="6504" y="1619"/>
                  </a:cubicBezTo>
                  <a:cubicBezTo>
                    <a:pt x="6228" y="3199"/>
                    <a:pt x="6228" y="3199"/>
                    <a:pt x="6228" y="3199"/>
                  </a:cubicBezTo>
                  <a:cubicBezTo>
                    <a:pt x="6437" y="3199"/>
                    <a:pt x="6437" y="3199"/>
                    <a:pt x="6437" y="3199"/>
                  </a:cubicBezTo>
                  <a:cubicBezTo>
                    <a:pt x="6437" y="3199"/>
                    <a:pt x="6467" y="3134"/>
                    <a:pt x="6498" y="3134"/>
                  </a:cubicBezTo>
                  <a:cubicBezTo>
                    <a:pt x="6518" y="3134"/>
                    <a:pt x="6566" y="3218"/>
                    <a:pt x="6723" y="3218"/>
                  </a:cubicBezTo>
                  <a:cubicBezTo>
                    <a:pt x="7057" y="3218"/>
                    <a:pt x="7248" y="2977"/>
                    <a:pt x="7300" y="2665"/>
                  </a:cubicBezTo>
                  <a:cubicBezTo>
                    <a:pt x="7366" y="2281"/>
                    <a:pt x="7179" y="2106"/>
                    <a:pt x="6944" y="2106"/>
                  </a:cubicBezTo>
                  <a:close/>
                  <a:moveTo>
                    <a:pt x="7009" y="2655"/>
                  </a:moveTo>
                  <a:cubicBezTo>
                    <a:pt x="6975" y="2908"/>
                    <a:pt x="6848" y="3021"/>
                    <a:pt x="6697" y="3021"/>
                  </a:cubicBezTo>
                  <a:cubicBezTo>
                    <a:pt x="6602" y="3021"/>
                    <a:pt x="6548" y="2955"/>
                    <a:pt x="6566" y="2852"/>
                  </a:cubicBezTo>
                  <a:cubicBezTo>
                    <a:pt x="6618" y="2527"/>
                    <a:pt x="6618" y="2527"/>
                    <a:pt x="6618" y="2527"/>
                  </a:cubicBezTo>
                  <a:cubicBezTo>
                    <a:pt x="6638" y="2406"/>
                    <a:pt x="6711" y="2311"/>
                    <a:pt x="6837" y="2311"/>
                  </a:cubicBezTo>
                  <a:cubicBezTo>
                    <a:pt x="6839" y="2311"/>
                    <a:pt x="6839" y="2311"/>
                    <a:pt x="6839" y="2311"/>
                  </a:cubicBezTo>
                  <a:cubicBezTo>
                    <a:pt x="6982" y="2311"/>
                    <a:pt x="7043" y="2408"/>
                    <a:pt x="7009" y="2655"/>
                  </a:cubicBezTo>
                  <a:close/>
                  <a:moveTo>
                    <a:pt x="5826" y="2104"/>
                  </a:moveTo>
                  <a:cubicBezTo>
                    <a:pt x="5512" y="2104"/>
                    <a:pt x="5375" y="2253"/>
                    <a:pt x="5375" y="2253"/>
                  </a:cubicBezTo>
                  <a:cubicBezTo>
                    <a:pt x="5472" y="2416"/>
                    <a:pt x="5472" y="2416"/>
                    <a:pt x="5472" y="2416"/>
                  </a:cubicBezTo>
                  <a:cubicBezTo>
                    <a:pt x="5472" y="2416"/>
                    <a:pt x="5573" y="2297"/>
                    <a:pt x="5775" y="2297"/>
                  </a:cubicBezTo>
                  <a:cubicBezTo>
                    <a:pt x="5888" y="2297"/>
                    <a:pt x="5891" y="2355"/>
                    <a:pt x="5880" y="2416"/>
                  </a:cubicBezTo>
                  <a:cubicBezTo>
                    <a:pt x="5858" y="2555"/>
                    <a:pt x="5858" y="2555"/>
                    <a:pt x="5858" y="2555"/>
                  </a:cubicBezTo>
                  <a:cubicBezTo>
                    <a:pt x="5454" y="2545"/>
                    <a:pt x="5246" y="2631"/>
                    <a:pt x="5200" y="2897"/>
                  </a:cubicBezTo>
                  <a:cubicBezTo>
                    <a:pt x="5162" y="3114"/>
                    <a:pt x="5325" y="3219"/>
                    <a:pt x="5508" y="3219"/>
                  </a:cubicBezTo>
                  <a:cubicBezTo>
                    <a:pt x="5602" y="3219"/>
                    <a:pt x="5679" y="3204"/>
                    <a:pt x="5771" y="3124"/>
                  </a:cubicBezTo>
                  <a:cubicBezTo>
                    <a:pt x="5789" y="3176"/>
                    <a:pt x="5822" y="3204"/>
                    <a:pt x="5858" y="3210"/>
                  </a:cubicBezTo>
                  <a:cubicBezTo>
                    <a:pt x="5916" y="3222"/>
                    <a:pt x="6017" y="3208"/>
                    <a:pt x="6047" y="3186"/>
                  </a:cubicBezTo>
                  <a:cubicBezTo>
                    <a:pt x="6045" y="3154"/>
                    <a:pt x="6047" y="3072"/>
                    <a:pt x="6081" y="2879"/>
                  </a:cubicBezTo>
                  <a:cubicBezTo>
                    <a:pt x="6162" y="2418"/>
                    <a:pt x="6162" y="2418"/>
                    <a:pt x="6162" y="2418"/>
                  </a:cubicBezTo>
                  <a:cubicBezTo>
                    <a:pt x="6202" y="2185"/>
                    <a:pt x="6077" y="2104"/>
                    <a:pt x="5826" y="2104"/>
                  </a:cubicBezTo>
                  <a:close/>
                  <a:moveTo>
                    <a:pt x="5590" y="3051"/>
                  </a:moveTo>
                  <a:cubicBezTo>
                    <a:pt x="5485" y="3051"/>
                    <a:pt x="5446" y="2979"/>
                    <a:pt x="5464" y="2885"/>
                  </a:cubicBezTo>
                  <a:cubicBezTo>
                    <a:pt x="5488" y="2757"/>
                    <a:pt x="5585" y="2702"/>
                    <a:pt x="5830" y="2702"/>
                  </a:cubicBezTo>
                  <a:cubicBezTo>
                    <a:pt x="5785" y="3019"/>
                    <a:pt x="5743" y="3051"/>
                    <a:pt x="5590" y="3051"/>
                  </a:cubicBezTo>
                  <a:close/>
                  <a:moveTo>
                    <a:pt x="9224" y="2106"/>
                  </a:moveTo>
                  <a:cubicBezTo>
                    <a:pt x="9113" y="2106"/>
                    <a:pt x="9030" y="2116"/>
                    <a:pt x="8970" y="2148"/>
                  </a:cubicBezTo>
                  <a:cubicBezTo>
                    <a:pt x="9061" y="1619"/>
                    <a:pt x="9061" y="1619"/>
                    <a:pt x="9061" y="1619"/>
                  </a:cubicBezTo>
                  <a:cubicBezTo>
                    <a:pt x="8783" y="1619"/>
                    <a:pt x="8783" y="1619"/>
                    <a:pt x="8783" y="1619"/>
                  </a:cubicBezTo>
                  <a:cubicBezTo>
                    <a:pt x="8508" y="3199"/>
                    <a:pt x="8508" y="3199"/>
                    <a:pt x="8508" y="3199"/>
                  </a:cubicBezTo>
                  <a:cubicBezTo>
                    <a:pt x="8717" y="3199"/>
                    <a:pt x="8717" y="3199"/>
                    <a:pt x="8717" y="3199"/>
                  </a:cubicBezTo>
                  <a:cubicBezTo>
                    <a:pt x="8717" y="3199"/>
                    <a:pt x="8746" y="3136"/>
                    <a:pt x="8778" y="3134"/>
                  </a:cubicBezTo>
                  <a:cubicBezTo>
                    <a:pt x="8799" y="3137"/>
                    <a:pt x="8848" y="3218"/>
                    <a:pt x="9002" y="3218"/>
                  </a:cubicBezTo>
                  <a:cubicBezTo>
                    <a:pt x="9336" y="3218"/>
                    <a:pt x="9527" y="2977"/>
                    <a:pt x="9580" y="2665"/>
                  </a:cubicBezTo>
                  <a:cubicBezTo>
                    <a:pt x="9646" y="2281"/>
                    <a:pt x="9459" y="2106"/>
                    <a:pt x="9224" y="2106"/>
                  </a:cubicBezTo>
                  <a:close/>
                  <a:moveTo>
                    <a:pt x="9287" y="2655"/>
                  </a:moveTo>
                  <a:cubicBezTo>
                    <a:pt x="9249" y="2895"/>
                    <a:pt x="9125" y="3021"/>
                    <a:pt x="8976" y="3021"/>
                  </a:cubicBezTo>
                  <a:cubicBezTo>
                    <a:pt x="8882" y="3021"/>
                    <a:pt x="8827" y="2955"/>
                    <a:pt x="8844" y="2852"/>
                  </a:cubicBezTo>
                  <a:cubicBezTo>
                    <a:pt x="8896" y="2527"/>
                    <a:pt x="8896" y="2527"/>
                    <a:pt x="8896" y="2527"/>
                  </a:cubicBezTo>
                  <a:cubicBezTo>
                    <a:pt x="8916" y="2406"/>
                    <a:pt x="8988" y="2311"/>
                    <a:pt x="9117" y="2311"/>
                  </a:cubicBezTo>
                  <a:cubicBezTo>
                    <a:pt x="9260" y="2311"/>
                    <a:pt x="9325" y="2409"/>
                    <a:pt x="9287" y="2655"/>
                  </a:cubicBezTo>
                  <a:close/>
                  <a:moveTo>
                    <a:pt x="5178" y="2179"/>
                  </a:moveTo>
                  <a:cubicBezTo>
                    <a:pt x="5250" y="1885"/>
                    <a:pt x="5120" y="1656"/>
                    <a:pt x="4746" y="1660"/>
                  </a:cubicBezTo>
                  <a:cubicBezTo>
                    <a:pt x="4317" y="1659"/>
                    <a:pt x="4317" y="1659"/>
                    <a:pt x="4317" y="1659"/>
                  </a:cubicBezTo>
                  <a:cubicBezTo>
                    <a:pt x="4048" y="3199"/>
                    <a:pt x="4048" y="3199"/>
                    <a:pt x="4048" y="3199"/>
                  </a:cubicBezTo>
                  <a:cubicBezTo>
                    <a:pt x="4327" y="3199"/>
                    <a:pt x="4327" y="3199"/>
                    <a:pt x="4327" y="3199"/>
                  </a:cubicBezTo>
                  <a:cubicBezTo>
                    <a:pt x="4438" y="2581"/>
                    <a:pt x="4438" y="2581"/>
                    <a:pt x="4438" y="2581"/>
                  </a:cubicBezTo>
                  <a:cubicBezTo>
                    <a:pt x="4695" y="2574"/>
                    <a:pt x="4727" y="2637"/>
                    <a:pt x="4775" y="2937"/>
                  </a:cubicBezTo>
                  <a:cubicBezTo>
                    <a:pt x="4820" y="3199"/>
                    <a:pt x="4820" y="3199"/>
                    <a:pt x="4820" y="3199"/>
                  </a:cubicBezTo>
                  <a:cubicBezTo>
                    <a:pt x="5110" y="3199"/>
                    <a:pt x="5110" y="3199"/>
                    <a:pt x="5110" y="3199"/>
                  </a:cubicBezTo>
                  <a:cubicBezTo>
                    <a:pt x="5075" y="3041"/>
                    <a:pt x="5053" y="2891"/>
                    <a:pt x="5025" y="2770"/>
                  </a:cubicBezTo>
                  <a:cubicBezTo>
                    <a:pt x="4995" y="2643"/>
                    <a:pt x="4948" y="2544"/>
                    <a:pt x="4827" y="2497"/>
                  </a:cubicBezTo>
                  <a:cubicBezTo>
                    <a:pt x="4841" y="2494"/>
                    <a:pt x="4841" y="2494"/>
                    <a:pt x="4841" y="2494"/>
                  </a:cubicBezTo>
                  <a:cubicBezTo>
                    <a:pt x="5044" y="2450"/>
                    <a:pt x="5150" y="2285"/>
                    <a:pt x="5178" y="2179"/>
                  </a:cubicBezTo>
                  <a:close/>
                  <a:moveTo>
                    <a:pt x="4637" y="2360"/>
                  </a:moveTo>
                  <a:cubicBezTo>
                    <a:pt x="4472" y="2360"/>
                    <a:pt x="4472" y="2360"/>
                    <a:pt x="4472" y="2360"/>
                  </a:cubicBezTo>
                  <a:cubicBezTo>
                    <a:pt x="4557" y="1873"/>
                    <a:pt x="4557" y="1873"/>
                    <a:pt x="4557" y="1873"/>
                  </a:cubicBezTo>
                  <a:cubicBezTo>
                    <a:pt x="4707" y="1873"/>
                    <a:pt x="4707" y="1873"/>
                    <a:pt x="4707" y="1873"/>
                  </a:cubicBezTo>
                  <a:cubicBezTo>
                    <a:pt x="4885" y="1873"/>
                    <a:pt x="4920" y="1990"/>
                    <a:pt x="4898" y="2127"/>
                  </a:cubicBezTo>
                  <a:cubicBezTo>
                    <a:pt x="4874" y="2264"/>
                    <a:pt x="4768" y="2360"/>
                    <a:pt x="4637" y="2360"/>
                  </a:cubicBezTo>
                  <a:close/>
                  <a:moveTo>
                    <a:pt x="8073" y="2100"/>
                  </a:moveTo>
                  <a:cubicBezTo>
                    <a:pt x="7642" y="2100"/>
                    <a:pt x="7460" y="2349"/>
                    <a:pt x="7417" y="2751"/>
                  </a:cubicBezTo>
                  <a:cubicBezTo>
                    <a:pt x="7390" y="3008"/>
                    <a:pt x="7547" y="3225"/>
                    <a:pt x="7813" y="3225"/>
                  </a:cubicBezTo>
                  <a:cubicBezTo>
                    <a:pt x="8223" y="3225"/>
                    <a:pt x="8387" y="3027"/>
                    <a:pt x="8455" y="2607"/>
                  </a:cubicBezTo>
                  <a:cubicBezTo>
                    <a:pt x="8499" y="2344"/>
                    <a:pt x="8393" y="2100"/>
                    <a:pt x="8073" y="2100"/>
                  </a:cubicBezTo>
                  <a:close/>
                  <a:moveTo>
                    <a:pt x="8164" y="2626"/>
                  </a:moveTo>
                  <a:cubicBezTo>
                    <a:pt x="8106" y="2939"/>
                    <a:pt x="7973" y="3029"/>
                    <a:pt x="7864" y="3029"/>
                  </a:cubicBezTo>
                  <a:cubicBezTo>
                    <a:pt x="7715" y="3029"/>
                    <a:pt x="7679" y="2879"/>
                    <a:pt x="7712" y="2692"/>
                  </a:cubicBezTo>
                  <a:cubicBezTo>
                    <a:pt x="7766" y="2387"/>
                    <a:pt x="7886" y="2299"/>
                    <a:pt x="8015" y="2299"/>
                  </a:cubicBezTo>
                  <a:cubicBezTo>
                    <a:pt x="8206" y="2299"/>
                    <a:pt x="8184" y="2515"/>
                    <a:pt x="8164" y="2626"/>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34" name="Group 20"/>
          <p:cNvGrpSpPr>
            <a:grpSpLocks noSelect="1" noChangeAspect="1"/>
          </p:cNvGrpSpPr>
          <p:nvPr userDrawn="1"/>
        </p:nvGrpSpPr>
        <p:grpSpPr bwMode="auto">
          <a:xfrm>
            <a:off x="8146110" y="6207309"/>
            <a:ext cx="720577" cy="212643"/>
            <a:chOff x="6250" y="3823"/>
            <a:chExt cx="953" cy="211"/>
          </a:xfrm>
        </p:grpSpPr>
        <p:sp>
          <p:nvSpPr>
            <p:cNvPr id="35" name="AutoShape 19"/>
            <p:cNvSpPr>
              <a:spLocks noSelect="1" noChangeAspect="1" noChangeArrowheads="1" noTextEdit="1"/>
            </p:cNvSpPr>
            <p:nvPr userDrawn="1"/>
          </p:nvSpPr>
          <p:spPr bwMode="auto">
            <a:xfrm>
              <a:off x="6250" y="3823"/>
              <a:ext cx="953"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36" name="Freeform 21"/>
            <p:cNvSpPr>
              <a:spLocks noSelect="1"/>
            </p:cNvSpPr>
            <p:nvPr userDrawn="1"/>
          </p:nvSpPr>
          <p:spPr bwMode="auto">
            <a:xfrm>
              <a:off x="6250" y="3823"/>
              <a:ext cx="953" cy="211"/>
            </a:xfrm>
            <a:custGeom>
              <a:avLst/>
              <a:gdLst>
                <a:gd name="T0" fmla="*/ 3942 w 10717"/>
                <a:gd name="T1" fmla="*/ 1122 h 2364"/>
                <a:gd name="T2" fmla="*/ 3811 w 10717"/>
                <a:gd name="T3" fmla="*/ 764 h 2364"/>
                <a:gd name="T4" fmla="*/ 4145 w 10717"/>
                <a:gd name="T5" fmla="*/ 931 h 2364"/>
                <a:gd name="T6" fmla="*/ 5112 w 10717"/>
                <a:gd name="T7" fmla="*/ 776 h 2364"/>
                <a:gd name="T8" fmla="*/ 5256 w 10717"/>
                <a:gd name="T9" fmla="*/ 1600 h 2364"/>
                <a:gd name="T10" fmla="*/ 5303 w 10717"/>
                <a:gd name="T11" fmla="*/ 776 h 2364"/>
                <a:gd name="T12" fmla="*/ 1688 w 10717"/>
                <a:gd name="T13" fmla="*/ 934 h 2364"/>
                <a:gd name="T14" fmla="*/ 1673 w 10717"/>
                <a:gd name="T15" fmla="*/ 1391 h 2364"/>
                <a:gd name="T16" fmla="*/ 2431 w 10717"/>
                <a:gd name="T17" fmla="*/ 1744 h 2364"/>
                <a:gd name="T18" fmla="*/ 2786 w 10717"/>
                <a:gd name="T19" fmla="*/ 974 h 2364"/>
                <a:gd name="T20" fmla="*/ 8933 w 10717"/>
                <a:gd name="T21" fmla="*/ 1289 h 2364"/>
                <a:gd name="T22" fmla="*/ 9088 w 10717"/>
                <a:gd name="T23" fmla="*/ 812 h 2364"/>
                <a:gd name="T24" fmla="*/ 10717 w 10717"/>
                <a:gd name="T25" fmla="*/ 478 h 2364"/>
                <a:gd name="T26" fmla="*/ 2990 w 10717"/>
                <a:gd name="T27" fmla="*/ 1886 h 2364"/>
                <a:gd name="T28" fmla="*/ 1500 w 10717"/>
                <a:gd name="T29" fmla="*/ 1886 h 2364"/>
                <a:gd name="T30" fmla="*/ 0 w 10717"/>
                <a:gd name="T31" fmla="*/ 478 h 2364"/>
                <a:gd name="T32" fmla="*/ 2785 w 10717"/>
                <a:gd name="T33" fmla="*/ 0 h 2364"/>
                <a:gd name="T34" fmla="*/ 10717 w 10717"/>
                <a:gd name="T35" fmla="*/ 478 h 2364"/>
                <a:gd name="T36" fmla="*/ 1434 w 10717"/>
                <a:gd name="T37" fmla="*/ 1473 h 2364"/>
                <a:gd name="T38" fmla="*/ 1435 w 10717"/>
                <a:gd name="T39" fmla="*/ 1474 h 2364"/>
                <a:gd name="T40" fmla="*/ 1942 w 10717"/>
                <a:gd name="T41" fmla="*/ 383 h 2364"/>
                <a:gd name="T42" fmla="*/ 1383 w 10717"/>
                <a:gd name="T43" fmla="*/ 1179 h 2364"/>
                <a:gd name="T44" fmla="*/ 1436 w 10717"/>
                <a:gd name="T45" fmla="*/ 1475 h 2364"/>
                <a:gd name="T46" fmla="*/ 1437 w 10717"/>
                <a:gd name="T47" fmla="*/ 1476 h 2364"/>
                <a:gd name="T48" fmla="*/ 2517 w 10717"/>
                <a:gd name="T49" fmla="*/ 1980 h 2364"/>
                <a:gd name="T50" fmla="*/ 3022 w 10717"/>
                <a:gd name="T51" fmla="*/ 888 h 2364"/>
                <a:gd name="T52" fmla="*/ 4145 w 10717"/>
                <a:gd name="T53" fmla="*/ 1242 h 2364"/>
                <a:gd name="T54" fmla="*/ 3966 w 10717"/>
                <a:gd name="T55" fmla="*/ 585 h 2364"/>
                <a:gd name="T56" fmla="*/ 3572 w 10717"/>
                <a:gd name="T57" fmla="*/ 1791 h 2364"/>
                <a:gd name="T58" fmla="*/ 3799 w 10717"/>
                <a:gd name="T59" fmla="*/ 1301 h 2364"/>
                <a:gd name="T60" fmla="*/ 3955 w 10717"/>
                <a:gd name="T61" fmla="*/ 1349 h 2364"/>
                <a:gd name="T62" fmla="*/ 4516 w 10717"/>
                <a:gd name="T63" fmla="*/ 1731 h 2364"/>
                <a:gd name="T64" fmla="*/ 5292 w 10717"/>
                <a:gd name="T65" fmla="*/ 585 h 2364"/>
                <a:gd name="T66" fmla="*/ 4886 w 10717"/>
                <a:gd name="T67" fmla="*/ 1791 h 2364"/>
                <a:gd name="T68" fmla="*/ 5924 w 10717"/>
                <a:gd name="T69" fmla="*/ 1182 h 2364"/>
                <a:gd name="T70" fmla="*/ 6390 w 10717"/>
                <a:gd name="T71" fmla="*/ 585 h 2364"/>
                <a:gd name="T72" fmla="*/ 6605 w 10717"/>
                <a:gd name="T73" fmla="*/ 1791 h 2364"/>
                <a:gd name="T74" fmla="*/ 8121 w 10717"/>
                <a:gd name="T75" fmla="*/ 585 h 2364"/>
                <a:gd name="T76" fmla="*/ 7906 w 10717"/>
                <a:gd name="T77" fmla="*/ 1480 h 2364"/>
                <a:gd name="T78" fmla="*/ 7130 w 10717"/>
                <a:gd name="T79" fmla="*/ 621 h 2364"/>
                <a:gd name="T80" fmla="*/ 7345 w 10717"/>
                <a:gd name="T81" fmla="*/ 1791 h 2364"/>
                <a:gd name="T82" fmla="*/ 7333 w 10717"/>
                <a:gd name="T83" fmla="*/ 895 h 2364"/>
                <a:gd name="T84" fmla="*/ 8109 w 10717"/>
                <a:gd name="T85" fmla="*/ 1743 h 2364"/>
                <a:gd name="T86" fmla="*/ 9625 w 10717"/>
                <a:gd name="T87" fmla="*/ 1743 h 2364"/>
                <a:gd name="T88" fmla="*/ 8993 w 10717"/>
                <a:gd name="T89" fmla="*/ 585 h 2364"/>
                <a:gd name="T90" fmla="*/ 8730 w 10717"/>
                <a:gd name="T91" fmla="*/ 1815 h 2364"/>
                <a:gd name="T92" fmla="*/ 9291 w 10717"/>
                <a:gd name="T93" fmla="*/ 1468 h 2364"/>
                <a:gd name="T94" fmla="*/ 9625 w 10717"/>
                <a:gd name="T95" fmla="*/ 174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717" h="2364">
                  <a:moveTo>
                    <a:pt x="4145" y="931"/>
                  </a:moveTo>
                  <a:cubicBezTo>
                    <a:pt x="4143" y="1093"/>
                    <a:pt x="4011" y="1123"/>
                    <a:pt x="3942" y="1122"/>
                  </a:cubicBezTo>
                  <a:cubicBezTo>
                    <a:pt x="3811" y="1122"/>
                    <a:pt x="3811" y="1122"/>
                    <a:pt x="3811" y="1122"/>
                  </a:cubicBezTo>
                  <a:cubicBezTo>
                    <a:pt x="3811" y="764"/>
                    <a:pt x="3811" y="764"/>
                    <a:pt x="3811" y="764"/>
                  </a:cubicBezTo>
                  <a:cubicBezTo>
                    <a:pt x="3942" y="764"/>
                    <a:pt x="3942" y="764"/>
                    <a:pt x="3942" y="764"/>
                  </a:cubicBezTo>
                  <a:cubicBezTo>
                    <a:pt x="4052" y="762"/>
                    <a:pt x="4143" y="821"/>
                    <a:pt x="4145" y="931"/>
                  </a:cubicBezTo>
                  <a:close/>
                  <a:moveTo>
                    <a:pt x="5303" y="776"/>
                  </a:moveTo>
                  <a:cubicBezTo>
                    <a:pt x="5112" y="776"/>
                    <a:pt x="5112" y="776"/>
                    <a:pt x="5112" y="776"/>
                  </a:cubicBezTo>
                  <a:cubicBezTo>
                    <a:pt x="5112" y="1600"/>
                    <a:pt x="5112" y="1600"/>
                    <a:pt x="5112" y="1600"/>
                  </a:cubicBezTo>
                  <a:cubicBezTo>
                    <a:pt x="5256" y="1600"/>
                    <a:pt x="5256" y="1600"/>
                    <a:pt x="5256" y="1600"/>
                  </a:cubicBezTo>
                  <a:cubicBezTo>
                    <a:pt x="5516" y="1595"/>
                    <a:pt x="5692" y="1444"/>
                    <a:pt x="5697" y="1170"/>
                  </a:cubicBezTo>
                  <a:cubicBezTo>
                    <a:pt x="5692" y="946"/>
                    <a:pt x="5537" y="772"/>
                    <a:pt x="5303" y="776"/>
                  </a:cubicBezTo>
                  <a:close/>
                  <a:moveTo>
                    <a:pt x="2028" y="619"/>
                  </a:moveTo>
                  <a:cubicBezTo>
                    <a:pt x="1875" y="676"/>
                    <a:pt x="1754" y="787"/>
                    <a:pt x="1688" y="934"/>
                  </a:cubicBezTo>
                  <a:cubicBezTo>
                    <a:pt x="1622" y="1078"/>
                    <a:pt x="1616" y="1239"/>
                    <a:pt x="1672" y="1389"/>
                  </a:cubicBezTo>
                  <a:cubicBezTo>
                    <a:pt x="1673" y="1391"/>
                    <a:pt x="1673" y="1391"/>
                    <a:pt x="1673" y="1391"/>
                  </a:cubicBezTo>
                  <a:cubicBezTo>
                    <a:pt x="1725" y="1538"/>
                    <a:pt x="1833" y="1656"/>
                    <a:pt x="1976" y="1724"/>
                  </a:cubicBezTo>
                  <a:cubicBezTo>
                    <a:pt x="2120" y="1792"/>
                    <a:pt x="2281" y="1799"/>
                    <a:pt x="2431" y="1744"/>
                  </a:cubicBezTo>
                  <a:cubicBezTo>
                    <a:pt x="2581" y="1690"/>
                    <a:pt x="2701" y="1580"/>
                    <a:pt x="2769" y="1436"/>
                  </a:cubicBezTo>
                  <a:cubicBezTo>
                    <a:pt x="2836" y="1291"/>
                    <a:pt x="2842" y="1127"/>
                    <a:pt x="2786" y="974"/>
                  </a:cubicBezTo>
                  <a:cubicBezTo>
                    <a:pt x="2676" y="669"/>
                    <a:pt x="2335" y="510"/>
                    <a:pt x="2028" y="619"/>
                  </a:cubicBezTo>
                  <a:close/>
                  <a:moveTo>
                    <a:pt x="8933" y="1289"/>
                  </a:moveTo>
                  <a:cubicBezTo>
                    <a:pt x="9231" y="1289"/>
                    <a:pt x="9231" y="1289"/>
                    <a:pt x="9231" y="1289"/>
                  </a:cubicBezTo>
                  <a:cubicBezTo>
                    <a:pt x="9088" y="812"/>
                    <a:pt x="9088" y="812"/>
                    <a:pt x="9088" y="812"/>
                  </a:cubicBezTo>
                  <a:lnTo>
                    <a:pt x="8933" y="1289"/>
                  </a:lnTo>
                  <a:close/>
                  <a:moveTo>
                    <a:pt x="10717" y="478"/>
                  </a:moveTo>
                  <a:cubicBezTo>
                    <a:pt x="10717" y="1886"/>
                    <a:pt x="10717" y="1886"/>
                    <a:pt x="10717" y="1886"/>
                  </a:cubicBezTo>
                  <a:cubicBezTo>
                    <a:pt x="2990" y="1886"/>
                    <a:pt x="2990" y="1886"/>
                    <a:pt x="2990" y="1886"/>
                  </a:cubicBezTo>
                  <a:cubicBezTo>
                    <a:pt x="1674" y="2364"/>
                    <a:pt x="1674" y="2364"/>
                    <a:pt x="1674" y="2364"/>
                  </a:cubicBezTo>
                  <a:cubicBezTo>
                    <a:pt x="1500" y="1886"/>
                    <a:pt x="1500" y="1886"/>
                    <a:pt x="1500" y="1886"/>
                  </a:cubicBezTo>
                  <a:cubicBezTo>
                    <a:pt x="0" y="1886"/>
                    <a:pt x="0" y="1886"/>
                    <a:pt x="0" y="1886"/>
                  </a:cubicBezTo>
                  <a:cubicBezTo>
                    <a:pt x="0" y="478"/>
                    <a:pt x="0" y="478"/>
                    <a:pt x="0" y="478"/>
                  </a:cubicBezTo>
                  <a:cubicBezTo>
                    <a:pt x="1468" y="478"/>
                    <a:pt x="1468" y="478"/>
                    <a:pt x="1468" y="478"/>
                  </a:cubicBezTo>
                  <a:cubicBezTo>
                    <a:pt x="2785" y="0"/>
                    <a:pt x="2785" y="0"/>
                    <a:pt x="2785" y="0"/>
                  </a:cubicBezTo>
                  <a:cubicBezTo>
                    <a:pt x="2959" y="478"/>
                    <a:pt x="2959" y="478"/>
                    <a:pt x="2959" y="478"/>
                  </a:cubicBezTo>
                  <a:lnTo>
                    <a:pt x="10717" y="478"/>
                  </a:lnTo>
                  <a:close/>
                  <a:moveTo>
                    <a:pt x="1435" y="1474"/>
                  </a:moveTo>
                  <a:cubicBezTo>
                    <a:pt x="1434" y="1474"/>
                    <a:pt x="1434" y="1474"/>
                    <a:pt x="1434" y="1473"/>
                  </a:cubicBezTo>
                  <a:cubicBezTo>
                    <a:pt x="1434" y="1473"/>
                    <a:pt x="1434" y="1472"/>
                    <a:pt x="1434" y="1472"/>
                  </a:cubicBezTo>
                  <a:lnTo>
                    <a:pt x="1435" y="1474"/>
                  </a:lnTo>
                  <a:close/>
                  <a:moveTo>
                    <a:pt x="3022" y="888"/>
                  </a:moveTo>
                  <a:cubicBezTo>
                    <a:pt x="2865" y="454"/>
                    <a:pt x="2381" y="227"/>
                    <a:pt x="1942" y="383"/>
                  </a:cubicBezTo>
                  <a:cubicBezTo>
                    <a:pt x="1725" y="464"/>
                    <a:pt x="1554" y="622"/>
                    <a:pt x="1459" y="829"/>
                  </a:cubicBezTo>
                  <a:cubicBezTo>
                    <a:pt x="1408" y="941"/>
                    <a:pt x="1383" y="1060"/>
                    <a:pt x="1383" y="1179"/>
                  </a:cubicBezTo>
                  <a:cubicBezTo>
                    <a:pt x="1383" y="1279"/>
                    <a:pt x="1401" y="1379"/>
                    <a:pt x="1437" y="1476"/>
                  </a:cubicBezTo>
                  <a:cubicBezTo>
                    <a:pt x="1436" y="1475"/>
                    <a:pt x="1436" y="1475"/>
                    <a:pt x="1436" y="1475"/>
                  </a:cubicBezTo>
                  <a:cubicBezTo>
                    <a:pt x="1437" y="1476"/>
                    <a:pt x="1437" y="1476"/>
                    <a:pt x="1437" y="1476"/>
                  </a:cubicBezTo>
                  <a:cubicBezTo>
                    <a:pt x="1437" y="1476"/>
                    <a:pt x="1437" y="1476"/>
                    <a:pt x="1437" y="1476"/>
                  </a:cubicBezTo>
                  <a:cubicBezTo>
                    <a:pt x="1512" y="1686"/>
                    <a:pt x="1665" y="1855"/>
                    <a:pt x="1868" y="1951"/>
                  </a:cubicBezTo>
                  <a:cubicBezTo>
                    <a:pt x="2074" y="2048"/>
                    <a:pt x="2304" y="2058"/>
                    <a:pt x="2517" y="1980"/>
                  </a:cubicBezTo>
                  <a:cubicBezTo>
                    <a:pt x="2731" y="1903"/>
                    <a:pt x="2901" y="1747"/>
                    <a:pt x="2996" y="1542"/>
                  </a:cubicBezTo>
                  <a:cubicBezTo>
                    <a:pt x="3092" y="1336"/>
                    <a:pt x="3101" y="1104"/>
                    <a:pt x="3022" y="888"/>
                  </a:cubicBezTo>
                  <a:close/>
                  <a:moveTo>
                    <a:pt x="4516" y="1731"/>
                  </a:moveTo>
                  <a:cubicBezTo>
                    <a:pt x="4145" y="1242"/>
                    <a:pt x="4145" y="1242"/>
                    <a:pt x="4145" y="1242"/>
                  </a:cubicBezTo>
                  <a:cubicBezTo>
                    <a:pt x="4286" y="1194"/>
                    <a:pt x="4379" y="1085"/>
                    <a:pt x="4384" y="931"/>
                  </a:cubicBezTo>
                  <a:cubicBezTo>
                    <a:pt x="4379" y="739"/>
                    <a:pt x="4260" y="583"/>
                    <a:pt x="3966" y="585"/>
                  </a:cubicBezTo>
                  <a:cubicBezTo>
                    <a:pt x="3584" y="585"/>
                    <a:pt x="3584" y="585"/>
                    <a:pt x="3584" y="585"/>
                  </a:cubicBezTo>
                  <a:cubicBezTo>
                    <a:pt x="3572" y="1791"/>
                    <a:pt x="3572" y="1791"/>
                    <a:pt x="3572" y="1791"/>
                  </a:cubicBezTo>
                  <a:cubicBezTo>
                    <a:pt x="3799" y="1791"/>
                    <a:pt x="3799" y="1791"/>
                    <a:pt x="3799" y="1791"/>
                  </a:cubicBezTo>
                  <a:cubicBezTo>
                    <a:pt x="3799" y="1301"/>
                    <a:pt x="3799" y="1301"/>
                    <a:pt x="3799" y="1301"/>
                  </a:cubicBezTo>
                  <a:cubicBezTo>
                    <a:pt x="3871" y="1301"/>
                    <a:pt x="3871" y="1301"/>
                    <a:pt x="3871" y="1301"/>
                  </a:cubicBezTo>
                  <a:cubicBezTo>
                    <a:pt x="3908" y="1306"/>
                    <a:pt x="3934" y="1318"/>
                    <a:pt x="3955" y="1349"/>
                  </a:cubicBezTo>
                  <a:cubicBezTo>
                    <a:pt x="4289" y="1815"/>
                    <a:pt x="4289" y="1815"/>
                    <a:pt x="4289" y="1815"/>
                  </a:cubicBezTo>
                  <a:lnTo>
                    <a:pt x="4516" y="1731"/>
                  </a:lnTo>
                  <a:close/>
                  <a:moveTo>
                    <a:pt x="5924" y="1182"/>
                  </a:moveTo>
                  <a:cubicBezTo>
                    <a:pt x="5926" y="818"/>
                    <a:pt x="5673" y="580"/>
                    <a:pt x="5292" y="585"/>
                  </a:cubicBezTo>
                  <a:cubicBezTo>
                    <a:pt x="4898" y="585"/>
                    <a:pt x="4898" y="585"/>
                    <a:pt x="4898" y="585"/>
                  </a:cubicBezTo>
                  <a:cubicBezTo>
                    <a:pt x="4886" y="1791"/>
                    <a:pt x="4886" y="1791"/>
                    <a:pt x="4886" y="1791"/>
                  </a:cubicBezTo>
                  <a:cubicBezTo>
                    <a:pt x="5303" y="1791"/>
                    <a:pt x="5303" y="1791"/>
                    <a:pt x="5303" y="1791"/>
                  </a:cubicBezTo>
                  <a:cubicBezTo>
                    <a:pt x="5621" y="1787"/>
                    <a:pt x="5926" y="1543"/>
                    <a:pt x="5924" y="1182"/>
                  </a:cubicBezTo>
                  <a:close/>
                  <a:moveTo>
                    <a:pt x="6617" y="585"/>
                  </a:moveTo>
                  <a:cubicBezTo>
                    <a:pt x="6390" y="585"/>
                    <a:pt x="6390" y="585"/>
                    <a:pt x="6390" y="585"/>
                  </a:cubicBezTo>
                  <a:cubicBezTo>
                    <a:pt x="6378" y="1791"/>
                    <a:pt x="6378" y="1791"/>
                    <a:pt x="6378" y="1791"/>
                  </a:cubicBezTo>
                  <a:cubicBezTo>
                    <a:pt x="6605" y="1791"/>
                    <a:pt x="6605" y="1791"/>
                    <a:pt x="6605" y="1791"/>
                  </a:cubicBezTo>
                  <a:lnTo>
                    <a:pt x="6617" y="585"/>
                  </a:lnTo>
                  <a:close/>
                  <a:moveTo>
                    <a:pt x="8121" y="585"/>
                  </a:moveTo>
                  <a:cubicBezTo>
                    <a:pt x="7894" y="585"/>
                    <a:pt x="7894" y="585"/>
                    <a:pt x="7894" y="585"/>
                  </a:cubicBezTo>
                  <a:cubicBezTo>
                    <a:pt x="7906" y="1480"/>
                    <a:pt x="7906" y="1480"/>
                    <a:pt x="7906" y="1480"/>
                  </a:cubicBezTo>
                  <a:cubicBezTo>
                    <a:pt x="7333" y="549"/>
                    <a:pt x="7333" y="549"/>
                    <a:pt x="7333" y="549"/>
                  </a:cubicBezTo>
                  <a:cubicBezTo>
                    <a:pt x="7130" y="621"/>
                    <a:pt x="7130" y="621"/>
                    <a:pt x="7130" y="621"/>
                  </a:cubicBezTo>
                  <a:cubicBezTo>
                    <a:pt x="7118" y="1791"/>
                    <a:pt x="7118" y="1791"/>
                    <a:pt x="7118" y="1791"/>
                  </a:cubicBezTo>
                  <a:cubicBezTo>
                    <a:pt x="7345" y="1791"/>
                    <a:pt x="7345" y="1791"/>
                    <a:pt x="7345" y="1791"/>
                  </a:cubicBezTo>
                  <a:cubicBezTo>
                    <a:pt x="7321" y="895"/>
                    <a:pt x="7321" y="895"/>
                    <a:pt x="7321" y="895"/>
                  </a:cubicBezTo>
                  <a:cubicBezTo>
                    <a:pt x="7333" y="895"/>
                    <a:pt x="7333" y="895"/>
                    <a:pt x="7333" y="895"/>
                  </a:cubicBezTo>
                  <a:cubicBezTo>
                    <a:pt x="7882" y="1815"/>
                    <a:pt x="7882" y="1815"/>
                    <a:pt x="7882" y="1815"/>
                  </a:cubicBezTo>
                  <a:cubicBezTo>
                    <a:pt x="8109" y="1743"/>
                    <a:pt x="8109" y="1743"/>
                    <a:pt x="8109" y="1743"/>
                  </a:cubicBezTo>
                  <a:lnTo>
                    <a:pt x="8121" y="585"/>
                  </a:lnTo>
                  <a:close/>
                  <a:moveTo>
                    <a:pt x="9625" y="1743"/>
                  </a:moveTo>
                  <a:cubicBezTo>
                    <a:pt x="9196" y="585"/>
                    <a:pt x="9196" y="585"/>
                    <a:pt x="9196" y="585"/>
                  </a:cubicBezTo>
                  <a:cubicBezTo>
                    <a:pt x="8993" y="585"/>
                    <a:pt x="8993" y="585"/>
                    <a:pt x="8993" y="585"/>
                  </a:cubicBezTo>
                  <a:cubicBezTo>
                    <a:pt x="8527" y="1743"/>
                    <a:pt x="8527" y="1743"/>
                    <a:pt x="8527" y="1743"/>
                  </a:cubicBezTo>
                  <a:cubicBezTo>
                    <a:pt x="8730" y="1815"/>
                    <a:pt x="8730" y="1815"/>
                    <a:pt x="8730" y="1815"/>
                  </a:cubicBezTo>
                  <a:cubicBezTo>
                    <a:pt x="8873" y="1468"/>
                    <a:pt x="8873" y="1468"/>
                    <a:pt x="8873" y="1468"/>
                  </a:cubicBezTo>
                  <a:cubicBezTo>
                    <a:pt x="9291" y="1468"/>
                    <a:pt x="9291" y="1468"/>
                    <a:pt x="9291" y="1468"/>
                  </a:cubicBezTo>
                  <a:cubicBezTo>
                    <a:pt x="9411" y="1815"/>
                    <a:pt x="9411" y="1815"/>
                    <a:pt x="9411" y="1815"/>
                  </a:cubicBezTo>
                  <a:lnTo>
                    <a:pt x="9625" y="1743"/>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spTree>
    <p:extLst>
      <p:ext uri="{BB962C8B-B14F-4D97-AF65-F5344CB8AC3E}">
        <p14:creationId xmlns:p14="http://schemas.microsoft.com/office/powerpoint/2010/main" val="2023292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dia met foto">
    <p:bg>
      <p:bgPr>
        <a:solidFill>
          <a:srgbClr val="FFC20E"/>
        </a:solidFill>
        <a:effectLst/>
      </p:bgPr>
    </p:bg>
    <p:spTree>
      <p:nvGrpSpPr>
        <p:cNvPr id="1" name=""/>
        <p:cNvGrpSpPr/>
        <p:nvPr/>
      </p:nvGrpSpPr>
      <p:grpSpPr>
        <a:xfrm>
          <a:off x="0" y="0"/>
          <a:ext cx="0" cy="0"/>
          <a:chOff x="0" y="0"/>
          <a:chExt cx="0" cy="0"/>
        </a:xfrm>
      </p:grpSpPr>
      <p:sp>
        <p:nvSpPr>
          <p:cNvPr id="17" name="Datum"/>
          <p:cNvSpPr>
            <a:spLocks noGrp="1" noSelect="1"/>
          </p:cNvSpPr>
          <p:nvPr>
            <p:ph type="body" sz="quarter" idx="11" hasCustomPrompt="1"/>
          </p:nvPr>
        </p:nvSpPr>
        <p:spPr bwMode="gray">
          <a:xfrm>
            <a:off x="332143" y="2411428"/>
            <a:ext cx="7815090" cy="287933"/>
          </a:xfrm>
        </p:spPr>
        <p:txBody>
          <a:bodyPr/>
          <a:lstStyle>
            <a:lvl1pPr marL="0" indent="0">
              <a:lnSpc>
                <a:spcPct val="100000"/>
              </a:lnSpc>
              <a:spcBef>
                <a:spcPts val="0"/>
              </a:spcBef>
              <a:buNone/>
              <a:defRPr sz="1800" b="0"/>
            </a:lvl1pPr>
            <a:lvl2pPr marL="0" indent="0">
              <a:lnSpc>
                <a:spcPct val="100000"/>
              </a:lnSpc>
              <a:spcBef>
                <a:spcPts val="0"/>
              </a:spcBef>
              <a:buNone/>
              <a:defRPr sz="1800" b="0"/>
            </a:lvl2pPr>
            <a:lvl3pPr marL="0" indent="0">
              <a:lnSpc>
                <a:spcPct val="100000"/>
              </a:lnSpc>
              <a:spcBef>
                <a:spcPts val="0"/>
              </a:spcBef>
              <a:buNone/>
              <a:defRPr sz="1800" b="0"/>
            </a:lvl3pPr>
            <a:lvl4pPr marL="0" indent="0">
              <a:lnSpc>
                <a:spcPct val="100000"/>
              </a:lnSpc>
              <a:spcBef>
                <a:spcPts val="0"/>
              </a:spcBef>
              <a:buFont typeface="Arial" panose="020B0604020202020204" pitchFamily="34" charset="0"/>
              <a:buNone/>
              <a:defRPr sz="1800" b="0"/>
            </a:lvl4pPr>
            <a:lvl5pPr marL="0" indent="0">
              <a:lnSpc>
                <a:spcPct val="100000"/>
              </a:lnSpc>
              <a:spcBef>
                <a:spcPts val="0"/>
              </a:spcBef>
              <a:buFont typeface="Arial" panose="020B0604020202020204" pitchFamily="34" charset="0"/>
              <a:buNone/>
              <a:defRPr sz="1800" b="0"/>
            </a:lvl5pPr>
            <a:lvl6pPr marL="0" indent="0">
              <a:lnSpc>
                <a:spcPct val="100000"/>
              </a:lnSpc>
              <a:spcBef>
                <a:spcPts val="0"/>
              </a:spcBef>
              <a:buFont typeface="Arial" panose="020B0604020202020204" pitchFamily="34" charset="0"/>
              <a:buNone/>
              <a:defRPr sz="1800" b="0"/>
            </a:lvl6pPr>
            <a:lvl7pPr marL="0" indent="0">
              <a:lnSpc>
                <a:spcPct val="100000"/>
              </a:lnSpc>
              <a:spcBef>
                <a:spcPts val="0"/>
              </a:spcBef>
              <a:buFont typeface="Arial" panose="020B0604020202020204" pitchFamily="34" charset="0"/>
              <a:buNone/>
              <a:defRPr sz="1800" b="0"/>
            </a:lvl7pPr>
            <a:lvl8pPr marL="0" indent="0">
              <a:lnSpc>
                <a:spcPct val="100000"/>
              </a:lnSpc>
              <a:spcBef>
                <a:spcPts val="0"/>
              </a:spcBef>
              <a:buFont typeface="Arial" panose="020B0604020202020204" pitchFamily="34" charset="0"/>
              <a:buNone/>
              <a:defRPr sz="1800" b="0"/>
            </a:lvl8pPr>
            <a:lvl9pPr marL="0" indent="0">
              <a:lnSpc>
                <a:spcPct val="100000"/>
              </a:lnSpc>
              <a:spcBef>
                <a:spcPts val="0"/>
              </a:spcBef>
              <a:buFont typeface="Arial" panose="020B0604020202020204" pitchFamily="34" charset="0"/>
              <a:buNone/>
              <a:defRPr sz="1800" b="0"/>
            </a:lvl9pPr>
          </a:lstStyle>
          <a:p>
            <a:pPr lvl="0"/>
            <a:r>
              <a:rPr lang="nl-NL" dirty="0"/>
              <a:t>[datum (dd-mm-yy)]</a:t>
            </a:r>
          </a:p>
        </p:txBody>
      </p:sp>
      <p:sp>
        <p:nvSpPr>
          <p:cNvPr id="13" name="Naam presentator"/>
          <p:cNvSpPr>
            <a:spLocks noGrp="1" noSelect="1"/>
          </p:cNvSpPr>
          <p:nvPr>
            <p:ph type="body" sz="quarter" idx="10" hasCustomPrompt="1"/>
          </p:nvPr>
        </p:nvSpPr>
        <p:spPr bwMode="gray">
          <a:xfrm>
            <a:off x="332143" y="2149220"/>
            <a:ext cx="7815090" cy="287933"/>
          </a:xfrm>
        </p:spPr>
        <p:txBody>
          <a:bodyPr/>
          <a:lstStyle>
            <a:lvl1pPr marL="0" indent="0">
              <a:lnSpc>
                <a:spcPct val="100000"/>
              </a:lnSpc>
              <a:spcBef>
                <a:spcPts val="0"/>
              </a:spcBef>
              <a:buNone/>
              <a:defRPr sz="1700" b="0"/>
            </a:lvl1pPr>
            <a:lvl2pPr marL="0" indent="0">
              <a:lnSpc>
                <a:spcPct val="100000"/>
              </a:lnSpc>
              <a:spcBef>
                <a:spcPts val="0"/>
              </a:spcBef>
              <a:buNone/>
              <a:defRPr sz="1700" b="0"/>
            </a:lvl2pPr>
            <a:lvl3pPr marL="0" indent="0">
              <a:lnSpc>
                <a:spcPct val="100000"/>
              </a:lnSpc>
              <a:spcBef>
                <a:spcPts val="0"/>
              </a:spcBef>
              <a:buNone/>
              <a:defRPr sz="1700" b="0"/>
            </a:lvl3pPr>
            <a:lvl4pPr marL="0" indent="0">
              <a:lnSpc>
                <a:spcPct val="100000"/>
              </a:lnSpc>
              <a:spcBef>
                <a:spcPts val="0"/>
              </a:spcBef>
              <a:buFont typeface="Arial" panose="020B0604020202020204" pitchFamily="34" charset="0"/>
              <a:buNone/>
              <a:defRPr sz="1700" b="0"/>
            </a:lvl4pPr>
            <a:lvl5pPr marL="0" indent="0">
              <a:lnSpc>
                <a:spcPct val="100000"/>
              </a:lnSpc>
              <a:spcBef>
                <a:spcPts val="0"/>
              </a:spcBef>
              <a:buFont typeface="Arial" panose="020B0604020202020204" pitchFamily="34" charset="0"/>
              <a:buNone/>
              <a:defRPr sz="1700" b="0"/>
            </a:lvl5pPr>
            <a:lvl6pPr marL="0" indent="0">
              <a:lnSpc>
                <a:spcPct val="100000"/>
              </a:lnSpc>
              <a:spcBef>
                <a:spcPts val="0"/>
              </a:spcBef>
              <a:buFont typeface="Arial" panose="020B0604020202020204" pitchFamily="34" charset="0"/>
              <a:buNone/>
              <a:defRPr sz="1700" b="0"/>
            </a:lvl6pPr>
            <a:lvl7pPr marL="0" indent="0">
              <a:lnSpc>
                <a:spcPct val="100000"/>
              </a:lnSpc>
              <a:spcBef>
                <a:spcPts val="0"/>
              </a:spcBef>
              <a:buFont typeface="Arial" panose="020B0604020202020204" pitchFamily="34" charset="0"/>
              <a:buNone/>
              <a:defRPr sz="1700" b="0"/>
            </a:lvl7pPr>
            <a:lvl8pPr marL="0" indent="0">
              <a:lnSpc>
                <a:spcPct val="100000"/>
              </a:lnSpc>
              <a:spcBef>
                <a:spcPts val="0"/>
              </a:spcBef>
              <a:buFont typeface="Arial" panose="020B0604020202020204" pitchFamily="34" charset="0"/>
              <a:buNone/>
              <a:defRPr sz="1700" b="0"/>
            </a:lvl8pPr>
            <a:lvl9pPr marL="0" indent="0">
              <a:lnSpc>
                <a:spcPct val="100000"/>
              </a:lnSpc>
              <a:spcBef>
                <a:spcPts val="0"/>
              </a:spcBef>
              <a:buFont typeface="Arial" panose="020B0604020202020204" pitchFamily="34" charset="0"/>
              <a:buNone/>
              <a:defRPr sz="1700" b="0"/>
            </a:lvl9pPr>
          </a:lstStyle>
          <a:p>
            <a:pPr lvl="0"/>
            <a:r>
              <a:rPr lang="nl-NL" dirty="0"/>
              <a:t>[Naam presentator]</a:t>
            </a:r>
          </a:p>
        </p:txBody>
      </p:sp>
      <p:sp>
        <p:nvSpPr>
          <p:cNvPr id="3" name="Ondertitel 2"/>
          <p:cNvSpPr>
            <a:spLocks noGrp="1" noSelect="1"/>
          </p:cNvSpPr>
          <p:nvPr>
            <p:ph type="subTitle" idx="1" hasCustomPrompt="1"/>
          </p:nvPr>
        </p:nvSpPr>
        <p:spPr bwMode="gray">
          <a:xfrm>
            <a:off x="331977" y="1149718"/>
            <a:ext cx="7771612" cy="683841"/>
          </a:xfrm>
        </p:spPr>
        <p:txBody>
          <a:bodyPr/>
          <a:lstStyle>
            <a:lvl1pPr marL="0" indent="0" algn="l">
              <a:buNone/>
              <a:defRPr sz="4500" cap="all" baseline="0">
                <a:solidFill>
                  <a:schemeClr val="tx1"/>
                </a:solidFill>
              </a:defRPr>
            </a:lvl1pPr>
            <a:lvl2pPr marL="408188" indent="0" algn="ctr">
              <a:buNone/>
              <a:defRPr>
                <a:solidFill>
                  <a:schemeClr val="tx1">
                    <a:tint val="75000"/>
                  </a:schemeClr>
                </a:solidFill>
              </a:defRPr>
            </a:lvl2pPr>
            <a:lvl3pPr marL="816377" indent="0" algn="ctr">
              <a:buNone/>
              <a:defRPr>
                <a:solidFill>
                  <a:schemeClr val="tx1">
                    <a:tint val="75000"/>
                  </a:schemeClr>
                </a:solidFill>
              </a:defRPr>
            </a:lvl3pPr>
            <a:lvl4pPr marL="1224565" indent="0" algn="ctr">
              <a:buNone/>
              <a:defRPr>
                <a:solidFill>
                  <a:schemeClr val="tx1">
                    <a:tint val="75000"/>
                  </a:schemeClr>
                </a:solidFill>
              </a:defRPr>
            </a:lvl4pPr>
            <a:lvl5pPr marL="1632753" indent="0" algn="ctr">
              <a:buNone/>
              <a:defRPr>
                <a:solidFill>
                  <a:schemeClr val="tx1">
                    <a:tint val="75000"/>
                  </a:schemeClr>
                </a:solidFill>
              </a:defRPr>
            </a:lvl5pPr>
            <a:lvl6pPr marL="2040941" indent="0" algn="ctr">
              <a:buNone/>
              <a:defRPr>
                <a:solidFill>
                  <a:schemeClr val="tx1">
                    <a:tint val="75000"/>
                  </a:schemeClr>
                </a:solidFill>
              </a:defRPr>
            </a:lvl6pPr>
            <a:lvl7pPr marL="2449129" indent="0" algn="ctr">
              <a:buNone/>
              <a:defRPr>
                <a:solidFill>
                  <a:schemeClr val="tx1">
                    <a:tint val="75000"/>
                  </a:schemeClr>
                </a:solidFill>
              </a:defRPr>
            </a:lvl7pPr>
            <a:lvl8pPr marL="2857317" indent="0" algn="ctr">
              <a:buNone/>
              <a:defRPr>
                <a:solidFill>
                  <a:schemeClr val="tx1">
                    <a:tint val="75000"/>
                  </a:schemeClr>
                </a:solidFill>
              </a:defRPr>
            </a:lvl8pPr>
            <a:lvl9pPr marL="3265505" indent="0" algn="ctr">
              <a:buNone/>
              <a:defRPr>
                <a:solidFill>
                  <a:schemeClr val="tx1">
                    <a:tint val="75000"/>
                  </a:schemeClr>
                </a:solidFill>
              </a:defRPr>
            </a:lvl9pPr>
          </a:lstStyle>
          <a:p>
            <a:r>
              <a:rPr lang="nl-NL" noProof="1"/>
              <a:t>[Subtitel]</a:t>
            </a:r>
          </a:p>
        </p:txBody>
      </p:sp>
      <p:sp>
        <p:nvSpPr>
          <p:cNvPr id="2" name="Titel 1"/>
          <p:cNvSpPr>
            <a:spLocks noGrp="1" noSelect="1"/>
          </p:cNvSpPr>
          <p:nvPr>
            <p:ph type="ctrTitle" hasCustomPrompt="1"/>
          </p:nvPr>
        </p:nvSpPr>
        <p:spPr bwMode="gray">
          <a:xfrm>
            <a:off x="331977" y="313923"/>
            <a:ext cx="7772400" cy="847352"/>
          </a:xfrm>
        </p:spPr>
        <p:txBody>
          <a:bodyPr anchor="t" anchorCtr="0"/>
          <a:lstStyle>
            <a:lvl1pPr algn="l">
              <a:defRPr sz="4500"/>
            </a:lvl1pPr>
          </a:lstStyle>
          <a:p>
            <a:r>
              <a:rPr lang="nl-NL" noProof="1"/>
              <a:t>[Titel]</a:t>
            </a:r>
          </a:p>
        </p:txBody>
      </p:sp>
      <p:grpSp>
        <p:nvGrpSpPr>
          <p:cNvPr id="14" name="Groep 14">
            <a:extLst>
              <a:ext uri="{FF2B5EF4-FFF2-40B4-BE49-F238E27FC236}">
                <a16:creationId xmlns:a16="http://schemas.microsoft.com/office/drawing/2014/main" id="{0C66D0F8-CF00-4E7B-B102-36C80F1477C2}"/>
              </a:ext>
            </a:extLst>
          </p:cNvPr>
          <p:cNvGrpSpPr>
            <a:grpSpLocks noSelect="1"/>
          </p:cNvGrpSpPr>
          <p:nvPr userDrawn="1"/>
        </p:nvGrpSpPr>
        <p:grpSpPr bwMode="gray">
          <a:xfrm>
            <a:off x="2463" y="5537679"/>
            <a:ext cx="9142851" cy="1320500"/>
            <a:chOff x="3240" y="5538960"/>
            <a:chExt cx="12188881" cy="1320806"/>
          </a:xfrm>
        </p:grpSpPr>
        <p:sp>
          <p:nvSpPr>
            <p:cNvPr id="15" name="Rectangle 5">
              <a:extLst>
                <a:ext uri="{FF2B5EF4-FFF2-40B4-BE49-F238E27FC236}">
                  <a16:creationId xmlns:a16="http://schemas.microsoft.com/office/drawing/2014/main" id="{4C285A22-C8FA-4BAC-8B51-F3194B86D6A9}"/>
                </a:ext>
              </a:extLst>
            </p:cNvPr>
            <p:cNvSpPr>
              <a:spLocks noSelect="1" noChangeArrowheads="1"/>
            </p:cNvSpPr>
            <p:nvPr userDrawn="1"/>
          </p:nvSpPr>
          <p:spPr bwMode="gray">
            <a:xfrm>
              <a:off x="3240" y="5538960"/>
              <a:ext cx="12188881" cy="13208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4" name="Rectangle 6">
              <a:extLst>
                <a:ext uri="{FF2B5EF4-FFF2-40B4-BE49-F238E27FC236}">
                  <a16:creationId xmlns:a16="http://schemas.microsoft.com/office/drawing/2014/main" id="{84F8AC73-5A58-4764-A955-2100C1DD1E0A}"/>
                </a:ext>
              </a:extLst>
            </p:cNvPr>
            <p:cNvSpPr>
              <a:spLocks noSelect="1" noChangeArrowheads="1"/>
            </p:cNvSpPr>
            <p:nvPr userDrawn="1"/>
          </p:nvSpPr>
          <p:spPr bwMode="gray">
            <a:xfrm>
              <a:off x="3240" y="5538960"/>
              <a:ext cx="12184118" cy="132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5" name="Freeform 7">
              <a:extLst>
                <a:ext uri="{FF2B5EF4-FFF2-40B4-BE49-F238E27FC236}">
                  <a16:creationId xmlns:a16="http://schemas.microsoft.com/office/drawing/2014/main" id="{2A6C26FD-5018-4BDB-B5D1-6DCC3C7B7FA3}"/>
                </a:ext>
              </a:extLst>
            </p:cNvPr>
            <p:cNvSpPr>
              <a:spLocks noSelect="1"/>
            </p:cNvSpPr>
            <p:nvPr userDrawn="1"/>
          </p:nvSpPr>
          <p:spPr bwMode="gray">
            <a:xfrm>
              <a:off x="482667" y="6061250"/>
              <a:ext cx="4130694" cy="273051"/>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6" name="Freeform 8">
              <a:extLst>
                <a:ext uri="{FF2B5EF4-FFF2-40B4-BE49-F238E27FC236}">
                  <a16:creationId xmlns:a16="http://schemas.microsoft.com/office/drawing/2014/main" id="{13F3BE26-33C4-4FE0-81EB-EB00D9A2499C}"/>
                </a:ext>
              </a:extLst>
            </p:cNvPr>
            <p:cNvSpPr>
              <a:spLocks noSelect="1"/>
            </p:cNvSpPr>
            <p:nvPr userDrawn="1"/>
          </p:nvSpPr>
          <p:spPr bwMode="gray">
            <a:xfrm>
              <a:off x="9942623" y="6064425"/>
              <a:ext cx="1763721" cy="266701"/>
            </a:xfrm>
            <a:custGeom>
              <a:avLst/>
              <a:gdLst>
                <a:gd name="T0" fmla="*/ 31 w 5556"/>
                <a:gd name="T1" fmla="*/ 201 h 835"/>
                <a:gd name="T2" fmla="*/ 305 w 5556"/>
                <a:gd name="T3" fmla="*/ 188 h 835"/>
                <a:gd name="T4" fmla="*/ 273 w 5556"/>
                <a:gd name="T5" fmla="*/ 356 h 835"/>
                <a:gd name="T6" fmla="*/ 757 w 5556"/>
                <a:gd name="T7" fmla="*/ 262 h 835"/>
                <a:gd name="T8" fmla="*/ 571 w 5556"/>
                <a:gd name="T9" fmla="*/ 96 h 835"/>
                <a:gd name="T10" fmla="*/ 1099 w 5556"/>
                <a:gd name="T11" fmla="*/ 6 h 835"/>
                <a:gd name="T12" fmla="*/ 1185 w 5556"/>
                <a:gd name="T13" fmla="*/ 213 h 835"/>
                <a:gd name="T14" fmla="*/ 1394 w 5556"/>
                <a:gd name="T15" fmla="*/ 356 h 835"/>
                <a:gd name="T16" fmla="*/ 1342 w 5556"/>
                <a:gd name="T17" fmla="*/ 109 h 835"/>
                <a:gd name="T18" fmla="*/ 1648 w 5556"/>
                <a:gd name="T19" fmla="*/ 34 h 835"/>
                <a:gd name="T20" fmla="*/ 1795 w 5556"/>
                <a:gd name="T21" fmla="*/ 163 h 835"/>
                <a:gd name="T22" fmla="*/ 1827 w 5556"/>
                <a:gd name="T23" fmla="*/ 163 h 835"/>
                <a:gd name="T24" fmla="*/ 2316 w 5556"/>
                <a:gd name="T25" fmla="*/ 159 h 835"/>
                <a:gd name="T26" fmla="*/ 2515 w 5556"/>
                <a:gd name="T27" fmla="*/ 328 h 835"/>
                <a:gd name="T28" fmla="*/ 2483 w 5556"/>
                <a:gd name="T29" fmla="*/ 6 h 835"/>
                <a:gd name="T30" fmla="*/ 2883 w 5556"/>
                <a:gd name="T31" fmla="*/ 180 h 835"/>
                <a:gd name="T32" fmla="*/ 2761 w 5556"/>
                <a:gd name="T33" fmla="*/ 356 h 835"/>
                <a:gd name="T34" fmla="*/ 3090 w 5556"/>
                <a:gd name="T35" fmla="*/ 213 h 835"/>
                <a:gd name="T36" fmla="*/ 3090 w 5556"/>
                <a:gd name="T37" fmla="*/ 186 h 835"/>
                <a:gd name="T38" fmla="*/ 3539 w 5556"/>
                <a:gd name="T39" fmla="*/ 34 h 835"/>
                <a:gd name="T40" fmla="*/ 3808 w 5556"/>
                <a:gd name="T41" fmla="*/ 356 h 835"/>
                <a:gd name="T42" fmla="*/ 3825 w 5556"/>
                <a:gd name="T43" fmla="*/ 106 h 835"/>
                <a:gd name="T44" fmla="*/ 3688 w 5556"/>
                <a:gd name="T45" fmla="*/ 186 h 835"/>
                <a:gd name="T46" fmla="*/ 3853 w 5556"/>
                <a:gd name="T47" fmla="*/ 34 h 835"/>
                <a:gd name="T48" fmla="*/ 4402 w 5556"/>
                <a:gd name="T49" fmla="*/ 171 h 835"/>
                <a:gd name="T50" fmla="*/ 4341 w 5556"/>
                <a:gd name="T51" fmla="*/ 175 h 835"/>
                <a:gd name="T52" fmla="*/ 4402 w 5556"/>
                <a:gd name="T53" fmla="*/ 171 h 835"/>
                <a:gd name="T54" fmla="*/ 4750 w 5556"/>
                <a:gd name="T55" fmla="*/ 34 h 835"/>
                <a:gd name="T56" fmla="*/ 77 w 5556"/>
                <a:gd name="T57" fmla="*/ 674 h 835"/>
                <a:gd name="T58" fmla="*/ 11 w 5556"/>
                <a:gd name="T59" fmla="*/ 828 h 835"/>
                <a:gd name="T60" fmla="*/ 563 w 5556"/>
                <a:gd name="T61" fmla="*/ 684 h 835"/>
                <a:gd name="T62" fmla="*/ 782 w 5556"/>
                <a:gd name="T63" fmla="*/ 532 h 835"/>
                <a:gd name="T64" fmla="*/ 1000 w 5556"/>
                <a:gd name="T65" fmla="*/ 477 h 835"/>
                <a:gd name="T66" fmla="*/ 1474 w 5556"/>
                <a:gd name="T67" fmla="*/ 685 h 835"/>
                <a:gd name="T68" fmla="*/ 1282 w 5556"/>
                <a:gd name="T69" fmla="*/ 477 h 835"/>
                <a:gd name="T70" fmla="*/ 1382 w 5556"/>
                <a:gd name="T71" fmla="*/ 646 h 835"/>
                <a:gd name="T72" fmla="*/ 1814 w 5556"/>
                <a:gd name="T73" fmla="*/ 674 h 835"/>
                <a:gd name="T74" fmla="*/ 2197 w 5556"/>
                <a:gd name="T75" fmla="*/ 617 h 835"/>
                <a:gd name="T76" fmla="*/ 2197 w 5556"/>
                <a:gd name="T77" fmla="*/ 828 h 835"/>
                <a:gd name="T78" fmla="*/ 2404 w 5556"/>
                <a:gd name="T79" fmla="*/ 773 h 835"/>
                <a:gd name="T80" fmla="*/ 2338 w 5556"/>
                <a:gd name="T81" fmla="*/ 477 h 835"/>
                <a:gd name="T82" fmla="*/ 2596 w 5556"/>
                <a:gd name="T83" fmla="*/ 828 h 835"/>
                <a:gd name="T84" fmla="*/ 2707 w 5556"/>
                <a:gd name="T85" fmla="*/ 675 h 835"/>
                <a:gd name="T86" fmla="*/ 3021 w 5556"/>
                <a:gd name="T87" fmla="*/ 477 h 835"/>
                <a:gd name="T88" fmla="*/ 3141 w 5556"/>
                <a:gd name="T89" fmla="*/ 477 h 835"/>
                <a:gd name="T90" fmla="*/ 3532 w 5556"/>
                <a:gd name="T91" fmla="*/ 673 h 835"/>
                <a:gd name="T92" fmla="*/ 4189 w 5556"/>
                <a:gd name="T93" fmla="*/ 674 h 835"/>
                <a:gd name="T94" fmla="*/ 3983 w 5556"/>
                <a:gd name="T95" fmla="*/ 531 h 835"/>
                <a:gd name="T96" fmla="*/ 4317 w 5556"/>
                <a:gd name="T97" fmla="*/ 773 h 835"/>
                <a:gd name="T98" fmla="*/ 4251 w 5556"/>
                <a:gd name="T99" fmla="*/ 477 h 835"/>
                <a:gd name="T100" fmla="*/ 4648 w 5556"/>
                <a:gd name="T101" fmla="*/ 470 h 835"/>
                <a:gd name="T102" fmla="*/ 4641 w 5556"/>
                <a:gd name="T103" fmla="*/ 835 h 835"/>
                <a:gd name="T104" fmla="*/ 5152 w 5556"/>
                <a:gd name="T105" fmla="*/ 776 h 835"/>
                <a:gd name="T106" fmla="*/ 4954 w 5556"/>
                <a:gd name="T107" fmla="*/ 628 h 835"/>
                <a:gd name="T108" fmla="*/ 5496 w 5556"/>
                <a:gd name="T109" fmla="*/ 668 h 835"/>
                <a:gd name="T110" fmla="*/ 5342 w 5556"/>
                <a:gd name="T111" fmla="*/ 63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6" h="835">
                  <a:moveTo>
                    <a:pt x="0" y="201"/>
                  </a:moveTo>
                  <a:cubicBezTo>
                    <a:pt x="0" y="161"/>
                    <a:pt x="0" y="161"/>
                    <a:pt x="0" y="161"/>
                  </a:cubicBezTo>
                  <a:cubicBezTo>
                    <a:pt x="0" y="38"/>
                    <a:pt x="54" y="0"/>
                    <a:pt x="138" y="0"/>
                  </a:cubicBezTo>
                  <a:cubicBezTo>
                    <a:pt x="172" y="0"/>
                    <a:pt x="205" y="6"/>
                    <a:pt x="219" y="8"/>
                  </a:cubicBezTo>
                  <a:cubicBezTo>
                    <a:pt x="219" y="34"/>
                    <a:pt x="219" y="34"/>
                    <a:pt x="219" y="34"/>
                  </a:cubicBezTo>
                  <a:cubicBezTo>
                    <a:pt x="193" y="31"/>
                    <a:pt x="168" y="29"/>
                    <a:pt x="138" y="29"/>
                  </a:cubicBezTo>
                  <a:cubicBezTo>
                    <a:pt x="65" y="29"/>
                    <a:pt x="31" y="64"/>
                    <a:pt x="31" y="161"/>
                  </a:cubicBezTo>
                  <a:cubicBezTo>
                    <a:pt x="31" y="201"/>
                    <a:pt x="31" y="201"/>
                    <a:pt x="31" y="201"/>
                  </a:cubicBezTo>
                  <a:cubicBezTo>
                    <a:pt x="31" y="299"/>
                    <a:pt x="65" y="334"/>
                    <a:pt x="138" y="334"/>
                  </a:cubicBezTo>
                  <a:cubicBezTo>
                    <a:pt x="169" y="334"/>
                    <a:pt x="195" y="332"/>
                    <a:pt x="219" y="329"/>
                  </a:cubicBezTo>
                  <a:cubicBezTo>
                    <a:pt x="219" y="355"/>
                    <a:pt x="219" y="355"/>
                    <a:pt x="219" y="355"/>
                  </a:cubicBezTo>
                  <a:cubicBezTo>
                    <a:pt x="207" y="357"/>
                    <a:pt x="174" y="362"/>
                    <a:pt x="138" y="362"/>
                  </a:cubicBezTo>
                  <a:cubicBezTo>
                    <a:pt x="54" y="362"/>
                    <a:pt x="0" y="325"/>
                    <a:pt x="0" y="201"/>
                  </a:cubicBezTo>
                  <a:close/>
                  <a:moveTo>
                    <a:pt x="475" y="328"/>
                  </a:moveTo>
                  <a:cubicBezTo>
                    <a:pt x="305" y="328"/>
                    <a:pt x="305" y="328"/>
                    <a:pt x="305" y="328"/>
                  </a:cubicBezTo>
                  <a:cubicBezTo>
                    <a:pt x="305" y="188"/>
                    <a:pt x="305" y="188"/>
                    <a:pt x="305" y="188"/>
                  </a:cubicBezTo>
                  <a:cubicBezTo>
                    <a:pt x="464" y="188"/>
                    <a:pt x="464" y="188"/>
                    <a:pt x="464" y="188"/>
                  </a:cubicBezTo>
                  <a:cubicBezTo>
                    <a:pt x="464" y="159"/>
                    <a:pt x="464" y="159"/>
                    <a:pt x="464" y="159"/>
                  </a:cubicBezTo>
                  <a:cubicBezTo>
                    <a:pt x="305" y="159"/>
                    <a:pt x="305" y="159"/>
                    <a:pt x="305" y="159"/>
                  </a:cubicBezTo>
                  <a:cubicBezTo>
                    <a:pt x="305" y="34"/>
                    <a:pt x="305" y="34"/>
                    <a:pt x="305" y="34"/>
                  </a:cubicBezTo>
                  <a:cubicBezTo>
                    <a:pt x="475" y="34"/>
                    <a:pt x="475" y="34"/>
                    <a:pt x="475" y="34"/>
                  </a:cubicBezTo>
                  <a:cubicBezTo>
                    <a:pt x="475" y="6"/>
                    <a:pt x="475" y="6"/>
                    <a:pt x="475" y="6"/>
                  </a:cubicBezTo>
                  <a:cubicBezTo>
                    <a:pt x="273" y="6"/>
                    <a:pt x="273" y="6"/>
                    <a:pt x="273" y="6"/>
                  </a:cubicBezTo>
                  <a:cubicBezTo>
                    <a:pt x="273" y="356"/>
                    <a:pt x="273" y="356"/>
                    <a:pt x="273" y="356"/>
                  </a:cubicBezTo>
                  <a:cubicBezTo>
                    <a:pt x="475" y="356"/>
                    <a:pt x="475" y="356"/>
                    <a:pt x="475" y="356"/>
                  </a:cubicBezTo>
                  <a:lnTo>
                    <a:pt x="475" y="328"/>
                  </a:lnTo>
                  <a:close/>
                  <a:moveTo>
                    <a:pt x="595" y="85"/>
                  </a:moveTo>
                  <a:cubicBezTo>
                    <a:pt x="742" y="357"/>
                    <a:pt x="742" y="357"/>
                    <a:pt x="742" y="357"/>
                  </a:cubicBezTo>
                  <a:cubicBezTo>
                    <a:pt x="787" y="357"/>
                    <a:pt x="787" y="357"/>
                    <a:pt x="787" y="357"/>
                  </a:cubicBezTo>
                  <a:cubicBezTo>
                    <a:pt x="787" y="6"/>
                    <a:pt x="787" y="6"/>
                    <a:pt x="787" y="6"/>
                  </a:cubicBezTo>
                  <a:cubicBezTo>
                    <a:pt x="757" y="6"/>
                    <a:pt x="757" y="6"/>
                    <a:pt x="757" y="6"/>
                  </a:cubicBezTo>
                  <a:cubicBezTo>
                    <a:pt x="757" y="262"/>
                    <a:pt x="757" y="262"/>
                    <a:pt x="757" y="262"/>
                  </a:cubicBezTo>
                  <a:cubicBezTo>
                    <a:pt x="757" y="280"/>
                    <a:pt x="757" y="301"/>
                    <a:pt x="758" y="323"/>
                  </a:cubicBezTo>
                  <a:cubicBezTo>
                    <a:pt x="758" y="323"/>
                    <a:pt x="758" y="323"/>
                    <a:pt x="758" y="323"/>
                  </a:cubicBezTo>
                  <a:cubicBezTo>
                    <a:pt x="750" y="308"/>
                    <a:pt x="741" y="289"/>
                    <a:pt x="734" y="275"/>
                  </a:cubicBezTo>
                  <a:cubicBezTo>
                    <a:pt x="586" y="6"/>
                    <a:pt x="586" y="6"/>
                    <a:pt x="586" y="6"/>
                  </a:cubicBezTo>
                  <a:cubicBezTo>
                    <a:pt x="541" y="6"/>
                    <a:pt x="541" y="6"/>
                    <a:pt x="541" y="6"/>
                  </a:cubicBezTo>
                  <a:cubicBezTo>
                    <a:pt x="541" y="356"/>
                    <a:pt x="541" y="356"/>
                    <a:pt x="541" y="356"/>
                  </a:cubicBezTo>
                  <a:cubicBezTo>
                    <a:pt x="571" y="356"/>
                    <a:pt x="571" y="356"/>
                    <a:pt x="571" y="356"/>
                  </a:cubicBezTo>
                  <a:cubicBezTo>
                    <a:pt x="571" y="96"/>
                    <a:pt x="571" y="96"/>
                    <a:pt x="571" y="96"/>
                  </a:cubicBezTo>
                  <a:cubicBezTo>
                    <a:pt x="571" y="76"/>
                    <a:pt x="570" y="55"/>
                    <a:pt x="569" y="36"/>
                  </a:cubicBezTo>
                  <a:cubicBezTo>
                    <a:pt x="570" y="36"/>
                    <a:pt x="570" y="36"/>
                    <a:pt x="570" y="36"/>
                  </a:cubicBezTo>
                  <a:cubicBezTo>
                    <a:pt x="578" y="53"/>
                    <a:pt x="587" y="70"/>
                    <a:pt x="595" y="85"/>
                  </a:cubicBezTo>
                  <a:close/>
                  <a:moveTo>
                    <a:pt x="954" y="356"/>
                  </a:moveTo>
                  <a:cubicBezTo>
                    <a:pt x="986" y="356"/>
                    <a:pt x="986" y="356"/>
                    <a:pt x="986" y="356"/>
                  </a:cubicBezTo>
                  <a:cubicBezTo>
                    <a:pt x="986" y="34"/>
                    <a:pt x="986" y="34"/>
                    <a:pt x="986" y="34"/>
                  </a:cubicBezTo>
                  <a:cubicBezTo>
                    <a:pt x="1099" y="34"/>
                    <a:pt x="1099" y="34"/>
                    <a:pt x="1099" y="34"/>
                  </a:cubicBezTo>
                  <a:cubicBezTo>
                    <a:pt x="1099" y="6"/>
                    <a:pt x="1099" y="6"/>
                    <a:pt x="1099" y="6"/>
                  </a:cubicBezTo>
                  <a:cubicBezTo>
                    <a:pt x="841" y="6"/>
                    <a:pt x="841" y="6"/>
                    <a:pt x="841" y="6"/>
                  </a:cubicBezTo>
                  <a:cubicBezTo>
                    <a:pt x="841" y="34"/>
                    <a:pt x="841" y="34"/>
                    <a:pt x="841" y="34"/>
                  </a:cubicBezTo>
                  <a:cubicBezTo>
                    <a:pt x="954" y="34"/>
                    <a:pt x="954" y="34"/>
                    <a:pt x="954" y="34"/>
                  </a:cubicBezTo>
                  <a:lnTo>
                    <a:pt x="954" y="356"/>
                  </a:lnTo>
                  <a:close/>
                  <a:moveTo>
                    <a:pt x="1357" y="356"/>
                  </a:moveTo>
                  <a:cubicBezTo>
                    <a:pt x="1270" y="213"/>
                    <a:pt x="1270" y="213"/>
                    <a:pt x="1270" y="213"/>
                  </a:cubicBezTo>
                  <a:cubicBezTo>
                    <a:pt x="1259" y="214"/>
                    <a:pt x="1246" y="214"/>
                    <a:pt x="1237" y="214"/>
                  </a:cubicBezTo>
                  <a:cubicBezTo>
                    <a:pt x="1219" y="214"/>
                    <a:pt x="1199" y="214"/>
                    <a:pt x="1185" y="213"/>
                  </a:cubicBezTo>
                  <a:cubicBezTo>
                    <a:pt x="1185" y="356"/>
                    <a:pt x="1185" y="356"/>
                    <a:pt x="1185" y="356"/>
                  </a:cubicBezTo>
                  <a:cubicBezTo>
                    <a:pt x="1154" y="356"/>
                    <a:pt x="1154" y="356"/>
                    <a:pt x="1154" y="356"/>
                  </a:cubicBezTo>
                  <a:cubicBezTo>
                    <a:pt x="1154" y="6"/>
                    <a:pt x="1154" y="6"/>
                    <a:pt x="1154" y="6"/>
                  </a:cubicBezTo>
                  <a:cubicBezTo>
                    <a:pt x="1187" y="5"/>
                    <a:pt x="1206" y="4"/>
                    <a:pt x="1236" y="4"/>
                  </a:cubicBezTo>
                  <a:cubicBezTo>
                    <a:pt x="1318" y="4"/>
                    <a:pt x="1374" y="26"/>
                    <a:pt x="1374" y="106"/>
                  </a:cubicBezTo>
                  <a:cubicBezTo>
                    <a:pt x="1374" y="109"/>
                    <a:pt x="1374" y="109"/>
                    <a:pt x="1374" y="109"/>
                  </a:cubicBezTo>
                  <a:cubicBezTo>
                    <a:pt x="1374" y="166"/>
                    <a:pt x="1349" y="194"/>
                    <a:pt x="1303" y="207"/>
                  </a:cubicBezTo>
                  <a:cubicBezTo>
                    <a:pt x="1394" y="356"/>
                    <a:pt x="1394" y="356"/>
                    <a:pt x="1394" y="356"/>
                  </a:cubicBezTo>
                  <a:lnTo>
                    <a:pt x="1357" y="356"/>
                  </a:lnTo>
                  <a:close/>
                  <a:moveTo>
                    <a:pt x="1342" y="109"/>
                  </a:moveTo>
                  <a:cubicBezTo>
                    <a:pt x="1342" y="106"/>
                    <a:pt x="1342" y="106"/>
                    <a:pt x="1342" y="106"/>
                  </a:cubicBezTo>
                  <a:cubicBezTo>
                    <a:pt x="1342" y="48"/>
                    <a:pt x="1307" y="33"/>
                    <a:pt x="1236" y="33"/>
                  </a:cubicBezTo>
                  <a:cubicBezTo>
                    <a:pt x="1220" y="33"/>
                    <a:pt x="1201" y="33"/>
                    <a:pt x="1185" y="34"/>
                  </a:cubicBezTo>
                  <a:cubicBezTo>
                    <a:pt x="1185" y="186"/>
                    <a:pt x="1185" y="186"/>
                    <a:pt x="1185" y="186"/>
                  </a:cubicBezTo>
                  <a:cubicBezTo>
                    <a:pt x="1201" y="186"/>
                    <a:pt x="1219" y="186"/>
                    <a:pt x="1237" y="186"/>
                  </a:cubicBezTo>
                  <a:cubicBezTo>
                    <a:pt x="1309" y="186"/>
                    <a:pt x="1342" y="167"/>
                    <a:pt x="1342" y="109"/>
                  </a:cubicBezTo>
                  <a:close/>
                  <a:moveTo>
                    <a:pt x="1648" y="328"/>
                  </a:moveTo>
                  <a:cubicBezTo>
                    <a:pt x="1478" y="328"/>
                    <a:pt x="1478" y="328"/>
                    <a:pt x="1478" y="328"/>
                  </a:cubicBezTo>
                  <a:cubicBezTo>
                    <a:pt x="1478" y="188"/>
                    <a:pt x="1478" y="188"/>
                    <a:pt x="1478" y="188"/>
                  </a:cubicBezTo>
                  <a:cubicBezTo>
                    <a:pt x="1637" y="188"/>
                    <a:pt x="1637" y="188"/>
                    <a:pt x="1637" y="188"/>
                  </a:cubicBezTo>
                  <a:cubicBezTo>
                    <a:pt x="1637" y="159"/>
                    <a:pt x="1637" y="159"/>
                    <a:pt x="1637" y="159"/>
                  </a:cubicBezTo>
                  <a:cubicBezTo>
                    <a:pt x="1478" y="159"/>
                    <a:pt x="1478" y="159"/>
                    <a:pt x="1478" y="159"/>
                  </a:cubicBezTo>
                  <a:cubicBezTo>
                    <a:pt x="1478" y="34"/>
                    <a:pt x="1478" y="34"/>
                    <a:pt x="1478" y="34"/>
                  </a:cubicBezTo>
                  <a:cubicBezTo>
                    <a:pt x="1648" y="34"/>
                    <a:pt x="1648" y="34"/>
                    <a:pt x="1648" y="34"/>
                  </a:cubicBezTo>
                  <a:cubicBezTo>
                    <a:pt x="1648" y="6"/>
                    <a:pt x="1648" y="6"/>
                    <a:pt x="1648" y="6"/>
                  </a:cubicBezTo>
                  <a:cubicBezTo>
                    <a:pt x="1447" y="6"/>
                    <a:pt x="1447" y="6"/>
                    <a:pt x="1447" y="6"/>
                  </a:cubicBezTo>
                  <a:cubicBezTo>
                    <a:pt x="1447" y="356"/>
                    <a:pt x="1447" y="356"/>
                    <a:pt x="1447" y="356"/>
                  </a:cubicBezTo>
                  <a:cubicBezTo>
                    <a:pt x="1648" y="356"/>
                    <a:pt x="1648" y="356"/>
                    <a:pt x="1648" y="356"/>
                  </a:cubicBezTo>
                  <a:lnTo>
                    <a:pt x="1648" y="328"/>
                  </a:lnTo>
                  <a:close/>
                  <a:moveTo>
                    <a:pt x="1928" y="362"/>
                  </a:moveTo>
                  <a:cubicBezTo>
                    <a:pt x="1844" y="362"/>
                    <a:pt x="1795" y="310"/>
                    <a:pt x="1795" y="200"/>
                  </a:cubicBezTo>
                  <a:cubicBezTo>
                    <a:pt x="1795" y="163"/>
                    <a:pt x="1795" y="163"/>
                    <a:pt x="1795" y="163"/>
                  </a:cubicBezTo>
                  <a:cubicBezTo>
                    <a:pt x="1795" y="52"/>
                    <a:pt x="1844" y="0"/>
                    <a:pt x="1928" y="0"/>
                  </a:cubicBezTo>
                  <a:cubicBezTo>
                    <a:pt x="2011" y="0"/>
                    <a:pt x="2059" y="52"/>
                    <a:pt x="2059" y="163"/>
                  </a:cubicBezTo>
                  <a:cubicBezTo>
                    <a:pt x="2059" y="200"/>
                    <a:pt x="2059" y="200"/>
                    <a:pt x="2059" y="200"/>
                  </a:cubicBezTo>
                  <a:cubicBezTo>
                    <a:pt x="2059" y="310"/>
                    <a:pt x="2011" y="362"/>
                    <a:pt x="1928" y="362"/>
                  </a:cubicBezTo>
                  <a:close/>
                  <a:moveTo>
                    <a:pt x="2028" y="200"/>
                  </a:moveTo>
                  <a:cubicBezTo>
                    <a:pt x="2028" y="163"/>
                    <a:pt x="2028" y="163"/>
                    <a:pt x="2028" y="163"/>
                  </a:cubicBezTo>
                  <a:cubicBezTo>
                    <a:pt x="2028" y="62"/>
                    <a:pt x="1986" y="29"/>
                    <a:pt x="1928" y="29"/>
                  </a:cubicBezTo>
                  <a:cubicBezTo>
                    <a:pt x="1869" y="29"/>
                    <a:pt x="1827" y="62"/>
                    <a:pt x="1827" y="163"/>
                  </a:cubicBezTo>
                  <a:cubicBezTo>
                    <a:pt x="1827" y="200"/>
                    <a:pt x="1827" y="200"/>
                    <a:pt x="1827" y="200"/>
                  </a:cubicBezTo>
                  <a:cubicBezTo>
                    <a:pt x="1827" y="301"/>
                    <a:pt x="1869" y="334"/>
                    <a:pt x="1928" y="334"/>
                  </a:cubicBezTo>
                  <a:cubicBezTo>
                    <a:pt x="1986" y="334"/>
                    <a:pt x="2028" y="301"/>
                    <a:pt x="2028" y="200"/>
                  </a:cubicBezTo>
                  <a:close/>
                  <a:moveTo>
                    <a:pt x="2125" y="356"/>
                  </a:moveTo>
                  <a:cubicBezTo>
                    <a:pt x="2157" y="356"/>
                    <a:pt x="2157" y="356"/>
                    <a:pt x="2157" y="356"/>
                  </a:cubicBezTo>
                  <a:cubicBezTo>
                    <a:pt x="2157" y="188"/>
                    <a:pt x="2157" y="188"/>
                    <a:pt x="2157" y="188"/>
                  </a:cubicBezTo>
                  <a:cubicBezTo>
                    <a:pt x="2316" y="188"/>
                    <a:pt x="2316" y="188"/>
                    <a:pt x="2316" y="188"/>
                  </a:cubicBezTo>
                  <a:cubicBezTo>
                    <a:pt x="2316" y="159"/>
                    <a:pt x="2316" y="159"/>
                    <a:pt x="2316" y="159"/>
                  </a:cubicBezTo>
                  <a:cubicBezTo>
                    <a:pt x="2157" y="159"/>
                    <a:pt x="2157" y="159"/>
                    <a:pt x="2157" y="159"/>
                  </a:cubicBezTo>
                  <a:cubicBezTo>
                    <a:pt x="2157" y="34"/>
                    <a:pt x="2157" y="34"/>
                    <a:pt x="2157" y="34"/>
                  </a:cubicBezTo>
                  <a:cubicBezTo>
                    <a:pt x="2327" y="34"/>
                    <a:pt x="2327" y="34"/>
                    <a:pt x="2327" y="34"/>
                  </a:cubicBezTo>
                  <a:cubicBezTo>
                    <a:pt x="2327" y="6"/>
                    <a:pt x="2327" y="6"/>
                    <a:pt x="2327" y="6"/>
                  </a:cubicBezTo>
                  <a:cubicBezTo>
                    <a:pt x="2125" y="6"/>
                    <a:pt x="2125" y="6"/>
                    <a:pt x="2125" y="6"/>
                  </a:cubicBezTo>
                  <a:lnTo>
                    <a:pt x="2125" y="356"/>
                  </a:lnTo>
                  <a:close/>
                  <a:moveTo>
                    <a:pt x="2685" y="328"/>
                  </a:moveTo>
                  <a:cubicBezTo>
                    <a:pt x="2515" y="328"/>
                    <a:pt x="2515" y="328"/>
                    <a:pt x="2515" y="328"/>
                  </a:cubicBezTo>
                  <a:cubicBezTo>
                    <a:pt x="2515" y="188"/>
                    <a:pt x="2515" y="188"/>
                    <a:pt x="2515" y="188"/>
                  </a:cubicBezTo>
                  <a:cubicBezTo>
                    <a:pt x="2674" y="188"/>
                    <a:pt x="2674" y="188"/>
                    <a:pt x="2674" y="188"/>
                  </a:cubicBezTo>
                  <a:cubicBezTo>
                    <a:pt x="2674" y="159"/>
                    <a:pt x="2674" y="159"/>
                    <a:pt x="2674" y="159"/>
                  </a:cubicBezTo>
                  <a:cubicBezTo>
                    <a:pt x="2515" y="159"/>
                    <a:pt x="2515" y="159"/>
                    <a:pt x="2515" y="159"/>
                  </a:cubicBezTo>
                  <a:cubicBezTo>
                    <a:pt x="2515" y="34"/>
                    <a:pt x="2515" y="34"/>
                    <a:pt x="2515" y="34"/>
                  </a:cubicBezTo>
                  <a:cubicBezTo>
                    <a:pt x="2685" y="34"/>
                    <a:pt x="2685" y="34"/>
                    <a:pt x="2685" y="34"/>
                  </a:cubicBezTo>
                  <a:cubicBezTo>
                    <a:pt x="2685" y="6"/>
                    <a:pt x="2685" y="6"/>
                    <a:pt x="2685" y="6"/>
                  </a:cubicBezTo>
                  <a:cubicBezTo>
                    <a:pt x="2483" y="6"/>
                    <a:pt x="2483" y="6"/>
                    <a:pt x="2483" y="6"/>
                  </a:cubicBezTo>
                  <a:cubicBezTo>
                    <a:pt x="2483" y="356"/>
                    <a:pt x="2483" y="356"/>
                    <a:pt x="2483" y="356"/>
                  </a:cubicBezTo>
                  <a:cubicBezTo>
                    <a:pt x="2685" y="356"/>
                    <a:pt x="2685" y="356"/>
                    <a:pt x="2685" y="356"/>
                  </a:cubicBezTo>
                  <a:lnTo>
                    <a:pt x="2685" y="328"/>
                  </a:lnTo>
                  <a:close/>
                  <a:moveTo>
                    <a:pt x="2761" y="356"/>
                  </a:moveTo>
                  <a:cubicBezTo>
                    <a:pt x="2862" y="204"/>
                    <a:pt x="2862" y="204"/>
                    <a:pt x="2862" y="204"/>
                  </a:cubicBezTo>
                  <a:cubicBezTo>
                    <a:pt x="2965" y="356"/>
                    <a:pt x="2965" y="356"/>
                    <a:pt x="2965" y="356"/>
                  </a:cubicBezTo>
                  <a:cubicBezTo>
                    <a:pt x="3004" y="356"/>
                    <a:pt x="3004" y="356"/>
                    <a:pt x="3004" y="356"/>
                  </a:cubicBezTo>
                  <a:cubicBezTo>
                    <a:pt x="2883" y="180"/>
                    <a:pt x="2883" y="180"/>
                    <a:pt x="2883" y="180"/>
                  </a:cubicBezTo>
                  <a:cubicBezTo>
                    <a:pt x="3002" y="6"/>
                    <a:pt x="3002" y="6"/>
                    <a:pt x="3002" y="6"/>
                  </a:cubicBezTo>
                  <a:cubicBezTo>
                    <a:pt x="2966" y="6"/>
                    <a:pt x="2966" y="6"/>
                    <a:pt x="2966" y="6"/>
                  </a:cubicBezTo>
                  <a:cubicBezTo>
                    <a:pt x="2866" y="156"/>
                    <a:pt x="2866" y="156"/>
                    <a:pt x="2866" y="156"/>
                  </a:cubicBezTo>
                  <a:cubicBezTo>
                    <a:pt x="2765" y="6"/>
                    <a:pt x="2765" y="6"/>
                    <a:pt x="2765" y="6"/>
                  </a:cubicBezTo>
                  <a:cubicBezTo>
                    <a:pt x="2727" y="6"/>
                    <a:pt x="2727" y="6"/>
                    <a:pt x="2727" y="6"/>
                  </a:cubicBezTo>
                  <a:cubicBezTo>
                    <a:pt x="2845" y="179"/>
                    <a:pt x="2845" y="179"/>
                    <a:pt x="2845" y="179"/>
                  </a:cubicBezTo>
                  <a:cubicBezTo>
                    <a:pt x="2726" y="356"/>
                    <a:pt x="2726" y="356"/>
                    <a:pt x="2726" y="356"/>
                  </a:cubicBezTo>
                  <a:lnTo>
                    <a:pt x="2761" y="356"/>
                  </a:lnTo>
                  <a:close/>
                  <a:moveTo>
                    <a:pt x="3090" y="356"/>
                  </a:moveTo>
                  <a:cubicBezTo>
                    <a:pt x="3058" y="356"/>
                    <a:pt x="3058" y="356"/>
                    <a:pt x="3058" y="356"/>
                  </a:cubicBezTo>
                  <a:cubicBezTo>
                    <a:pt x="3058" y="6"/>
                    <a:pt x="3058" y="6"/>
                    <a:pt x="3058" y="6"/>
                  </a:cubicBezTo>
                  <a:cubicBezTo>
                    <a:pt x="3086" y="5"/>
                    <a:pt x="3113" y="4"/>
                    <a:pt x="3143" y="4"/>
                  </a:cubicBezTo>
                  <a:cubicBezTo>
                    <a:pt x="3225" y="4"/>
                    <a:pt x="3278" y="25"/>
                    <a:pt x="3278" y="105"/>
                  </a:cubicBezTo>
                  <a:cubicBezTo>
                    <a:pt x="3278" y="111"/>
                    <a:pt x="3278" y="111"/>
                    <a:pt x="3278" y="111"/>
                  </a:cubicBezTo>
                  <a:cubicBezTo>
                    <a:pt x="3278" y="191"/>
                    <a:pt x="3225" y="214"/>
                    <a:pt x="3142" y="214"/>
                  </a:cubicBezTo>
                  <a:cubicBezTo>
                    <a:pt x="3126" y="214"/>
                    <a:pt x="3108" y="214"/>
                    <a:pt x="3090" y="213"/>
                  </a:cubicBezTo>
                  <a:lnTo>
                    <a:pt x="3090" y="356"/>
                  </a:lnTo>
                  <a:close/>
                  <a:moveTo>
                    <a:pt x="3090" y="186"/>
                  </a:moveTo>
                  <a:cubicBezTo>
                    <a:pt x="3109" y="186"/>
                    <a:pt x="3126" y="186"/>
                    <a:pt x="3142" y="186"/>
                  </a:cubicBezTo>
                  <a:cubicBezTo>
                    <a:pt x="3213" y="186"/>
                    <a:pt x="3247" y="169"/>
                    <a:pt x="3247" y="111"/>
                  </a:cubicBezTo>
                  <a:cubicBezTo>
                    <a:pt x="3247" y="105"/>
                    <a:pt x="3247" y="105"/>
                    <a:pt x="3247" y="105"/>
                  </a:cubicBezTo>
                  <a:cubicBezTo>
                    <a:pt x="3246" y="47"/>
                    <a:pt x="3213" y="32"/>
                    <a:pt x="3143" y="32"/>
                  </a:cubicBezTo>
                  <a:cubicBezTo>
                    <a:pt x="3122" y="32"/>
                    <a:pt x="3104" y="33"/>
                    <a:pt x="3090" y="34"/>
                  </a:cubicBezTo>
                  <a:lnTo>
                    <a:pt x="3090" y="186"/>
                  </a:lnTo>
                  <a:close/>
                  <a:moveTo>
                    <a:pt x="3539" y="328"/>
                  </a:moveTo>
                  <a:cubicBezTo>
                    <a:pt x="3369" y="328"/>
                    <a:pt x="3369" y="328"/>
                    <a:pt x="3369" y="328"/>
                  </a:cubicBezTo>
                  <a:cubicBezTo>
                    <a:pt x="3369" y="188"/>
                    <a:pt x="3369" y="188"/>
                    <a:pt x="3369" y="188"/>
                  </a:cubicBezTo>
                  <a:cubicBezTo>
                    <a:pt x="3528" y="188"/>
                    <a:pt x="3528" y="188"/>
                    <a:pt x="3528" y="188"/>
                  </a:cubicBezTo>
                  <a:cubicBezTo>
                    <a:pt x="3528" y="159"/>
                    <a:pt x="3528" y="159"/>
                    <a:pt x="3528" y="159"/>
                  </a:cubicBezTo>
                  <a:cubicBezTo>
                    <a:pt x="3369" y="159"/>
                    <a:pt x="3369" y="159"/>
                    <a:pt x="3369" y="159"/>
                  </a:cubicBezTo>
                  <a:cubicBezTo>
                    <a:pt x="3369" y="34"/>
                    <a:pt x="3369" y="34"/>
                    <a:pt x="3369" y="34"/>
                  </a:cubicBezTo>
                  <a:cubicBezTo>
                    <a:pt x="3539" y="34"/>
                    <a:pt x="3539" y="34"/>
                    <a:pt x="3539" y="34"/>
                  </a:cubicBezTo>
                  <a:cubicBezTo>
                    <a:pt x="3539" y="6"/>
                    <a:pt x="3539" y="6"/>
                    <a:pt x="3539" y="6"/>
                  </a:cubicBezTo>
                  <a:cubicBezTo>
                    <a:pt x="3337" y="6"/>
                    <a:pt x="3337" y="6"/>
                    <a:pt x="3337" y="6"/>
                  </a:cubicBezTo>
                  <a:cubicBezTo>
                    <a:pt x="3337" y="356"/>
                    <a:pt x="3337" y="356"/>
                    <a:pt x="3337" y="356"/>
                  </a:cubicBezTo>
                  <a:cubicBezTo>
                    <a:pt x="3539" y="356"/>
                    <a:pt x="3539" y="356"/>
                    <a:pt x="3539" y="356"/>
                  </a:cubicBezTo>
                  <a:lnTo>
                    <a:pt x="3539" y="328"/>
                  </a:lnTo>
                  <a:close/>
                  <a:moveTo>
                    <a:pt x="3754" y="207"/>
                  </a:moveTo>
                  <a:cubicBezTo>
                    <a:pt x="3845" y="356"/>
                    <a:pt x="3845" y="356"/>
                    <a:pt x="3845" y="356"/>
                  </a:cubicBezTo>
                  <a:cubicBezTo>
                    <a:pt x="3808" y="356"/>
                    <a:pt x="3808" y="356"/>
                    <a:pt x="3808" y="356"/>
                  </a:cubicBezTo>
                  <a:cubicBezTo>
                    <a:pt x="3721" y="213"/>
                    <a:pt x="3721" y="213"/>
                    <a:pt x="3721" y="213"/>
                  </a:cubicBezTo>
                  <a:cubicBezTo>
                    <a:pt x="3710" y="214"/>
                    <a:pt x="3697" y="214"/>
                    <a:pt x="3688" y="214"/>
                  </a:cubicBezTo>
                  <a:cubicBezTo>
                    <a:pt x="3670" y="214"/>
                    <a:pt x="3651" y="214"/>
                    <a:pt x="3637" y="213"/>
                  </a:cubicBezTo>
                  <a:cubicBezTo>
                    <a:pt x="3637" y="356"/>
                    <a:pt x="3637" y="356"/>
                    <a:pt x="3637" y="356"/>
                  </a:cubicBezTo>
                  <a:cubicBezTo>
                    <a:pt x="3605" y="356"/>
                    <a:pt x="3605" y="356"/>
                    <a:pt x="3605" y="356"/>
                  </a:cubicBezTo>
                  <a:cubicBezTo>
                    <a:pt x="3605" y="6"/>
                    <a:pt x="3605" y="6"/>
                    <a:pt x="3605" y="6"/>
                  </a:cubicBezTo>
                  <a:cubicBezTo>
                    <a:pt x="3638" y="5"/>
                    <a:pt x="3658" y="4"/>
                    <a:pt x="3687" y="4"/>
                  </a:cubicBezTo>
                  <a:cubicBezTo>
                    <a:pt x="3769" y="4"/>
                    <a:pt x="3825" y="26"/>
                    <a:pt x="3825" y="106"/>
                  </a:cubicBezTo>
                  <a:cubicBezTo>
                    <a:pt x="3825" y="109"/>
                    <a:pt x="3825" y="109"/>
                    <a:pt x="3825" y="109"/>
                  </a:cubicBezTo>
                  <a:cubicBezTo>
                    <a:pt x="3825" y="166"/>
                    <a:pt x="3800" y="194"/>
                    <a:pt x="3754" y="207"/>
                  </a:cubicBezTo>
                  <a:close/>
                  <a:moveTo>
                    <a:pt x="3793" y="109"/>
                  </a:moveTo>
                  <a:cubicBezTo>
                    <a:pt x="3793" y="106"/>
                    <a:pt x="3793" y="106"/>
                    <a:pt x="3793" y="106"/>
                  </a:cubicBezTo>
                  <a:cubicBezTo>
                    <a:pt x="3793" y="48"/>
                    <a:pt x="3758" y="33"/>
                    <a:pt x="3687" y="33"/>
                  </a:cubicBezTo>
                  <a:cubicBezTo>
                    <a:pt x="3671" y="33"/>
                    <a:pt x="3652" y="33"/>
                    <a:pt x="3637" y="34"/>
                  </a:cubicBezTo>
                  <a:cubicBezTo>
                    <a:pt x="3637" y="186"/>
                    <a:pt x="3637" y="186"/>
                    <a:pt x="3637" y="186"/>
                  </a:cubicBezTo>
                  <a:cubicBezTo>
                    <a:pt x="3652" y="186"/>
                    <a:pt x="3670" y="186"/>
                    <a:pt x="3688" y="186"/>
                  </a:cubicBezTo>
                  <a:cubicBezTo>
                    <a:pt x="3760" y="186"/>
                    <a:pt x="3793" y="167"/>
                    <a:pt x="3793" y="109"/>
                  </a:cubicBezTo>
                  <a:close/>
                  <a:moveTo>
                    <a:pt x="3966" y="356"/>
                  </a:moveTo>
                  <a:cubicBezTo>
                    <a:pt x="3998" y="356"/>
                    <a:pt x="3998" y="356"/>
                    <a:pt x="3998" y="356"/>
                  </a:cubicBezTo>
                  <a:cubicBezTo>
                    <a:pt x="3998" y="34"/>
                    <a:pt x="3998" y="34"/>
                    <a:pt x="3998" y="34"/>
                  </a:cubicBezTo>
                  <a:cubicBezTo>
                    <a:pt x="4112" y="34"/>
                    <a:pt x="4112" y="34"/>
                    <a:pt x="4112" y="34"/>
                  </a:cubicBezTo>
                  <a:cubicBezTo>
                    <a:pt x="4112" y="6"/>
                    <a:pt x="4112" y="6"/>
                    <a:pt x="4112" y="6"/>
                  </a:cubicBezTo>
                  <a:cubicBezTo>
                    <a:pt x="3853" y="6"/>
                    <a:pt x="3853" y="6"/>
                    <a:pt x="3853" y="6"/>
                  </a:cubicBezTo>
                  <a:cubicBezTo>
                    <a:pt x="3853" y="34"/>
                    <a:pt x="3853" y="34"/>
                    <a:pt x="3853" y="34"/>
                  </a:cubicBezTo>
                  <a:cubicBezTo>
                    <a:pt x="3966" y="34"/>
                    <a:pt x="3966" y="34"/>
                    <a:pt x="3966" y="34"/>
                  </a:cubicBezTo>
                  <a:lnTo>
                    <a:pt x="3966" y="356"/>
                  </a:lnTo>
                  <a:close/>
                  <a:moveTo>
                    <a:pt x="4167" y="356"/>
                  </a:moveTo>
                  <a:cubicBezTo>
                    <a:pt x="4198" y="356"/>
                    <a:pt x="4198" y="356"/>
                    <a:pt x="4198" y="356"/>
                  </a:cubicBezTo>
                  <a:cubicBezTo>
                    <a:pt x="4198" y="6"/>
                    <a:pt x="4198" y="6"/>
                    <a:pt x="4198" y="6"/>
                  </a:cubicBezTo>
                  <a:cubicBezTo>
                    <a:pt x="4167" y="6"/>
                    <a:pt x="4167" y="6"/>
                    <a:pt x="4167" y="6"/>
                  </a:cubicBezTo>
                  <a:lnTo>
                    <a:pt x="4167" y="356"/>
                  </a:lnTo>
                  <a:close/>
                  <a:moveTo>
                    <a:pt x="4402" y="171"/>
                  </a:moveTo>
                  <a:cubicBezTo>
                    <a:pt x="4355" y="149"/>
                    <a:pt x="4355" y="149"/>
                    <a:pt x="4355" y="149"/>
                  </a:cubicBezTo>
                  <a:cubicBezTo>
                    <a:pt x="4314" y="130"/>
                    <a:pt x="4296" y="113"/>
                    <a:pt x="4296" y="82"/>
                  </a:cubicBezTo>
                  <a:cubicBezTo>
                    <a:pt x="4296" y="41"/>
                    <a:pt x="4327" y="28"/>
                    <a:pt x="4377" y="28"/>
                  </a:cubicBezTo>
                  <a:cubicBezTo>
                    <a:pt x="4411" y="28"/>
                    <a:pt x="4450" y="32"/>
                    <a:pt x="4471" y="34"/>
                  </a:cubicBezTo>
                  <a:cubicBezTo>
                    <a:pt x="4471" y="9"/>
                    <a:pt x="4471" y="9"/>
                    <a:pt x="4471" y="9"/>
                  </a:cubicBezTo>
                  <a:cubicBezTo>
                    <a:pt x="4454" y="6"/>
                    <a:pt x="4415" y="0"/>
                    <a:pt x="4376" y="0"/>
                  </a:cubicBezTo>
                  <a:cubicBezTo>
                    <a:pt x="4303" y="0"/>
                    <a:pt x="4265" y="25"/>
                    <a:pt x="4265" y="82"/>
                  </a:cubicBezTo>
                  <a:cubicBezTo>
                    <a:pt x="4265" y="129"/>
                    <a:pt x="4293" y="154"/>
                    <a:pt x="4341" y="175"/>
                  </a:cubicBezTo>
                  <a:cubicBezTo>
                    <a:pt x="4388" y="197"/>
                    <a:pt x="4388" y="197"/>
                    <a:pt x="4388" y="197"/>
                  </a:cubicBezTo>
                  <a:cubicBezTo>
                    <a:pt x="4434" y="219"/>
                    <a:pt x="4450" y="236"/>
                    <a:pt x="4450" y="270"/>
                  </a:cubicBezTo>
                  <a:cubicBezTo>
                    <a:pt x="4450" y="318"/>
                    <a:pt x="4421" y="335"/>
                    <a:pt x="4369" y="335"/>
                  </a:cubicBezTo>
                  <a:cubicBezTo>
                    <a:pt x="4330" y="335"/>
                    <a:pt x="4296" y="332"/>
                    <a:pt x="4272" y="329"/>
                  </a:cubicBezTo>
                  <a:cubicBezTo>
                    <a:pt x="4272" y="354"/>
                    <a:pt x="4272" y="354"/>
                    <a:pt x="4272" y="354"/>
                  </a:cubicBezTo>
                  <a:cubicBezTo>
                    <a:pt x="4288" y="357"/>
                    <a:pt x="4328" y="362"/>
                    <a:pt x="4369" y="362"/>
                  </a:cubicBezTo>
                  <a:cubicBezTo>
                    <a:pt x="4444" y="362"/>
                    <a:pt x="4482" y="331"/>
                    <a:pt x="4482" y="270"/>
                  </a:cubicBezTo>
                  <a:cubicBezTo>
                    <a:pt x="4482" y="220"/>
                    <a:pt x="4457" y="196"/>
                    <a:pt x="4402" y="171"/>
                  </a:cubicBezTo>
                  <a:close/>
                  <a:moveTo>
                    <a:pt x="4750" y="328"/>
                  </a:moveTo>
                  <a:cubicBezTo>
                    <a:pt x="4580" y="328"/>
                    <a:pt x="4580" y="328"/>
                    <a:pt x="4580" y="328"/>
                  </a:cubicBezTo>
                  <a:cubicBezTo>
                    <a:pt x="4580" y="188"/>
                    <a:pt x="4580" y="188"/>
                    <a:pt x="4580" y="188"/>
                  </a:cubicBezTo>
                  <a:cubicBezTo>
                    <a:pt x="4739" y="188"/>
                    <a:pt x="4739" y="188"/>
                    <a:pt x="4739" y="188"/>
                  </a:cubicBezTo>
                  <a:cubicBezTo>
                    <a:pt x="4739" y="159"/>
                    <a:pt x="4739" y="159"/>
                    <a:pt x="4739" y="159"/>
                  </a:cubicBezTo>
                  <a:cubicBezTo>
                    <a:pt x="4580" y="159"/>
                    <a:pt x="4580" y="159"/>
                    <a:pt x="4580" y="159"/>
                  </a:cubicBezTo>
                  <a:cubicBezTo>
                    <a:pt x="4580" y="34"/>
                    <a:pt x="4580" y="34"/>
                    <a:pt x="4580" y="34"/>
                  </a:cubicBezTo>
                  <a:cubicBezTo>
                    <a:pt x="4750" y="34"/>
                    <a:pt x="4750" y="34"/>
                    <a:pt x="4750" y="34"/>
                  </a:cubicBezTo>
                  <a:cubicBezTo>
                    <a:pt x="4750" y="6"/>
                    <a:pt x="4750" y="6"/>
                    <a:pt x="4750" y="6"/>
                  </a:cubicBezTo>
                  <a:cubicBezTo>
                    <a:pt x="4548" y="6"/>
                    <a:pt x="4548" y="6"/>
                    <a:pt x="4548" y="6"/>
                  </a:cubicBezTo>
                  <a:cubicBezTo>
                    <a:pt x="4548" y="356"/>
                    <a:pt x="4548" y="356"/>
                    <a:pt x="4548" y="356"/>
                  </a:cubicBezTo>
                  <a:cubicBezTo>
                    <a:pt x="4750" y="356"/>
                    <a:pt x="4750" y="356"/>
                    <a:pt x="4750" y="356"/>
                  </a:cubicBezTo>
                  <a:lnTo>
                    <a:pt x="4750" y="328"/>
                  </a:lnTo>
                  <a:close/>
                  <a:moveTo>
                    <a:pt x="11" y="828"/>
                  </a:moveTo>
                  <a:cubicBezTo>
                    <a:pt x="77" y="828"/>
                    <a:pt x="77" y="828"/>
                    <a:pt x="77" y="828"/>
                  </a:cubicBezTo>
                  <a:cubicBezTo>
                    <a:pt x="77" y="674"/>
                    <a:pt x="77" y="674"/>
                    <a:pt x="77" y="674"/>
                  </a:cubicBezTo>
                  <a:cubicBezTo>
                    <a:pt x="224" y="674"/>
                    <a:pt x="224" y="674"/>
                    <a:pt x="224" y="674"/>
                  </a:cubicBezTo>
                  <a:cubicBezTo>
                    <a:pt x="224" y="621"/>
                    <a:pt x="224" y="621"/>
                    <a:pt x="224" y="621"/>
                  </a:cubicBezTo>
                  <a:cubicBezTo>
                    <a:pt x="77" y="621"/>
                    <a:pt x="77" y="621"/>
                    <a:pt x="77" y="621"/>
                  </a:cubicBezTo>
                  <a:cubicBezTo>
                    <a:pt x="77" y="533"/>
                    <a:pt x="77" y="533"/>
                    <a:pt x="77" y="533"/>
                  </a:cubicBezTo>
                  <a:cubicBezTo>
                    <a:pt x="234" y="533"/>
                    <a:pt x="234" y="533"/>
                    <a:pt x="234" y="533"/>
                  </a:cubicBezTo>
                  <a:cubicBezTo>
                    <a:pt x="234" y="477"/>
                    <a:pt x="234" y="477"/>
                    <a:pt x="234" y="477"/>
                  </a:cubicBezTo>
                  <a:cubicBezTo>
                    <a:pt x="11" y="477"/>
                    <a:pt x="11" y="477"/>
                    <a:pt x="11" y="477"/>
                  </a:cubicBezTo>
                  <a:lnTo>
                    <a:pt x="11" y="828"/>
                  </a:lnTo>
                  <a:close/>
                  <a:moveTo>
                    <a:pt x="499" y="681"/>
                  </a:moveTo>
                  <a:cubicBezTo>
                    <a:pt x="499" y="752"/>
                    <a:pt x="482" y="778"/>
                    <a:pt x="426" y="778"/>
                  </a:cubicBezTo>
                  <a:cubicBezTo>
                    <a:pt x="370" y="778"/>
                    <a:pt x="354" y="752"/>
                    <a:pt x="354" y="681"/>
                  </a:cubicBezTo>
                  <a:cubicBezTo>
                    <a:pt x="354" y="477"/>
                    <a:pt x="354" y="477"/>
                    <a:pt x="354" y="477"/>
                  </a:cubicBezTo>
                  <a:cubicBezTo>
                    <a:pt x="289" y="477"/>
                    <a:pt x="289" y="477"/>
                    <a:pt x="289" y="477"/>
                  </a:cubicBezTo>
                  <a:cubicBezTo>
                    <a:pt x="289" y="684"/>
                    <a:pt x="289" y="684"/>
                    <a:pt x="289" y="684"/>
                  </a:cubicBezTo>
                  <a:cubicBezTo>
                    <a:pt x="289" y="785"/>
                    <a:pt x="337" y="835"/>
                    <a:pt x="426" y="835"/>
                  </a:cubicBezTo>
                  <a:cubicBezTo>
                    <a:pt x="515" y="835"/>
                    <a:pt x="563" y="785"/>
                    <a:pt x="563" y="684"/>
                  </a:cubicBezTo>
                  <a:cubicBezTo>
                    <a:pt x="563" y="477"/>
                    <a:pt x="563" y="477"/>
                    <a:pt x="563" y="477"/>
                  </a:cubicBezTo>
                  <a:cubicBezTo>
                    <a:pt x="499" y="477"/>
                    <a:pt x="499" y="477"/>
                    <a:pt x="499" y="477"/>
                  </a:cubicBezTo>
                  <a:lnTo>
                    <a:pt x="499" y="681"/>
                  </a:lnTo>
                  <a:close/>
                  <a:moveTo>
                    <a:pt x="612" y="532"/>
                  </a:moveTo>
                  <a:cubicBezTo>
                    <a:pt x="716" y="532"/>
                    <a:pt x="716" y="532"/>
                    <a:pt x="716" y="532"/>
                  </a:cubicBezTo>
                  <a:cubicBezTo>
                    <a:pt x="716" y="828"/>
                    <a:pt x="716" y="828"/>
                    <a:pt x="716" y="828"/>
                  </a:cubicBezTo>
                  <a:cubicBezTo>
                    <a:pt x="782" y="828"/>
                    <a:pt x="782" y="828"/>
                    <a:pt x="782" y="828"/>
                  </a:cubicBezTo>
                  <a:cubicBezTo>
                    <a:pt x="782" y="532"/>
                    <a:pt x="782" y="532"/>
                    <a:pt x="782" y="532"/>
                  </a:cubicBezTo>
                  <a:cubicBezTo>
                    <a:pt x="887" y="532"/>
                    <a:pt x="887" y="532"/>
                    <a:pt x="887" y="532"/>
                  </a:cubicBezTo>
                  <a:cubicBezTo>
                    <a:pt x="887" y="477"/>
                    <a:pt x="887" y="477"/>
                    <a:pt x="887" y="477"/>
                  </a:cubicBezTo>
                  <a:cubicBezTo>
                    <a:pt x="612" y="477"/>
                    <a:pt x="612" y="477"/>
                    <a:pt x="612" y="477"/>
                  </a:cubicBezTo>
                  <a:lnTo>
                    <a:pt x="612" y="532"/>
                  </a:lnTo>
                  <a:close/>
                  <a:moveTo>
                    <a:pt x="1145" y="681"/>
                  </a:moveTo>
                  <a:cubicBezTo>
                    <a:pt x="1145" y="752"/>
                    <a:pt x="1128" y="778"/>
                    <a:pt x="1073" y="778"/>
                  </a:cubicBezTo>
                  <a:cubicBezTo>
                    <a:pt x="1017" y="778"/>
                    <a:pt x="1000" y="752"/>
                    <a:pt x="1000" y="681"/>
                  </a:cubicBezTo>
                  <a:cubicBezTo>
                    <a:pt x="1000" y="477"/>
                    <a:pt x="1000" y="477"/>
                    <a:pt x="1000" y="477"/>
                  </a:cubicBezTo>
                  <a:cubicBezTo>
                    <a:pt x="935" y="477"/>
                    <a:pt x="935" y="477"/>
                    <a:pt x="935" y="477"/>
                  </a:cubicBezTo>
                  <a:cubicBezTo>
                    <a:pt x="935" y="684"/>
                    <a:pt x="935" y="684"/>
                    <a:pt x="935" y="684"/>
                  </a:cubicBezTo>
                  <a:cubicBezTo>
                    <a:pt x="935" y="785"/>
                    <a:pt x="983" y="835"/>
                    <a:pt x="1073" y="835"/>
                  </a:cubicBezTo>
                  <a:cubicBezTo>
                    <a:pt x="1161" y="835"/>
                    <a:pt x="1210" y="785"/>
                    <a:pt x="1210" y="684"/>
                  </a:cubicBezTo>
                  <a:cubicBezTo>
                    <a:pt x="1210" y="477"/>
                    <a:pt x="1210" y="477"/>
                    <a:pt x="1210" y="477"/>
                  </a:cubicBezTo>
                  <a:cubicBezTo>
                    <a:pt x="1145" y="477"/>
                    <a:pt x="1145" y="477"/>
                    <a:pt x="1145" y="477"/>
                  </a:cubicBezTo>
                  <a:lnTo>
                    <a:pt x="1145" y="681"/>
                  </a:lnTo>
                  <a:close/>
                  <a:moveTo>
                    <a:pt x="1474" y="685"/>
                  </a:moveTo>
                  <a:cubicBezTo>
                    <a:pt x="1556" y="827"/>
                    <a:pt x="1556" y="827"/>
                    <a:pt x="1556" y="827"/>
                  </a:cubicBezTo>
                  <a:cubicBezTo>
                    <a:pt x="1486" y="827"/>
                    <a:pt x="1486" y="827"/>
                    <a:pt x="1486" y="827"/>
                  </a:cubicBezTo>
                  <a:cubicBezTo>
                    <a:pt x="1409" y="698"/>
                    <a:pt x="1409" y="698"/>
                    <a:pt x="1409" y="698"/>
                  </a:cubicBezTo>
                  <a:cubicBezTo>
                    <a:pt x="1400" y="698"/>
                    <a:pt x="1389" y="698"/>
                    <a:pt x="1378" y="698"/>
                  </a:cubicBezTo>
                  <a:cubicBezTo>
                    <a:pt x="1346" y="698"/>
                    <a:pt x="1346" y="698"/>
                    <a:pt x="1346" y="698"/>
                  </a:cubicBezTo>
                  <a:cubicBezTo>
                    <a:pt x="1346" y="827"/>
                    <a:pt x="1346" y="827"/>
                    <a:pt x="1346" y="827"/>
                  </a:cubicBezTo>
                  <a:cubicBezTo>
                    <a:pt x="1282" y="827"/>
                    <a:pt x="1282" y="827"/>
                    <a:pt x="1282" y="827"/>
                  </a:cubicBezTo>
                  <a:cubicBezTo>
                    <a:pt x="1282" y="477"/>
                    <a:pt x="1282" y="477"/>
                    <a:pt x="1282" y="477"/>
                  </a:cubicBezTo>
                  <a:cubicBezTo>
                    <a:pt x="1313" y="476"/>
                    <a:pt x="1345" y="475"/>
                    <a:pt x="1380" y="475"/>
                  </a:cubicBezTo>
                  <a:cubicBezTo>
                    <a:pt x="1464" y="475"/>
                    <a:pt x="1534" y="492"/>
                    <a:pt x="1534" y="584"/>
                  </a:cubicBezTo>
                  <a:cubicBezTo>
                    <a:pt x="1534" y="588"/>
                    <a:pt x="1534" y="588"/>
                    <a:pt x="1534" y="588"/>
                  </a:cubicBezTo>
                  <a:cubicBezTo>
                    <a:pt x="1534" y="641"/>
                    <a:pt x="1511" y="669"/>
                    <a:pt x="1474" y="685"/>
                  </a:cubicBezTo>
                  <a:close/>
                  <a:moveTo>
                    <a:pt x="1469" y="585"/>
                  </a:moveTo>
                  <a:cubicBezTo>
                    <a:pt x="1469" y="531"/>
                    <a:pt x="1432" y="531"/>
                    <a:pt x="1346" y="531"/>
                  </a:cubicBezTo>
                  <a:cubicBezTo>
                    <a:pt x="1346" y="646"/>
                    <a:pt x="1346" y="646"/>
                    <a:pt x="1346" y="646"/>
                  </a:cubicBezTo>
                  <a:cubicBezTo>
                    <a:pt x="1358" y="646"/>
                    <a:pt x="1370" y="646"/>
                    <a:pt x="1382" y="646"/>
                  </a:cubicBezTo>
                  <a:cubicBezTo>
                    <a:pt x="1443" y="646"/>
                    <a:pt x="1469" y="633"/>
                    <a:pt x="1469" y="588"/>
                  </a:cubicBezTo>
                  <a:lnTo>
                    <a:pt x="1469" y="585"/>
                  </a:lnTo>
                  <a:close/>
                  <a:moveTo>
                    <a:pt x="1601" y="828"/>
                  </a:moveTo>
                  <a:cubicBezTo>
                    <a:pt x="1824" y="828"/>
                    <a:pt x="1824" y="828"/>
                    <a:pt x="1824" y="828"/>
                  </a:cubicBezTo>
                  <a:cubicBezTo>
                    <a:pt x="1824" y="773"/>
                    <a:pt x="1824" y="773"/>
                    <a:pt x="1824" y="773"/>
                  </a:cubicBezTo>
                  <a:cubicBezTo>
                    <a:pt x="1667" y="773"/>
                    <a:pt x="1667" y="773"/>
                    <a:pt x="1667" y="773"/>
                  </a:cubicBezTo>
                  <a:cubicBezTo>
                    <a:pt x="1667" y="674"/>
                    <a:pt x="1667" y="674"/>
                    <a:pt x="1667" y="674"/>
                  </a:cubicBezTo>
                  <a:cubicBezTo>
                    <a:pt x="1814" y="674"/>
                    <a:pt x="1814" y="674"/>
                    <a:pt x="1814" y="674"/>
                  </a:cubicBezTo>
                  <a:cubicBezTo>
                    <a:pt x="1814" y="621"/>
                    <a:pt x="1814" y="621"/>
                    <a:pt x="1814" y="621"/>
                  </a:cubicBezTo>
                  <a:cubicBezTo>
                    <a:pt x="1667" y="621"/>
                    <a:pt x="1667" y="621"/>
                    <a:pt x="1667" y="621"/>
                  </a:cubicBezTo>
                  <a:cubicBezTo>
                    <a:pt x="1667" y="532"/>
                    <a:pt x="1667" y="532"/>
                    <a:pt x="1667" y="532"/>
                  </a:cubicBezTo>
                  <a:cubicBezTo>
                    <a:pt x="1824" y="532"/>
                    <a:pt x="1824" y="532"/>
                    <a:pt x="1824" y="532"/>
                  </a:cubicBezTo>
                  <a:cubicBezTo>
                    <a:pt x="1824" y="477"/>
                    <a:pt x="1824" y="477"/>
                    <a:pt x="1824" y="477"/>
                  </a:cubicBezTo>
                  <a:cubicBezTo>
                    <a:pt x="1601" y="477"/>
                    <a:pt x="1601" y="477"/>
                    <a:pt x="1601" y="477"/>
                  </a:cubicBezTo>
                  <a:lnTo>
                    <a:pt x="1601" y="828"/>
                  </a:lnTo>
                  <a:close/>
                  <a:moveTo>
                    <a:pt x="2197" y="617"/>
                  </a:moveTo>
                  <a:cubicBezTo>
                    <a:pt x="2044" y="617"/>
                    <a:pt x="2044" y="617"/>
                    <a:pt x="2044" y="617"/>
                  </a:cubicBezTo>
                  <a:cubicBezTo>
                    <a:pt x="2044" y="477"/>
                    <a:pt x="2044" y="477"/>
                    <a:pt x="2044" y="477"/>
                  </a:cubicBezTo>
                  <a:cubicBezTo>
                    <a:pt x="1978" y="477"/>
                    <a:pt x="1978" y="477"/>
                    <a:pt x="1978" y="477"/>
                  </a:cubicBezTo>
                  <a:cubicBezTo>
                    <a:pt x="1978" y="828"/>
                    <a:pt x="1978" y="828"/>
                    <a:pt x="1978" y="828"/>
                  </a:cubicBezTo>
                  <a:cubicBezTo>
                    <a:pt x="2044" y="828"/>
                    <a:pt x="2044" y="828"/>
                    <a:pt x="2044" y="828"/>
                  </a:cubicBezTo>
                  <a:cubicBezTo>
                    <a:pt x="2044" y="673"/>
                    <a:pt x="2044" y="673"/>
                    <a:pt x="2044" y="673"/>
                  </a:cubicBezTo>
                  <a:cubicBezTo>
                    <a:pt x="2197" y="673"/>
                    <a:pt x="2197" y="673"/>
                    <a:pt x="2197" y="673"/>
                  </a:cubicBezTo>
                  <a:cubicBezTo>
                    <a:pt x="2197" y="828"/>
                    <a:pt x="2197" y="828"/>
                    <a:pt x="2197" y="828"/>
                  </a:cubicBezTo>
                  <a:cubicBezTo>
                    <a:pt x="2263" y="828"/>
                    <a:pt x="2263" y="828"/>
                    <a:pt x="2263" y="828"/>
                  </a:cubicBezTo>
                  <a:cubicBezTo>
                    <a:pt x="2263" y="477"/>
                    <a:pt x="2263" y="477"/>
                    <a:pt x="2263" y="477"/>
                  </a:cubicBezTo>
                  <a:cubicBezTo>
                    <a:pt x="2197" y="477"/>
                    <a:pt x="2197" y="477"/>
                    <a:pt x="2197" y="477"/>
                  </a:cubicBezTo>
                  <a:lnTo>
                    <a:pt x="2197" y="617"/>
                  </a:lnTo>
                  <a:close/>
                  <a:moveTo>
                    <a:pt x="2338" y="828"/>
                  </a:moveTo>
                  <a:cubicBezTo>
                    <a:pt x="2560" y="828"/>
                    <a:pt x="2560" y="828"/>
                    <a:pt x="2560" y="828"/>
                  </a:cubicBezTo>
                  <a:cubicBezTo>
                    <a:pt x="2560" y="773"/>
                    <a:pt x="2560" y="773"/>
                    <a:pt x="2560" y="773"/>
                  </a:cubicBezTo>
                  <a:cubicBezTo>
                    <a:pt x="2404" y="773"/>
                    <a:pt x="2404" y="773"/>
                    <a:pt x="2404" y="773"/>
                  </a:cubicBezTo>
                  <a:cubicBezTo>
                    <a:pt x="2404" y="674"/>
                    <a:pt x="2404" y="674"/>
                    <a:pt x="2404" y="674"/>
                  </a:cubicBezTo>
                  <a:cubicBezTo>
                    <a:pt x="2550" y="674"/>
                    <a:pt x="2550" y="674"/>
                    <a:pt x="2550" y="674"/>
                  </a:cubicBezTo>
                  <a:cubicBezTo>
                    <a:pt x="2550" y="621"/>
                    <a:pt x="2550" y="621"/>
                    <a:pt x="2550" y="621"/>
                  </a:cubicBezTo>
                  <a:cubicBezTo>
                    <a:pt x="2404" y="621"/>
                    <a:pt x="2404" y="621"/>
                    <a:pt x="2404" y="621"/>
                  </a:cubicBezTo>
                  <a:cubicBezTo>
                    <a:pt x="2404" y="532"/>
                    <a:pt x="2404" y="532"/>
                    <a:pt x="2404" y="532"/>
                  </a:cubicBezTo>
                  <a:cubicBezTo>
                    <a:pt x="2560" y="532"/>
                    <a:pt x="2560" y="532"/>
                    <a:pt x="2560" y="532"/>
                  </a:cubicBezTo>
                  <a:cubicBezTo>
                    <a:pt x="2560" y="477"/>
                    <a:pt x="2560" y="477"/>
                    <a:pt x="2560" y="477"/>
                  </a:cubicBezTo>
                  <a:cubicBezTo>
                    <a:pt x="2338" y="477"/>
                    <a:pt x="2338" y="477"/>
                    <a:pt x="2338" y="477"/>
                  </a:cubicBezTo>
                  <a:lnTo>
                    <a:pt x="2338" y="828"/>
                  </a:lnTo>
                  <a:close/>
                  <a:moveTo>
                    <a:pt x="2800" y="477"/>
                  </a:moveTo>
                  <a:cubicBezTo>
                    <a:pt x="2906" y="828"/>
                    <a:pt x="2906" y="828"/>
                    <a:pt x="2906" y="828"/>
                  </a:cubicBezTo>
                  <a:cubicBezTo>
                    <a:pt x="2837" y="828"/>
                    <a:pt x="2837" y="828"/>
                    <a:pt x="2837" y="828"/>
                  </a:cubicBezTo>
                  <a:cubicBezTo>
                    <a:pt x="2807" y="730"/>
                    <a:pt x="2807" y="730"/>
                    <a:pt x="2807" y="730"/>
                  </a:cubicBezTo>
                  <a:cubicBezTo>
                    <a:pt x="2694" y="730"/>
                    <a:pt x="2694" y="730"/>
                    <a:pt x="2694" y="730"/>
                  </a:cubicBezTo>
                  <a:cubicBezTo>
                    <a:pt x="2663" y="828"/>
                    <a:pt x="2663" y="828"/>
                    <a:pt x="2663" y="828"/>
                  </a:cubicBezTo>
                  <a:cubicBezTo>
                    <a:pt x="2596" y="828"/>
                    <a:pt x="2596" y="828"/>
                    <a:pt x="2596" y="828"/>
                  </a:cubicBezTo>
                  <a:cubicBezTo>
                    <a:pt x="2702" y="477"/>
                    <a:pt x="2702" y="477"/>
                    <a:pt x="2702" y="477"/>
                  </a:cubicBezTo>
                  <a:lnTo>
                    <a:pt x="2800" y="477"/>
                  </a:lnTo>
                  <a:close/>
                  <a:moveTo>
                    <a:pt x="2794" y="675"/>
                  </a:moveTo>
                  <a:cubicBezTo>
                    <a:pt x="2765" y="579"/>
                    <a:pt x="2765" y="579"/>
                    <a:pt x="2765" y="579"/>
                  </a:cubicBezTo>
                  <a:cubicBezTo>
                    <a:pt x="2760" y="561"/>
                    <a:pt x="2756" y="542"/>
                    <a:pt x="2753" y="524"/>
                  </a:cubicBezTo>
                  <a:cubicBezTo>
                    <a:pt x="2749" y="524"/>
                    <a:pt x="2749" y="524"/>
                    <a:pt x="2749" y="524"/>
                  </a:cubicBezTo>
                  <a:cubicBezTo>
                    <a:pt x="2745" y="542"/>
                    <a:pt x="2741" y="561"/>
                    <a:pt x="2736" y="579"/>
                  </a:cubicBezTo>
                  <a:cubicBezTo>
                    <a:pt x="2707" y="675"/>
                    <a:pt x="2707" y="675"/>
                    <a:pt x="2707" y="675"/>
                  </a:cubicBezTo>
                  <a:lnTo>
                    <a:pt x="2794" y="675"/>
                  </a:lnTo>
                  <a:close/>
                  <a:moveTo>
                    <a:pt x="3021" y="477"/>
                  </a:moveTo>
                  <a:cubicBezTo>
                    <a:pt x="2955" y="477"/>
                    <a:pt x="2955" y="477"/>
                    <a:pt x="2955" y="477"/>
                  </a:cubicBezTo>
                  <a:cubicBezTo>
                    <a:pt x="2955" y="828"/>
                    <a:pt x="2955" y="828"/>
                    <a:pt x="2955" y="828"/>
                  </a:cubicBezTo>
                  <a:cubicBezTo>
                    <a:pt x="3169" y="828"/>
                    <a:pt x="3169" y="828"/>
                    <a:pt x="3169" y="828"/>
                  </a:cubicBezTo>
                  <a:cubicBezTo>
                    <a:pt x="3169" y="772"/>
                    <a:pt x="3169" y="772"/>
                    <a:pt x="3169" y="772"/>
                  </a:cubicBezTo>
                  <a:cubicBezTo>
                    <a:pt x="3021" y="772"/>
                    <a:pt x="3021" y="772"/>
                    <a:pt x="3021" y="772"/>
                  </a:cubicBezTo>
                  <a:lnTo>
                    <a:pt x="3021" y="477"/>
                  </a:lnTo>
                  <a:close/>
                  <a:moveTo>
                    <a:pt x="3141" y="532"/>
                  </a:moveTo>
                  <a:cubicBezTo>
                    <a:pt x="3245" y="532"/>
                    <a:pt x="3245" y="532"/>
                    <a:pt x="3245" y="532"/>
                  </a:cubicBezTo>
                  <a:cubicBezTo>
                    <a:pt x="3245" y="828"/>
                    <a:pt x="3245" y="828"/>
                    <a:pt x="3245" y="828"/>
                  </a:cubicBezTo>
                  <a:cubicBezTo>
                    <a:pt x="3311" y="828"/>
                    <a:pt x="3311" y="828"/>
                    <a:pt x="3311" y="828"/>
                  </a:cubicBezTo>
                  <a:cubicBezTo>
                    <a:pt x="3311" y="532"/>
                    <a:pt x="3311" y="532"/>
                    <a:pt x="3311" y="532"/>
                  </a:cubicBezTo>
                  <a:cubicBezTo>
                    <a:pt x="3416" y="532"/>
                    <a:pt x="3416" y="532"/>
                    <a:pt x="3416" y="532"/>
                  </a:cubicBezTo>
                  <a:cubicBezTo>
                    <a:pt x="3416" y="477"/>
                    <a:pt x="3416" y="477"/>
                    <a:pt x="3416" y="477"/>
                  </a:cubicBezTo>
                  <a:cubicBezTo>
                    <a:pt x="3141" y="477"/>
                    <a:pt x="3141" y="477"/>
                    <a:pt x="3141" y="477"/>
                  </a:cubicBezTo>
                  <a:lnTo>
                    <a:pt x="3141" y="532"/>
                  </a:lnTo>
                  <a:close/>
                  <a:moveTo>
                    <a:pt x="3685" y="617"/>
                  </a:moveTo>
                  <a:cubicBezTo>
                    <a:pt x="3532" y="617"/>
                    <a:pt x="3532" y="617"/>
                    <a:pt x="3532" y="617"/>
                  </a:cubicBezTo>
                  <a:cubicBezTo>
                    <a:pt x="3532" y="477"/>
                    <a:pt x="3532" y="477"/>
                    <a:pt x="3532" y="477"/>
                  </a:cubicBezTo>
                  <a:cubicBezTo>
                    <a:pt x="3466" y="477"/>
                    <a:pt x="3466" y="477"/>
                    <a:pt x="3466" y="477"/>
                  </a:cubicBezTo>
                  <a:cubicBezTo>
                    <a:pt x="3466" y="828"/>
                    <a:pt x="3466" y="828"/>
                    <a:pt x="3466" y="828"/>
                  </a:cubicBezTo>
                  <a:cubicBezTo>
                    <a:pt x="3532" y="828"/>
                    <a:pt x="3532" y="828"/>
                    <a:pt x="3532" y="828"/>
                  </a:cubicBezTo>
                  <a:cubicBezTo>
                    <a:pt x="3532" y="673"/>
                    <a:pt x="3532" y="673"/>
                    <a:pt x="3532" y="673"/>
                  </a:cubicBezTo>
                  <a:cubicBezTo>
                    <a:pt x="3685" y="673"/>
                    <a:pt x="3685" y="673"/>
                    <a:pt x="3685" y="673"/>
                  </a:cubicBezTo>
                  <a:cubicBezTo>
                    <a:pt x="3685" y="828"/>
                    <a:pt x="3685" y="828"/>
                    <a:pt x="3685" y="828"/>
                  </a:cubicBezTo>
                  <a:cubicBezTo>
                    <a:pt x="3751" y="828"/>
                    <a:pt x="3751" y="828"/>
                    <a:pt x="3751" y="828"/>
                  </a:cubicBezTo>
                  <a:cubicBezTo>
                    <a:pt x="3751" y="477"/>
                    <a:pt x="3751" y="477"/>
                    <a:pt x="3751" y="477"/>
                  </a:cubicBezTo>
                  <a:cubicBezTo>
                    <a:pt x="3685" y="477"/>
                    <a:pt x="3685" y="477"/>
                    <a:pt x="3685" y="477"/>
                  </a:cubicBezTo>
                  <a:lnTo>
                    <a:pt x="3685" y="617"/>
                  </a:lnTo>
                  <a:close/>
                  <a:moveTo>
                    <a:pt x="4189" y="630"/>
                  </a:moveTo>
                  <a:cubicBezTo>
                    <a:pt x="4189" y="674"/>
                    <a:pt x="4189" y="674"/>
                    <a:pt x="4189" y="674"/>
                  </a:cubicBezTo>
                  <a:cubicBezTo>
                    <a:pt x="4189" y="777"/>
                    <a:pt x="4144" y="830"/>
                    <a:pt x="4028" y="830"/>
                  </a:cubicBezTo>
                  <a:cubicBezTo>
                    <a:pt x="3985" y="830"/>
                    <a:pt x="3961" y="829"/>
                    <a:pt x="3918" y="828"/>
                  </a:cubicBezTo>
                  <a:cubicBezTo>
                    <a:pt x="3918" y="477"/>
                    <a:pt x="3918" y="477"/>
                    <a:pt x="3918" y="477"/>
                  </a:cubicBezTo>
                  <a:cubicBezTo>
                    <a:pt x="3961" y="476"/>
                    <a:pt x="3982" y="475"/>
                    <a:pt x="4028" y="475"/>
                  </a:cubicBezTo>
                  <a:cubicBezTo>
                    <a:pt x="4141" y="475"/>
                    <a:pt x="4189" y="527"/>
                    <a:pt x="4189" y="630"/>
                  </a:cubicBezTo>
                  <a:close/>
                  <a:moveTo>
                    <a:pt x="4124" y="630"/>
                  </a:moveTo>
                  <a:cubicBezTo>
                    <a:pt x="4124" y="553"/>
                    <a:pt x="4094" y="531"/>
                    <a:pt x="4026" y="531"/>
                  </a:cubicBezTo>
                  <a:cubicBezTo>
                    <a:pt x="3983" y="531"/>
                    <a:pt x="3983" y="531"/>
                    <a:pt x="3983" y="531"/>
                  </a:cubicBezTo>
                  <a:cubicBezTo>
                    <a:pt x="3983" y="775"/>
                    <a:pt x="3983" y="775"/>
                    <a:pt x="3983" y="775"/>
                  </a:cubicBezTo>
                  <a:cubicBezTo>
                    <a:pt x="4026" y="775"/>
                    <a:pt x="4026" y="775"/>
                    <a:pt x="4026" y="775"/>
                  </a:cubicBezTo>
                  <a:cubicBezTo>
                    <a:pt x="4094" y="775"/>
                    <a:pt x="4124" y="750"/>
                    <a:pt x="4124" y="674"/>
                  </a:cubicBezTo>
                  <a:lnTo>
                    <a:pt x="4124" y="630"/>
                  </a:lnTo>
                  <a:close/>
                  <a:moveTo>
                    <a:pt x="4251" y="828"/>
                  </a:moveTo>
                  <a:cubicBezTo>
                    <a:pt x="4474" y="828"/>
                    <a:pt x="4474" y="828"/>
                    <a:pt x="4474" y="828"/>
                  </a:cubicBezTo>
                  <a:cubicBezTo>
                    <a:pt x="4474" y="773"/>
                    <a:pt x="4474" y="773"/>
                    <a:pt x="4474" y="773"/>
                  </a:cubicBezTo>
                  <a:cubicBezTo>
                    <a:pt x="4317" y="773"/>
                    <a:pt x="4317" y="773"/>
                    <a:pt x="4317" y="773"/>
                  </a:cubicBezTo>
                  <a:cubicBezTo>
                    <a:pt x="4317" y="674"/>
                    <a:pt x="4317" y="674"/>
                    <a:pt x="4317" y="674"/>
                  </a:cubicBezTo>
                  <a:cubicBezTo>
                    <a:pt x="4464" y="674"/>
                    <a:pt x="4464" y="674"/>
                    <a:pt x="4464" y="674"/>
                  </a:cubicBezTo>
                  <a:cubicBezTo>
                    <a:pt x="4464" y="621"/>
                    <a:pt x="4464" y="621"/>
                    <a:pt x="4464" y="621"/>
                  </a:cubicBezTo>
                  <a:cubicBezTo>
                    <a:pt x="4317" y="621"/>
                    <a:pt x="4317" y="621"/>
                    <a:pt x="4317" y="621"/>
                  </a:cubicBezTo>
                  <a:cubicBezTo>
                    <a:pt x="4317" y="532"/>
                    <a:pt x="4317" y="532"/>
                    <a:pt x="4317" y="532"/>
                  </a:cubicBezTo>
                  <a:cubicBezTo>
                    <a:pt x="4474" y="532"/>
                    <a:pt x="4474" y="532"/>
                    <a:pt x="4474" y="532"/>
                  </a:cubicBezTo>
                  <a:cubicBezTo>
                    <a:pt x="4474" y="477"/>
                    <a:pt x="4474" y="477"/>
                    <a:pt x="4474" y="477"/>
                  </a:cubicBezTo>
                  <a:cubicBezTo>
                    <a:pt x="4251" y="477"/>
                    <a:pt x="4251" y="477"/>
                    <a:pt x="4251" y="477"/>
                  </a:cubicBezTo>
                  <a:lnTo>
                    <a:pt x="4251" y="828"/>
                  </a:lnTo>
                  <a:close/>
                  <a:moveTo>
                    <a:pt x="4680" y="626"/>
                  </a:moveTo>
                  <a:cubicBezTo>
                    <a:pt x="4632" y="607"/>
                    <a:pt x="4632" y="607"/>
                    <a:pt x="4632" y="607"/>
                  </a:cubicBezTo>
                  <a:cubicBezTo>
                    <a:pt x="4597" y="593"/>
                    <a:pt x="4588" y="582"/>
                    <a:pt x="4588" y="561"/>
                  </a:cubicBezTo>
                  <a:cubicBezTo>
                    <a:pt x="4588" y="533"/>
                    <a:pt x="4610" y="525"/>
                    <a:pt x="4651" y="525"/>
                  </a:cubicBezTo>
                  <a:cubicBezTo>
                    <a:pt x="4687" y="525"/>
                    <a:pt x="4723" y="529"/>
                    <a:pt x="4750" y="532"/>
                  </a:cubicBezTo>
                  <a:cubicBezTo>
                    <a:pt x="4750" y="482"/>
                    <a:pt x="4750" y="482"/>
                    <a:pt x="4750" y="482"/>
                  </a:cubicBezTo>
                  <a:cubicBezTo>
                    <a:pt x="4734" y="477"/>
                    <a:pt x="4692" y="470"/>
                    <a:pt x="4648" y="470"/>
                  </a:cubicBezTo>
                  <a:cubicBezTo>
                    <a:pt x="4565" y="470"/>
                    <a:pt x="4523" y="495"/>
                    <a:pt x="4523" y="563"/>
                  </a:cubicBezTo>
                  <a:cubicBezTo>
                    <a:pt x="4523" y="614"/>
                    <a:pt x="4550" y="643"/>
                    <a:pt x="4602" y="665"/>
                  </a:cubicBezTo>
                  <a:cubicBezTo>
                    <a:pt x="4655" y="686"/>
                    <a:pt x="4655" y="686"/>
                    <a:pt x="4655" y="686"/>
                  </a:cubicBezTo>
                  <a:cubicBezTo>
                    <a:pt x="4690" y="701"/>
                    <a:pt x="4699" y="713"/>
                    <a:pt x="4699" y="736"/>
                  </a:cubicBezTo>
                  <a:cubicBezTo>
                    <a:pt x="4699" y="768"/>
                    <a:pt x="4679" y="779"/>
                    <a:pt x="4636" y="779"/>
                  </a:cubicBezTo>
                  <a:cubicBezTo>
                    <a:pt x="4592" y="779"/>
                    <a:pt x="4560" y="777"/>
                    <a:pt x="4531" y="774"/>
                  </a:cubicBezTo>
                  <a:cubicBezTo>
                    <a:pt x="4531" y="824"/>
                    <a:pt x="4531" y="824"/>
                    <a:pt x="4531" y="824"/>
                  </a:cubicBezTo>
                  <a:cubicBezTo>
                    <a:pt x="4548" y="829"/>
                    <a:pt x="4596" y="835"/>
                    <a:pt x="4641" y="835"/>
                  </a:cubicBezTo>
                  <a:cubicBezTo>
                    <a:pt x="4720" y="835"/>
                    <a:pt x="4766" y="799"/>
                    <a:pt x="4766" y="736"/>
                  </a:cubicBezTo>
                  <a:cubicBezTo>
                    <a:pt x="4766" y="676"/>
                    <a:pt x="4741" y="651"/>
                    <a:pt x="4680" y="626"/>
                  </a:cubicBezTo>
                  <a:close/>
                  <a:moveTo>
                    <a:pt x="4826" y="828"/>
                  </a:moveTo>
                  <a:cubicBezTo>
                    <a:pt x="4892" y="828"/>
                    <a:pt x="4892" y="828"/>
                    <a:pt x="4892" y="828"/>
                  </a:cubicBezTo>
                  <a:cubicBezTo>
                    <a:pt x="4892" y="477"/>
                    <a:pt x="4892" y="477"/>
                    <a:pt x="4892" y="477"/>
                  </a:cubicBezTo>
                  <a:cubicBezTo>
                    <a:pt x="4826" y="477"/>
                    <a:pt x="4826" y="477"/>
                    <a:pt x="4826" y="477"/>
                  </a:cubicBezTo>
                  <a:lnTo>
                    <a:pt x="4826" y="828"/>
                  </a:lnTo>
                  <a:close/>
                  <a:moveTo>
                    <a:pt x="5152" y="776"/>
                  </a:moveTo>
                  <a:cubicBezTo>
                    <a:pt x="5140" y="777"/>
                    <a:pt x="5122" y="778"/>
                    <a:pt x="5105" y="778"/>
                  </a:cubicBezTo>
                  <a:cubicBezTo>
                    <a:pt x="5048" y="778"/>
                    <a:pt x="5019" y="757"/>
                    <a:pt x="5019" y="677"/>
                  </a:cubicBezTo>
                  <a:cubicBezTo>
                    <a:pt x="5019" y="628"/>
                    <a:pt x="5019" y="628"/>
                    <a:pt x="5019" y="628"/>
                  </a:cubicBezTo>
                  <a:cubicBezTo>
                    <a:pt x="5019" y="541"/>
                    <a:pt x="5056" y="528"/>
                    <a:pt x="5113" y="528"/>
                  </a:cubicBezTo>
                  <a:cubicBezTo>
                    <a:pt x="5137" y="528"/>
                    <a:pt x="5192" y="531"/>
                    <a:pt x="5214" y="533"/>
                  </a:cubicBezTo>
                  <a:cubicBezTo>
                    <a:pt x="5214" y="482"/>
                    <a:pt x="5214" y="482"/>
                    <a:pt x="5214" y="482"/>
                  </a:cubicBezTo>
                  <a:cubicBezTo>
                    <a:pt x="5203" y="479"/>
                    <a:pt x="5153" y="470"/>
                    <a:pt x="5102" y="470"/>
                  </a:cubicBezTo>
                  <a:cubicBezTo>
                    <a:pt x="5029" y="470"/>
                    <a:pt x="4954" y="494"/>
                    <a:pt x="4954" y="628"/>
                  </a:cubicBezTo>
                  <a:cubicBezTo>
                    <a:pt x="4954" y="677"/>
                    <a:pt x="4954" y="677"/>
                    <a:pt x="4954" y="677"/>
                  </a:cubicBezTo>
                  <a:cubicBezTo>
                    <a:pt x="4954" y="804"/>
                    <a:pt x="5020" y="835"/>
                    <a:pt x="5100" y="835"/>
                  </a:cubicBezTo>
                  <a:cubicBezTo>
                    <a:pt x="5151" y="835"/>
                    <a:pt x="5196" y="828"/>
                    <a:pt x="5215" y="824"/>
                  </a:cubicBezTo>
                  <a:cubicBezTo>
                    <a:pt x="5215" y="641"/>
                    <a:pt x="5215" y="641"/>
                    <a:pt x="5215" y="641"/>
                  </a:cubicBezTo>
                  <a:cubicBezTo>
                    <a:pt x="5152" y="641"/>
                    <a:pt x="5152" y="641"/>
                    <a:pt x="5152" y="641"/>
                  </a:cubicBezTo>
                  <a:lnTo>
                    <a:pt x="5152" y="776"/>
                  </a:lnTo>
                  <a:close/>
                  <a:moveTo>
                    <a:pt x="5496" y="477"/>
                  </a:moveTo>
                  <a:cubicBezTo>
                    <a:pt x="5496" y="668"/>
                    <a:pt x="5496" y="668"/>
                    <a:pt x="5496" y="668"/>
                  </a:cubicBezTo>
                  <a:cubicBezTo>
                    <a:pt x="5496" y="689"/>
                    <a:pt x="5496" y="713"/>
                    <a:pt x="5498" y="734"/>
                  </a:cubicBezTo>
                  <a:cubicBezTo>
                    <a:pt x="5497" y="734"/>
                    <a:pt x="5497" y="734"/>
                    <a:pt x="5497" y="734"/>
                  </a:cubicBezTo>
                  <a:cubicBezTo>
                    <a:pt x="5489" y="717"/>
                    <a:pt x="5478" y="697"/>
                    <a:pt x="5470" y="681"/>
                  </a:cubicBezTo>
                  <a:cubicBezTo>
                    <a:pt x="5358" y="477"/>
                    <a:pt x="5358" y="477"/>
                    <a:pt x="5358" y="477"/>
                  </a:cubicBezTo>
                  <a:cubicBezTo>
                    <a:pt x="5282" y="477"/>
                    <a:pt x="5282" y="477"/>
                    <a:pt x="5282" y="477"/>
                  </a:cubicBezTo>
                  <a:cubicBezTo>
                    <a:pt x="5282" y="828"/>
                    <a:pt x="5282" y="828"/>
                    <a:pt x="5282" y="828"/>
                  </a:cubicBezTo>
                  <a:cubicBezTo>
                    <a:pt x="5342" y="828"/>
                    <a:pt x="5342" y="828"/>
                    <a:pt x="5342" y="828"/>
                  </a:cubicBezTo>
                  <a:cubicBezTo>
                    <a:pt x="5342" y="630"/>
                    <a:pt x="5342" y="630"/>
                    <a:pt x="5342" y="630"/>
                  </a:cubicBezTo>
                  <a:cubicBezTo>
                    <a:pt x="5342" y="609"/>
                    <a:pt x="5341" y="587"/>
                    <a:pt x="5340" y="567"/>
                  </a:cubicBezTo>
                  <a:cubicBezTo>
                    <a:pt x="5341" y="567"/>
                    <a:pt x="5341" y="567"/>
                    <a:pt x="5341" y="567"/>
                  </a:cubicBezTo>
                  <a:cubicBezTo>
                    <a:pt x="5349" y="585"/>
                    <a:pt x="5359" y="604"/>
                    <a:pt x="5368" y="620"/>
                  </a:cubicBezTo>
                  <a:cubicBezTo>
                    <a:pt x="5480" y="828"/>
                    <a:pt x="5480" y="828"/>
                    <a:pt x="5480" y="828"/>
                  </a:cubicBezTo>
                  <a:cubicBezTo>
                    <a:pt x="5556" y="828"/>
                    <a:pt x="5556" y="828"/>
                    <a:pt x="5556" y="828"/>
                  </a:cubicBezTo>
                  <a:cubicBezTo>
                    <a:pt x="5556" y="477"/>
                    <a:pt x="5556" y="477"/>
                    <a:pt x="5556" y="477"/>
                  </a:cubicBezTo>
                  <a:lnTo>
                    <a:pt x="5496"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7" name="Freeform 9">
              <a:extLst>
                <a:ext uri="{FF2B5EF4-FFF2-40B4-BE49-F238E27FC236}">
                  <a16:creationId xmlns:a16="http://schemas.microsoft.com/office/drawing/2014/main" id="{8CD9793C-657D-4BD9-8EB1-B3B2CE78C3DC}"/>
                </a:ext>
              </a:extLst>
            </p:cNvPr>
            <p:cNvSpPr>
              <a:spLocks noSelect="1"/>
            </p:cNvSpPr>
            <p:nvPr userDrawn="1"/>
          </p:nvSpPr>
          <p:spPr bwMode="gray">
            <a:xfrm>
              <a:off x="2101925" y="6004100"/>
              <a:ext cx="382589" cy="382589"/>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2"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pic>
          <p:nvPicPr>
            <p:cNvPr id="28" name="***Logo EMF">
              <a:extLst>
                <a:ext uri="{FF2B5EF4-FFF2-40B4-BE49-F238E27FC236}">
                  <a16:creationId xmlns:a16="http://schemas.microsoft.com/office/drawing/2014/main" id="{2E1B3EC3-3283-40FD-8717-DA82FB707B1D}"/>
                </a:ext>
              </a:extLst>
            </p:cNvPr>
            <p:cNvPicPr>
              <a:picLocks noSelect="1"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gray">
            <a:xfrm>
              <a:off x="3240" y="5957075"/>
              <a:ext cx="2520000" cy="901115"/>
            </a:xfrm>
            <a:prstGeom prst="rect">
              <a:avLst/>
            </a:prstGeom>
          </p:spPr>
        </p:pic>
      </p:grpSp>
      <p:sp>
        <p:nvSpPr>
          <p:cNvPr id="29" name="Tijdelijke aanduiding voor afbeelding 12">
            <a:extLst>
              <a:ext uri="{FF2B5EF4-FFF2-40B4-BE49-F238E27FC236}">
                <a16:creationId xmlns:a16="http://schemas.microsoft.com/office/drawing/2014/main" id="{C7A48F83-F46C-433A-9B48-7FB81A0C7126}"/>
              </a:ext>
            </a:extLst>
          </p:cNvPr>
          <p:cNvSpPr>
            <a:spLocks noGrp="1" noSelect="1" noChangeAspect="1"/>
          </p:cNvSpPr>
          <p:nvPr>
            <p:ph type="pic" sz="quarter" idx="13" hasCustomPrompt="1"/>
          </p:nvPr>
        </p:nvSpPr>
        <p:spPr bwMode="gray">
          <a:xfrm>
            <a:off x="-1" y="3033013"/>
            <a:ext cx="9146091" cy="2508619"/>
          </a:xfrm>
          <a:solidFill>
            <a:srgbClr val="D6D6D6"/>
          </a:solidFill>
        </p:spPr>
        <p:txBody>
          <a:bodyPr/>
          <a:lstStyle>
            <a:lvl1pPr marL="0" indent="0">
              <a:lnSpc>
                <a:spcPct val="100000"/>
              </a:lnSpc>
              <a:buFontTx/>
              <a:buNone/>
              <a:defRPr/>
            </a:lvl1pPr>
          </a:lstStyle>
          <a:p>
            <a:r>
              <a:rPr lang="nl-NL"/>
              <a:t>[Klik op het icoon om een afbeelding in te voegen]</a:t>
            </a:r>
          </a:p>
        </p:txBody>
      </p:sp>
    </p:spTree>
    <p:extLst>
      <p:ext uri="{BB962C8B-B14F-4D97-AF65-F5344CB8AC3E}">
        <p14:creationId xmlns:p14="http://schemas.microsoft.com/office/powerpoint/2010/main" val="921725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dia met grote foto">
    <p:bg>
      <p:bgPr>
        <a:solidFill>
          <a:srgbClr val="FFC20E"/>
        </a:solidFill>
        <a:effectLst/>
      </p:bgPr>
    </p:bg>
    <p:spTree>
      <p:nvGrpSpPr>
        <p:cNvPr id="1" name=""/>
        <p:cNvGrpSpPr/>
        <p:nvPr/>
      </p:nvGrpSpPr>
      <p:grpSpPr>
        <a:xfrm>
          <a:off x="0" y="0"/>
          <a:ext cx="0" cy="0"/>
          <a:chOff x="0" y="0"/>
          <a:chExt cx="0" cy="0"/>
        </a:xfrm>
      </p:grpSpPr>
      <p:sp>
        <p:nvSpPr>
          <p:cNvPr id="29" name="Tijdelijke aanduiding voor afbeelding 12">
            <a:extLst>
              <a:ext uri="{FF2B5EF4-FFF2-40B4-BE49-F238E27FC236}">
                <a16:creationId xmlns:a16="http://schemas.microsoft.com/office/drawing/2014/main" id="{C7A48F83-F46C-433A-9B48-7FB81A0C7126}"/>
              </a:ext>
            </a:extLst>
          </p:cNvPr>
          <p:cNvSpPr>
            <a:spLocks noGrp="1" noSelect="1" noChangeAspect="1"/>
          </p:cNvSpPr>
          <p:nvPr>
            <p:ph type="pic" sz="quarter" idx="13" hasCustomPrompt="1"/>
          </p:nvPr>
        </p:nvSpPr>
        <p:spPr bwMode="gray">
          <a:xfrm>
            <a:off x="-1" y="3"/>
            <a:ext cx="9146091" cy="5542716"/>
          </a:xfrm>
          <a:solidFill>
            <a:srgbClr val="D6D6D6"/>
          </a:solidFill>
        </p:spPr>
        <p:txBody>
          <a:bodyPr/>
          <a:lstStyle>
            <a:lvl1pPr marL="0" indent="0">
              <a:lnSpc>
                <a:spcPct val="100000"/>
              </a:lnSpc>
              <a:buFontTx/>
              <a:buNone/>
              <a:defRPr/>
            </a:lvl1pPr>
          </a:lstStyle>
          <a:p>
            <a:r>
              <a:rPr lang="nl-NL"/>
              <a:t>[Klik op het icoon om een afbeelding in te voegen]</a:t>
            </a:r>
          </a:p>
        </p:txBody>
      </p:sp>
      <p:sp>
        <p:nvSpPr>
          <p:cNvPr id="17" name="***Datum"/>
          <p:cNvSpPr>
            <a:spLocks noGrp="1" noSelect="1"/>
          </p:cNvSpPr>
          <p:nvPr>
            <p:ph type="body" sz="quarter" idx="11" hasCustomPrompt="1"/>
          </p:nvPr>
        </p:nvSpPr>
        <p:spPr bwMode="gray">
          <a:xfrm>
            <a:off x="332143" y="2411428"/>
            <a:ext cx="7815090" cy="287933"/>
          </a:xfrm>
        </p:spPr>
        <p:txBody>
          <a:bodyPr/>
          <a:lstStyle>
            <a:lvl1pPr marL="0" indent="0">
              <a:lnSpc>
                <a:spcPct val="100000"/>
              </a:lnSpc>
              <a:spcBef>
                <a:spcPts val="0"/>
              </a:spcBef>
              <a:buNone/>
              <a:defRPr sz="1800" b="0">
                <a:solidFill>
                  <a:schemeClr val="bg1"/>
                </a:solidFill>
              </a:defRPr>
            </a:lvl1pPr>
            <a:lvl2pPr marL="0" indent="0">
              <a:lnSpc>
                <a:spcPct val="100000"/>
              </a:lnSpc>
              <a:spcBef>
                <a:spcPts val="0"/>
              </a:spcBef>
              <a:buNone/>
              <a:defRPr sz="1800" b="0"/>
            </a:lvl2pPr>
            <a:lvl3pPr marL="0" indent="0">
              <a:lnSpc>
                <a:spcPct val="100000"/>
              </a:lnSpc>
              <a:spcBef>
                <a:spcPts val="0"/>
              </a:spcBef>
              <a:buNone/>
              <a:defRPr sz="1800" b="0"/>
            </a:lvl3pPr>
            <a:lvl4pPr marL="0" indent="0">
              <a:lnSpc>
                <a:spcPct val="100000"/>
              </a:lnSpc>
              <a:spcBef>
                <a:spcPts val="0"/>
              </a:spcBef>
              <a:buFont typeface="Arial" panose="020B0604020202020204" pitchFamily="34" charset="0"/>
              <a:buNone/>
              <a:defRPr sz="1800" b="0"/>
            </a:lvl4pPr>
            <a:lvl5pPr marL="0" indent="0">
              <a:lnSpc>
                <a:spcPct val="100000"/>
              </a:lnSpc>
              <a:spcBef>
                <a:spcPts val="0"/>
              </a:spcBef>
              <a:buFont typeface="Arial" panose="020B0604020202020204" pitchFamily="34" charset="0"/>
              <a:buNone/>
              <a:defRPr sz="1800" b="0"/>
            </a:lvl5pPr>
            <a:lvl6pPr marL="0" indent="0">
              <a:lnSpc>
                <a:spcPct val="100000"/>
              </a:lnSpc>
              <a:spcBef>
                <a:spcPts val="0"/>
              </a:spcBef>
              <a:buFont typeface="Arial" panose="020B0604020202020204" pitchFamily="34" charset="0"/>
              <a:buNone/>
              <a:defRPr sz="1800" b="0"/>
            </a:lvl6pPr>
            <a:lvl7pPr marL="0" indent="0">
              <a:lnSpc>
                <a:spcPct val="100000"/>
              </a:lnSpc>
              <a:spcBef>
                <a:spcPts val="0"/>
              </a:spcBef>
              <a:buFont typeface="Arial" panose="020B0604020202020204" pitchFamily="34" charset="0"/>
              <a:buNone/>
              <a:defRPr sz="1800" b="0"/>
            </a:lvl7pPr>
            <a:lvl8pPr marL="0" indent="0">
              <a:lnSpc>
                <a:spcPct val="100000"/>
              </a:lnSpc>
              <a:spcBef>
                <a:spcPts val="0"/>
              </a:spcBef>
              <a:buFont typeface="Arial" panose="020B0604020202020204" pitchFamily="34" charset="0"/>
              <a:buNone/>
              <a:defRPr sz="1800" b="0"/>
            </a:lvl8pPr>
            <a:lvl9pPr marL="0" indent="0">
              <a:lnSpc>
                <a:spcPct val="100000"/>
              </a:lnSpc>
              <a:spcBef>
                <a:spcPts val="0"/>
              </a:spcBef>
              <a:buFont typeface="Arial" panose="020B0604020202020204" pitchFamily="34" charset="0"/>
              <a:buNone/>
              <a:defRPr sz="1800" b="0"/>
            </a:lvl9pPr>
          </a:lstStyle>
          <a:p>
            <a:pPr lvl="0"/>
            <a:r>
              <a:rPr lang="nl-NL" dirty="0"/>
              <a:t>[datum (dd-mm-yy)]</a:t>
            </a:r>
          </a:p>
        </p:txBody>
      </p:sp>
      <p:sp>
        <p:nvSpPr>
          <p:cNvPr id="13" name="***Naam presentator"/>
          <p:cNvSpPr>
            <a:spLocks noGrp="1" noSelect="1"/>
          </p:cNvSpPr>
          <p:nvPr>
            <p:ph type="body" sz="quarter" idx="10" hasCustomPrompt="1"/>
          </p:nvPr>
        </p:nvSpPr>
        <p:spPr bwMode="gray">
          <a:xfrm>
            <a:off x="332143" y="2149220"/>
            <a:ext cx="7815090" cy="287933"/>
          </a:xfrm>
        </p:spPr>
        <p:txBody>
          <a:bodyPr/>
          <a:lstStyle>
            <a:lvl1pPr marL="0" indent="0">
              <a:lnSpc>
                <a:spcPct val="100000"/>
              </a:lnSpc>
              <a:spcBef>
                <a:spcPts val="0"/>
              </a:spcBef>
              <a:buNone/>
              <a:defRPr sz="1700" b="0">
                <a:solidFill>
                  <a:schemeClr val="bg1"/>
                </a:solidFill>
              </a:defRPr>
            </a:lvl1pPr>
            <a:lvl2pPr marL="0" indent="0">
              <a:lnSpc>
                <a:spcPct val="100000"/>
              </a:lnSpc>
              <a:spcBef>
                <a:spcPts val="0"/>
              </a:spcBef>
              <a:buNone/>
              <a:defRPr sz="1700" b="0"/>
            </a:lvl2pPr>
            <a:lvl3pPr marL="0" indent="0">
              <a:lnSpc>
                <a:spcPct val="100000"/>
              </a:lnSpc>
              <a:spcBef>
                <a:spcPts val="0"/>
              </a:spcBef>
              <a:buNone/>
              <a:defRPr sz="1700" b="0"/>
            </a:lvl3pPr>
            <a:lvl4pPr marL="0" indent="0">
              <a:lnSpc>
                <a:spcPct val="100000"/>
              </a:lnSpc>
              <a:spcBef>
                <a:spcPts val="0"/>
              </a:spcBef>
              <a:buFont typeface="Arial" panose="020B0604020202020204" pitchFamily="34" charset="0"/>
              <a:buNone/>
              <a:defRPr sz="1700" b="0"/>
            </a:lvl4pPr>
            <a:lvl5pPr marL="0" indent="0">
              <a:lnSpc>
                <a:spcPct val="100000"/>
              </a:lnSpc>
              <a:spcBef>
                <a:spcPts val="0"/>
              </a:spcBef>
              <a:buFont typeface="Arial" panose="020B0604020202020204" pitchFamily="34" charset="0"/>
              <a:buNone/>
              <a:defRPr sz="1700" b="0"/>
            </a:lvl5pPr>
            <a:lvl6pPr marL="0" indent="0">
              <a:lnSpc>
                <a:spcPct val="100000"/>
              </a:lnSpc>
              <a:spcBef>
                <a:spcPts val="0"/>
              </a:spcBef>
              <a:buFont typeface="Arial" panose="020B0604020202020204" pitchFamily="34" charset="0"/>
              <a:buNone/>
              <a:defRPr sz="1700" b="0"/>
            </a:lvl6pPr>
            <a:lvl7pPr marL="0" indent="0">
              <a:lnSpc>
                <a:spcPct val="100000"/>
              </a:lnSpc>
              <a:spcBef>
                <a:spcPts val="0"/>
              </a:spcBef>
              <a:buFont typeface="Arial" panose="020B0604020202020204" pitchFamily="34" charset="0"/>
              <a:buNone/>
              <a:defRPr sz="1700" b="0"/>
            </a:lvl7pPr>
            <a:lvl8pPr marL="0" indent="0">
              <a:lnSpc>
                <a:spcPct val="100000"/>
              </a:lnSpc>
              <a:spcBef>
                <a:spcPts val="0"/>
              </a:spcBef>
              <a:buFont typeface="Arial" panose="020B0604020202020204" pitchFamily="34" charset="0"/>
              <a:buNone/>
              <a:defRPr sz="1700" b="0"/>
            </a:lvl8pPr>
            <a:lvl9pPr marL="0" indent="0">
              <a:lnSpc>
                <a:spcPct val="100000"/>
              </a:lnSpc>
              <a:spcBef>
                <a:spcPts val="0"/>
              </a:spcBef>
              <a:buFont typeface="Arial" panose="020B0604020202020204" pitchFamily="34" charset="0"/>
              <a:buNone/>
              <a:defRPr sz="1700" b="0"/>
            </a:lvl9pPr>
          </a:lstStyle>
          <a:p>
            <a:pPr lvl="0"/>
            <a:r>
              <a:rPr lang="nl-NL" dirty="0"/>
              <a:t>[Naam presentator]</a:t>
            </a:r>
          </a:p>
        </p:txBody>
      </p:sp>
      <p:sp>
        <p:nvSpPr>
          <p:cNvPr id="3" name="***Ondertitel 2"/>
          <p:cNvSpPr>
            <a:spLocks noGrp="1" noSelect="1"/>
          </p:cNvSpPr>
          <p:nvPr>
            <p:ph type="subTitle" idx="1" hasCustomPrompt="1"/>
          </p:nvPr>
        </p:nvSpPr>
        <p:spPr bwMode="gray">
          <a:xfrm>
            <a:off x="331977" y="1149718"/>
            <a:ext cx="7771612" cy="683841"/>
          </a:xfrm>
        </p:spPr>
        <p:txBody>
          <a:bodyPr/>
          <a:lstStyle>
            <a:lvl1pPr marL="0" indent="0" algn="l">
              <a:buNone/>
              <a:defRPr sz="4500" cap="all" baseline="0">
                <a:solidFill>
                  <a:schemeClr val="bg1"/>
                </a:solidFill>
              </a:defRPr>
            </a:lvl1pPr>
            <a:lvl2pPr marL="408188" indent="0" algn="ctr">
              <a:buNone/>
              <a:defRPr>
                <a:solidFill>
                  <a:schemeClr val="tx1">
                    <a:tint val="75000"/>
                  </a:schemeClr>
                </a:solidFill>
              </a:defRPr>
            </a:lvl2pPr>
            <a:lvl3pPr marL="816377" indent="0" algn="ctr">
              <a:buNone/>
              <a:defRPr>
                <a:solidFill>
                  <a:schemeClr val="tx1">
                    <a:tint val="75000"/>
                  </a:schemeClr>
                </a:solidFill>
              </a:defRPr>
            </a:lvl3pPr>
            <a:lvl4pPr marL="1224565" indent="0" algn="ctr">
              <a:buNone/>
              <a:defRPr>
                <a:solidFill>
                  <a:schemeClr val="tx1">
                    <a:tint val="75000"/>
                  </a:schemeClr>
                </a:solidFill>
              </a:defRPr>
            </a:lvl4pPr>
            <a:lvl5pPr marL="1632753" indent="0" algn="ctr">
              <a:buNone/>
              <a:defRPr>
                <a:solidFill>
                  <a:schemeClr val="tx1">
                    <a:tint val="75000"/>
                  </a:schemeClr>
                </a:solidFill>
              </a:defRPr>
            </a:lvl5pPr>
            <a:lvl6pPr marL="2040941" indent="0" algn="ctr">
              <a:buNone/>
              <a:defRPr>
                <a:solidFill>
                  <a:schemeClr val="tx1">
                    <a:tint val="75000"/>
                  </a:schemeClr>
                </a:solidFill>
              </a:defRPr>
            </a:lvl6pPr>
            <a:lvl7pPr marL="2449129" indent="0" algn="ctr">
              <a:buNone/>
              <a:defRPr>
                <a:solidFill>
                  <a:schemeClr val="tx1">
                    <a:tint val="75000"/>
                  </a:schemeClr>
                </a:solidFill>
              </a:defRPr>
            </a:lvl7pPr>
            <a:lvl8pPr marL="2857317" indent="0" algn="ctr">
              <a:buNone/>
              <a:defRPr>
                <a:solidFill>
                  <a:schemeClr val="tx1">
                    <a:tint val="75000"/>
                  </a:schemeClr>
                </a:solidFill>
              </a:defRPr>
            </a:lvl8pPr>
            <a:lvl9pPr marL="3265505" indent="0" algn="ctr">
              <a:buNone/>
              <a:defRPr>
                <a:solidFill>
                  <a:schemeClr val="tx1">
                    <a:tint val="75000"/>
                  </a:schemeClr>
                </a:solidFill>
              </a:defRPr>
            </a:lvl9pPr>
          </a:lstStyle>
          <a:p>
            <a:r>
              <a:rPr lang="nl-NL" noProof="1"/>
              <a:t>[Subtitel]</a:t>
            </a:r>
          </a:p>
        </p:txBody>
      </p:sp>
      <p:sp>
        <p:nvSpPr>
          <p:cNvPr id="2" name="***Titel 1"/>
          <p:cNvSpPr>
            <a:spLocks noGrp="1" noSelect="1"/>
          </p:cNvSpPr>
          <p:nvPr>
            <p:ph type="ctrTitle" hasCustomPrompt="1"/>
          </p:nvPr>
        </p:nvSpPr>
        <p:spPr bwMode="gray">
          <a:xfrm>
            <a:off x="331977" y="313923"/>
            <a:ext cx="7772400" cy="847352"/>
          </a:xfrm>
        </p:spPr>
        <p:txBody>
          <a:bodyPr anchor="t" anchorCtr="0"/>
          <a:lstStyle>
            <a:lvl1pPr algn="l">
              <a:defRPr sz="4500">
                <a:solidFill>
                  <a:schemeClr val="bg1"/>
                </a:solidFill>
              </a:defRPr>
            </a:lvl1pPr>
          </a:lstStyle>
          <a:p>
            <a:r>
              <a:rPr lang="nl-NL" noProof="1"/>
              <a:t>[Titel]</a:t>
            </a:r>
          </a:p>
        </p:txBody>
      </p:sp>
      <p:grpSp>
        <p:nvGrpSpPr>
          <p:cNvPr id="14" name="Groep 14">
            <a:extLst>
              <a:ext uri="{FF2B5EF4-FFF2-40B4-BE49-F238E27FC236}">
                <a16:creationId xmlns:a16="http://schemas.microsoft.com/office/drawing/2014/main" id="{0C66D0F8-CF00-4E7B-B102-36C80F1477C2}"/>
              </a:ext>
            </a:extLst>
          </p:cNvPr>
          <p:cNvGrpSpPr>
            <a:grpSpLocks noSelect="1"/>
          </p:cNvGrpSpPr>
          <p:nvPr userDrawn="1"/>
        </p:nvGrpSpPr>
        <p:grpSpPr bwMode="gray">
          <a:xfrm>
            <a:off x="2463" y="5537679"/>
            <a:ext cx="9142851" cy="1320500"/>
            <a:chOff x="3240" y="5538960"/>
            <a:chExt cx="12188881" cy="1320806"/>
          </a:xfrm>
        </p:grpSpPr>
        <p:sp>
          <p:nvSpPr>
            <p:cNvPr id="15" name="Rectangle 5">
              <a:extLst>
                <a:ext uri="{FF2B5EF4-FFF2-40B4-BE49-F238E27FC236}">
                  <a16:creationId xmlns:a16="http://schemas.microsoft.com/office/drawing/2014/main" id="{4C285A22-C8FA-4BAC-8B51-F3194B86D6A9}"/>
                </a:ext>
              </a:extLst>
            </p:cNvPr>
            <p:cNvSpPr>
              <a:spLocks noSelect="1" noChangeArrowheads="1"/>
            </p:cNvSpPr>
            <p:nvPr userDrawn="1"/>
          </p:nvSpPr>
          <p:spPr bwMode="gray">
            <a:xfrm>
              <a:off x="3240" y="5538960"/>
              <a:ext cx="12188881" cy="13208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4" name="Rectangle 6">
              <a:extLst>
                <a:ext uri="{FF2B5EF4-FFF2-40B4-BE49-F238E27FC236}">
                  <a16:creationId xmlns:a16="http://schemas.microsoft.com/office/drawing/2014/main" id="{84F8AC73-5A58-4764-A955-2100C1DD1E0A}"/>
                </a:ext>
              </a:extLst>
            </p:cNvPr>
            <p:cNvSpPr>
              <a:spLocks noSelect="1" noChangeArrowheads="1"/>
            </p:cNvSpPr>
            <p:nvPr userDrawn="1"/>
          </p:nvSpPr>
          <p:spPr bwMode="gray">
            <a:xfrm>
              <a:off x="3240" y="5538960"/>
              <a:ext cx="12184118" cy="132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5" name="Freeform 7">
              <a:extLst>
                <a:ext uri="{FF2B5EF4-FFF2-40B4-BE49-F238E27FC236}">
                  <a16:creationId xmlns:a16="http://schemas.microsoft.com/office/drawing/2014/main" id="{2A6C26FD-5018-4BDB-B5D1-6DCC3C7B7FA3}"/>
                </a:ext>
              </a:extLst>
            </p:cNvPr>
            <p:cNvSpPr>
              <a:spLocks noSelect="1"/>
            </p:cNvSpPr>
            <p:nvPr userDrawn="1"/>
          </p:nvSpPr>
          <p:spPr bwMode="gray">
            <a:xfrm>
              <a:off x="482667" y="6061250"/>
              <a:ext cx="4130694" cy="273051"/>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6" name="Freeform 8">
              <a:extLst>
                <a:ext uri="{FF2B5EF4-FFF2-40B4-BE49-F238E27FC236}">
                  <a16:creationId xmlns:a16="http://schemas.microsoft.com/office/drawing/2014/main" id="{13F3BE26-33C4-4FE0-81EB-EB00D9A2499C}"/>
                </a:ext>
              </a:extLst>
            </p:cNvPr>
            <p:cNvSpPr>
              <a:spLocks noSelect="1"/>
            </p:cNvSpPr>
            <p:nvPr userDrawn="1"/>
          </p:nvSpPr>
          <p:spPr bwMode="gray">
            <a:xfrm>
              <a:off x="9942623" y="6064425"/>
              <a:ext cx="1763721" cy="266701"/>
            </a:xfrm>
            <a:custGeom>
              <a:avLst/>
              <a:gdLst>
                <a:gd name="T0" fmla="*/ 31 w 5556"/>
                <a:gd name="T1" fmla="*/ 201 h 835"/>
                <a:gd name="T2" fmla="*/ 305 w 5556"/>
                <a:gd name="T3" fmla="*/ 188 h 835"/>
                <a:gd name="T4" fmla="*/ 273 w 5556"/>
                <a:gd name="T5" fmla="*/ 356 h 835"/>
                <a:gd name="T6" fmla="*/ 757 w 5556"/>
                <a:gd name="T7" fmla="*/ 262 h 835"/>
                <a:gd name="T8" fmla="*/ 571 w 5556"/>
                <a:gd name="T9" fmla="*/ 96 h 835"/>
                <a:gd name="T10" fmla="*/ 1099 w 5556"/>
                <a:gd name="T11" fmla="*/ 6 h 835"/>
                <a:gd name="T12" fmla="*/ 1185 w 5556"/>
                <a:gd name="T13" fmla="*/ 213 h 835"/>
                <a:gd name="T14" fmla="*/ 1394 w 5556"/>
                <a:gd name="T15" fmla="*/ 356 h 835"/>
                <a:gd name="T16" fmla="*/ 1342 w 5556"/>
                <a:gd name="T17" fmla="*/ 109 h 835"/>
                <a:gd name="T18" fmla="*/ 1648 w 5556"/>
                <a:gd name="T19" fmla="*/ 34 h 835"/>
                <a:gd name="T20" fmla="*/ 1795 w 5556"/>
                <a:gd name="T21" fmla="*/ 163 h 835"/>
                <a:gd name="T22" fmla="*/ 1827 w 5556"/>
                <a:gd name="T23" fmla="*/ 163 h 835"/>
                <a:gd name="T24" fmla="*/ 2316 w 5556"/>
                <a:gd name="T25" fmla="*/ 159 h 835"/>
                <a:gd name="T26" fmla="*/ 2515 w 5556"/>
                <a:gd name="T27" fmla="*/ 328 h 835"/>
                <a:gd name="T28" fmla="*/ 2483 w 5556"/>
                <a:gd name="T29" fmla="*/ 6 h 835"/>
                <a:gd name="T30" fmla="*/ 2883 w 5556"/>
                <a:gd name="T31" fmla="*/ 180 h 835"/>
                <a:gd name="T32" fmla="*/ 2761 w 5556"/>
                <a:gd name="T33" fmla="*/ 356 h 835"/>
                <a:gd name="T34" fmla="*/ 3090 w 5556"/>
                <a:gd name="T35" fmla="*/ 213 h 835"/>
                <a:gd name="T36" fmla="*/ 3090 w 5556"/>
                <a:gd name="T37" fmla="*/ 186 h 835"/>
                <a:gd name="T38" fmla="*/ 3539 w 5556"/>
                <a:gd name="T39" fmla="*/ 34 h 835"/>
                <a:gd name="T40" fmla="*/ 3808 w 5556"/>
                <a:gd name="T41" fmla="*/ 356 h 835"/>
                <a:gd name="T42" fmla="*/ 3825 w 5556"/>
                <a:gd name="T43" fmla="*/ 106 h 835"/>
                <a:gd name="T44" fmla="*/ 3688 w 5556"/>
                <a:gd name="T45" fmla="*/ 186 h 835"/>
                <a:gd name="T46" fmla="*/ 3853 w 5556"/>
                <a:gd name="T47" fmla="*/ 34 h 835"/>
                <a:gd name="T48" fmla="*/ 4402 w 5556"/>
                <a:gd name="T49" fmla="*/ 171 h 835"/>
                <a:gd name="T50" fmla="*/ 4341 w 5556"/>
                <a:gd name="T51" fmla="*/ 175 h 835"/>
                <a:gd name="T52" fmla="*/ 4402 w 5556"/>
                <a:gd name="T53" fmla="*/ 171 h 835"/>
                <a:gd name="T54" fmla="*/ 4750 w 5556"/>
                <a:gd name="T55" fmla="*/ 34 h 835"/>
                <a:gd name="T56" fmla="*/ 77 w 5556"/>
                <a:gd name="T57" fmla="*/ 674 h 835"/>
                <a:gd name="T58" fmla="*/ 11 w 5556"/>
                <a:gd name="T59" fmla="*/ 828 h 835"/>
                <a:gd name="T60" fmla="*/ 563 w 5556"/>
                <a:gd name="T61" fmla="*/ 684 h 835"/>
                <a:gd name="T62" fmla="*/ 782 w 5556"/>
                <a:gd name="T63" fmla="*/ 532 h 835"/>
                <a:gd name="T64" fmla="*/ 1000 w 5556"/>
                <a:gd name="T65" fmla="*/ 477 h 835"/>
                <a:gd name="T66" fmla="*/ 1474 w 5556"/>
                <a:gd name="T67" fmla="*/ 685 h 835"/>
                <a:gd name="T68" fmla="*/ 1282 w 5556"/>
                <a:gd name="T69" fmla="*/ 477 h 835"/>
                <a:gd name="T70" fmla="*/ 1382 w 5556"/>
                <a:gd name="T71" fmla="*/ 646 h 835"/>
                <a:gd name="T72" fmla="*/ 1814 w 5556"/>
                <a:gd name="T73" fmla="*/ 674 h 835"/>
                <a:gd name="T74" fmla="*/ 2197 w 5556"/>
                <a:gd name="T75" fmla="*/ 617 h 835"/>
                <a:gd name="T76" fmla="*/ 2197 w 5556"/>
                <a:gd name="T77" fmla="*/ 828 h 835"/>
                <a:gd name="T78" fmla="*/ 2404 w 5556"/>
                <a:gd name="T79" fmla="*/ 773 h 835"/>
                <a:gd name="T80" fmla="*/ 2338 w 5556"/>
                <a:gd name="T81" fmla="*/ 477 h 835"/>
                <a:gd name="T82" fmla="*/ 2596 w 5556"/>
                <a:gd name="T83" fmla="*/ 828 h 835"/>
                <a:gd name="T84" fmla="*/ 2707 w 5556"/>
                <a:gd name="T85" fmla="*/ 675 h 835"/>
                <a:gd name="T86" fmla="*/ 3021 w 5556"/>
                <a:gd name="T87" fmla="*/ 477 h 835"/>
                <a:gd name="T88" fmla="*/ 3141 w 5556"/>
                <a:gd name="T89" fmla="*/ 477 h 835"/>
                <a:gd name="T90" fmla="*/ 3532 w 5556"/>
                <a:gd name="T91" fmla="*/ 673 h 835"/>
                <a:gd name="T92" fmla="*/ 4189 w 5556"/>
                <a:gd name="T93" fmla="*/ 674 h 835"/>
                <a:gd name="T94" fmla="*/ 3983 w 5556"/>
                <a:gd name="T95" fmla="*/ 531 h 835"/>
                <a:gd name="T96" fmla="*/ 4317 w 5556"/>
                <a:gd name="T97" fmla="*/ 773 h 835"/>
                <a:gd name="T98" fmla="*/ 4251 w 5556"/>
                <a:gd name="T99" fmla="*/ 477 h 835"/>
                <a:gd name="T100" fmla="*/ 4648 w 5556"/>
                <a:gd name="T101" fmla="*/ 470 h 835"/>
                <a:gd name="T102" fmla="*/ 4641 w 5556"/>
                <a:gd name="T103" fmla="*/ 835 h 835"/>
                <a:gd name="T104" fmla="*/ 5152 w 5556"/>
                <a:gd name="T105" fmla="*/ 776 h 835"/>
                <a:gd name="T106" fmla="*/ 4954 w 5556"/>
                <a:gd name="T107" fmla="*/ 628 h 835"/>
                <a:gd name="T108" fmla="*/ 5496 w 5556"/>
                <a:gd name="T109" fmla="*/ 668 h 835"/>
                <a:gd name="T110" fmla="*/ 5342 w 5556"/>
                <a:gd name="T111" fmla="*/ 63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6" h="835">
                  <a:moveTo>
                    <a:pt x="0" y="201"/>
                  </a:moveTo>
                  <a:cubicBezTo>
                    <a:pt x="0" y="161"/>
                    <a:pt x="0" y="161"/>
                    <a:pt x="0" y="161"/>
                  </a:cubicBezTo>
                  <a:cubicBezTo>
                    <a:pt x="0" y="38"/>
                    <a:pt x="54" y="0"/>
                    <a:pt x="138" y="0"/>
                  </a:cubicBezTo>
                  <a:cubicBezTo>
                    <a:pt x="172" y="0"/>
                    <a:pt x="205" y="6"/>
                    <a:pt x="219" y="8"/>
                  </a:cubicBezTo>
                  <a:cubicBezTo>
                    <a:pt x="219" y="34"/>
                    <a:pt x="219" y="34"/>
                    <a:pt x="219" y="34"/>
                  </a:cubicBezTo>
                  <a:cubicBezTo>
                    <a:pt x="193" y="31"/>
                    <a:pt x="168" y="29"/>
                    <a:pt x="138" y="29"/>
                  </a:cubicBezTo>
                  <a:cubicBezTo>
                    <a:pt x="65" y="29"/>
                    <a:pt x="31" y="64"/>
                    <a:pt x="31" y="161"/>
                  </a:cubicBezTo>
                  <a:cubicBezTo>
                    <a:pt x="31" y="201"/>
                    <a:pt x="31" y="201"/>
                    <a:pt x="31" y="201"/>
                  </a:cubicBezTo>
                  <a:cubicBezTo>
                    <a:pt x="31" y="299"/>
                    <a:pt x="65" y="334"/>
                    <a:pt x="138" y="334"/>
                  </a:cubicBezTo>
                  <a:cubicBezTo>
                    <a:pt x="169" y="334"/>
                    <a:pt x="195" y="332"/>
                    <a:pt x="219" y="329"/>
                  </a:cubicBezTo>
                  <a:cubicBezTo>
                    <a:pt x="219" y="355"/>
                    <a:pt x="219" y="355"/>
                    <a:pt x="219" y="355"/>
                  </a:cubicBezTo>
                  <a:cubicBezTo>
                    <a:pt x="207" y="357"/>
                    <a:pt x="174" y="362"/>
                    <a:pt x="138" y="362"/>
                  </a:cubicBezTo>
                  <a:cubicBezTo>
                    <a:pt x="54" y="362"/>
                    <a:pt x="0" y="325"/>
                    <a:pt x="0" y="201"/>
                  </a:cubicBezTo>
                  <a:close/>
                  <a:moveTo>
                    <a:pt x="475" y="328"/>
                  </a:moveTo>
                  <a:cubicBezTo>
                    <a:pt x="305" y="328"/>
                    <a:pt x="305" y="328"/>
                    <a:pt x="305" y="328"/>
                  </a:cubicBezTo>
                  <a:cubicBezTo>
                    <a:pt x="305" y="188"/>
                    <a:pt x="305" y="188"/>
                    <a:pt x="305" y="188"/>
                  </a:cubicBezTo>
                  <a:cubicBezTo>
                    <a:pt x="464" y="188"/>
                    <a:pt x="464" y="188"/>
                    <a:pt x="464" y="188"/>
                  </a:cubicBezTo>
                  <a:cubicBezTo>
                    <a:pt x="464" y="159"/>
                    <a:pt x="464" y="159"/>
                    <a:pt x="464" y="159"/>
                  </a:cubicBezTo>
                  <a:cubicBezTo>
                    <a:pt x="305" y="159"/>
                    <a:pt x="305" y="159"/>
                    <a:pt x="305" y="159"/>
                  </a:cubicBezTo>
                  <a:cubicBezTo>
                    <a:pt x="305" y="34"/>
                    <a:pt x="305" y="34"/>
                    <a:pt x="305" y="34"/>
                  </a:cubicBezTo>
                  <a:cubicBezTo>
                    <a:pt x="475" y="34"/>
                    <a:pt x="475" y="34"/>
                    <a:pt x="475" y="34"/>
                  </a:cubicBezTo>
                  <a:cubicBezTo>
                    <a:pt x="475" y="6"/>
                    <a:pt x="475" y="6"/>
                    <a:pt x="475" y="6"/>
                  </a:cubicBezTo>
                  <a:cubicBezTo>
                    <a:pt x="273" y="6"/>
                    <a:pt x="273" y="6"/>
                    <a:pt x="273" y="6"/>
                  </a:cubicBezTo>
                  <a:cubicBezTo>
                    <a:pt x="273" y="356"/>
                    <a:pt x="273" y="356"/>
                    <a:pt x="273" y="356"/>
                  </a:cubicBezTo>
                  <a:cubicBezTo>
                    <a:pt x="475" y="356"/>
                    <a:pt x="475" y="356"/>
                    <a:pt x="475" y="356"/>
                  </a:cubicBezTo>
                  <a:lnTo>
                    <a:pt x="475" y="328"/>
                  </a:lnTo>
                  <a:close/>
                  <a:moveTo>
                    <a:pt x="595" y="85"/>
                  </a:moveTo>
                  <a:cubicBezTo>
                    <a:pt x="742" y="357"/>
                    <a:pt x="742" y="357"/>
                    <a:pt x="742" y="357"/>
                  </a:cubicBezTo>
                  <a:cubicBezTo>
                    <a:pt x="787" y="357"/>
                    <a:pt x="787" y="357"/>
                    <a:pt x="787" y="357"/>
                  </a:cubicBezTo>
                  <a:cubicBezTo>
                    <a:pt x="787" y="6"/>
                    <a:pt x="787" y="6"/>
                    <a:pt x="787" y="6"/>
                  </a:cubicBezTo>
                  <a:cubicBezTo>
                    <a:pt x="757" y="6"/>
                    <a:pt x="757" y="6"/>
                    <a:pt x="757" y="6"/>
                  </a:cubicBezTo>
                  <a:cubicBezTo>
                    <a:pt x="757" y="262"/>
                    <a:pt x="757" y="262"/>
                    <a:pt x="757" y="262"/>
                  </a:cubicBezTo>
                  <a:cubicBezTo>
                    <a:pt x="757" y="280"/>
                    <a:pt x="757" y="301"/>
                    <a:pt x="758" y="323"/>
                  </a:cubicBezTo>
                  <a:cubicBezTo>
                    <a:pt x="758" y="323"/>
                    <a:pt x="758" y="323"/>
                    <a:pt x="758" y="323"/>
                  </a:cubicBezTo>
                  <a:cubicBezTo>
                    <a:pt x="750" y="308"/>
                    <a:pt x="741" y="289"/>
                    <a:pt x="734" y="275"/>
                  </a:cubicBezTo>
                  <a:cubicBezTo>
                    <a:pt x="586" y="6"/>
                    <a:pt x="586" y="6"/>
                    <a:pt x="586" y="6"/>
                  </a:cubicBezTo>
                  <a:cubicBezTo>
                    <a:pt x="541" y="6"/>
                    <a:pt x="541" y="6"/>
                    <a:pt x="541" y="6"/>
                  </a:cubicBezTo>
                  <a:cubicBezTo>
                    <a:pt x="541" y="356"/>
                    <a:pt x="541" y="356"/>
                    <a:pt x="541" y="356"/>
                  </a:cubicBezTo>
                  <a:cubicBezTo>
                    <a:pt x="571" y="356"/>
                    <a:pt x="571" y="356"/>
                    <a:pt x="571" y="356"/>
                  </a:cubicBezTo>
                  <a:cubicBezTo>
                    <a:pt x="571" y="96"/>
                    <a:pt x="571" y="96"/>
                    <a:pt x="571" y="96"/>
                  </a:cubicBezTo>
                  <a:cubicBezTo>
                    <a:pt x="571" y="76"/>
                    <a:pt x="570" y="55"/>
                    <a:pt x="569" y="36"/>
                  </a:cubicBezTo>
                  <a:cubicBezTo>
                    <a:pt x="570" y="36"/>
                    <a:pt x="570" y="36"/>
                    <a:pt x="570" y="36"/>
                  </a:cubicBezTo>
                  <a:cubicBezTo>
                    <a:pt x="578" y="53"/>
                    <a:pt x="587" y="70"/>
                    <a:pt x="595" y="85"/>
                  </a:cubicBezTo>
                  <a:close/>
                  <a:moveTo>
                    <a:pt x="954" y="356"/>
                  </a:moveTo>
                  <a:cubicBezTo>
                    <a:pt x="986" y="356"/>
                    <a:pt x="986" y="356"/>
                    <a:pt x="986" y="356"/>
                  </a:cubicBezTo>
                  <a:cubicBezTo>
                    <a:pt x="986" y="34"/>
                    <a:pt x="986" y="34"/>
                    <a:pt x="986" y="34"/>
                  </a:cubicBezTo>
                  <a:cubicBezTo>
                    <a:pt x="1099" y="34"/>
                    <a:pt x="1099" y="34"/>
                    <a:pt x="1099" y="34"/>
                  </a:cubicBezTo>
                  <a:cubicBezTo>
                    <a:pt x="1099" y="6"/>
                    <a:pt x="1099" y="6"/>
                    <a:pt x="1099" y="6"/>
                  </a:cubicBezTo>
                  <a:cubicBezTo>
                    <a:pt x="841" y="6"/>
                    <a:pt x="841" y="6"/>
                    <a:pt x="841" y="6"/>
                  </a:cubicBezTo>
                  <a:cubicBezTo>
                    <a:pt x="841" y="34"/>
                    <a:pt x="841" y="34"/>
                    <a:pt x="841" y="34"/>
                  </a:cubicBezTo>
                  <a:cubicBezTo>
                    <a:pt x="954" y="34"/>
                    <a:pt x="954" y="34"/>
                    <a:pt x="954" y="34"/>
                  </a:cubicBezTo>
                  <a:lnTo>
                    <a:pt x="954" y="356"/>
                  </a:lnTo>
                  <a:close/>
                  <a:moveTo>
                    <a:pt x="1357" y="356"/>
                  </a:moveTo>
                  <a:cubicBezTo>
                    <a:pt x="1270" y="213"/>
                    <a:pt x="1270" y="213"/>
                    <a:pt x="1270" y="213"/>
                  </a:cubicBezTo>
                  <a:cubicBezTo>
                    <a:pt x="1259" y="214"/>
                    <a:pt x="1246" y="214"/>
                    <a:pt x="1237" y="214"/>
                  </a:cubicBezTo>
                  <a:cubicBezTo>
                    <a:pt x="1219" y="214"/>
                    <a:pt x="1199" y="214"/>
                    <a:pt x="1185" y="213"/>
                  </a:cubicBezTo>
                  <a:cubicBezTo>
                    <a:pt x="1185" y="356"/>
                    <a:pt x="1185" y="356"/>
                    <a:pt x="1185" y="356"/>
                  </a:cubicBezTo>
                  <a:cubicBezTo>
                    <a:pt x="1154" y="356"/>
                    <a:pt x="1154" y="356"/>
                    <a:pt x="1154" y="356"/>
                  </a:cubicBezTo>
                  <a:cubicBezTo>
                    <a:pt x="1154" y="6"/>
                    <a:pt x="1154" y="6"/>
                    <a:pt x="1154" y="6"/>
                  </a:cubicBezTo>
                  <a:cubicBezTo>
                    <a:pt x="1187" y="5"/>
                    <a:pt x="1206" y="4"/>
                    <a:pt x="1236" y="4"/>
                  </a:cubicBezTo>
                  <a:cubicBezTo>
                    <a:pt x="1318" y="4"/>
                    <a:pt x="1374" y="26"/>
                    <a:pt x="1374" y="106"/>
                  </a:cubicBezTo>
                  <a:cubicBezTo>
                    <a:pt x="1374" y="109"/>
                    <a:pt x="1374" y="109"/>
                    <a:pt x="1374" y="109"/>
                  </a:cubicBezTo>
                  <a:cubicBezTo>
                    <a:pt x="1374" y="166"/>
                    <a:pt x="1349" y="194"/>
                    <a:pt x="1303" y="207"/>
                  </a:cubicBezTo>
                  <a:cubicBezTo>
                    <a:pt x="1394" y="356"/>
                    <a:pt x="1394" y="356"/>
                    <a:pt x="1394" y="356"/>
                  </a:cubicBezTo>
                  <a:lnTo>
                    <a:pt x="1357" y="356"/>
                  </a:lnTo>
                  <a:close/>
                  <a:moveTo>
                    <a:pt x="1342" y="109"/>
                  </a:moveTo>
                  <a:cubicBezTo>
                    <a:pt x="1342" y="106"/>
                    <a:pt x="1342" y="106"/>
                    <a:pt x="1342" y="106"/>
                  </a:cubicBezTo>
                  <a:cubicBezTo>
                    <a:pt x="1342" y="48"/>
                    <a:pt x="1307" y="33"/>
                    <a:pt x="1236" y="33"/>
                  </a:cubicBezTo>
                  <a:cubicBezTo>
                    <a:pt x="1220" y="33"/>
                    <a:pt x="1201" y="33"/>
                    <a:pt x="1185" y="34"/>
                  </a:cubicBezTo>
                  <a:cubicBezTo>
                    <a:pt x="1185" y="186"/>
                    <a:pt x="1185" y="186"/>
                    <a:pt x="1185" y="186"/>
                  </a:cubicBezTo>
                  <a:cubicBezTo>
                    <a:pt x="1201" y="186"/>
                    <a:pt x="1219" y="186"/>
                    <a:pt x="1237" y="186"/>
                  </a:cubicBezTo>
                  <a:cubicBezTo>
                    <a:pt x="1309" y="186"/>
                    <a:pt x="1342" y="167"/>
                    <a:pt x="1342" y="109"/>
                  </a:cubicBezTo>
                  <a:close/>
                  <a:moveTo>
                    <a:pt x="1648" y="328"/>
                  </a:moveTo>
                  <a:cubicBezTo>
                    <a:pt x="1478" y="328"/>
                    <a:pt x="1478" y="328"/>
                    <a:pt x="1478" y="328"/>
                  </a:cubicBezTo>
                  <a:cubicBezTo>
                    <a:pt x="1478" y="188"/>
                    <a:pt x="1478" y="188"/>
                    <a:pt x="1478" y="188"/>
                  </a:cubicBezTo>
                  <a:cubicBezTo>
                    <a:pt x="1637" y="188"/>
                    <a:pt x="1637" y="188"/>
                    <a:pt x="1637" y="188"/>
                  </a:cubicBezTo>
                  <a:cubicBezTo>
                    <a:pt x="1637" y="159"/>
                    <a:pt x="1637" y="159"/>
                    <a:pt x="1637" y="159"/>
                  </a:cubicBezTo>
                  <a:cubicBezTo>
                    <a:pt x="1478" y="159"/>
                    <a:pt x="1478" y="159"/>
                    <a:pt x="1478" y="159"/>
                  </a:cubicBezTo>
                  <a:cubicBezTo>
                    <a:pt x="1478" y="34"/>
                    <a:pt x="1478" y="34"/>
                    <a:pt x="1478" y="34"/>
                  </a:cubicBezTo>
                  <a:cubicBezTo>
                    <a:pt x="1648" y="34"/>
                    <a:pt x="1648" y="34"/>
                    <a:pt x="1648" y="34"/>
                  </a:cubicBezTo>
                  <a:cubicBezTo>
                    <a:pt x="1648" y="6"/>
                    <a:pt x="1648" y="6"/>
                    <a:pt x="1648" y="6"/>
                  </a:cubicBezTo>
                  <a:cubicBezTo>
                    <a:pt x="1447" y="6"/>
                    <a:pt x="1447" y="6"/>
                    <a:pt x="1447" y="6"/>
                  </a:cubicBezTo>
                  <a:cubicBezTo>
                    <a:pt x="1447" y="356"/>
                    <a:pt x="1447" y="356"/>
                    <a:pt x="1447" y="356"/>
                  </a:cubicBezTo>
                  <a:cubicBezTo>
                    <a:pt x="1648" y="356"/>
                    <a:pt x="1648" y="356"/>
                    <a:pt x="1648" y="356"/>
                  </a:cubicBezTo>
                  <a:lnTo>
                    <a:pt x="1648" y="328"/>
                  </a:lnTo>
                  <a:close/>
                  <a:moveTo>
                    <a:pt x="1928" y="362"/>
                  </a:moveTo>
                  <a:cubicBezTo>
                    <a:pt x="1844" y="362"/>
                    <a:pt x="1795" y="310"/>
                    <a:pt x="1795" y="200"/>
                  </a:cubicBezTo>
                  <a:cubicBezTo>
                    <a:pt x="1795" y="163"/>
                    <a:pt x="1795" y="163"/>
                    <a:pt x="1795" y="163"/>
                  </a:cubicBezTo>
                  <a:cubicBezTo>
                    <a:pt x="1795" y="52"/>
                    <a:pt x="1844" y="0"/>
                    <a:pt x="1928" y="0"/>
                  </a:cubicBezTo>
                  <a:cubicBezTo>
                    <a:pt x="2011" y="0"/>
                    <a:pt x="2059" y="52"/>
                    <a:pt x="2059" y="163"/>
                  </a:cubicBezTo>
                  <a:cubicBezTo>
                    <a:pt x="2059" y="200"/>
                    <a:pt x="2059" y="200"/>
                    <a:pt x="2059" y="200"/>
                  </a:cubicBezTo>
                  <a:cubicBezTo>
                    <a:pt x="2059" y="310"/>
                    <a:pt x="2011" y="362"/>
                    <a:pt x="1928" y="362"/>
                  </a:cubicBezTo>
                  <a:close/>
                  <a:moveTo>
                    <a:pt x="2028" y="200"/>
                  </a:moveTo>
                  <a:cubicBezTo>
                    <a:pt x="2028" y="163"/>
                    <a:pt x="2028" y="163"/>
                    <a:pt x="2028" y="163"/>
                  </a:cubicBezTo>
                  <a:cubicBezTo>
                    <a:pt x="2028" y="62"/>
                    <a:pt x="1986" y="29"/>
                    <a:pt x="1928" y="29"/>
                  </a:cubicBezTo>
                  <a:cubicBezTo>
                    <a:pt x="1869" y="29"/>
                    <a:pt x="1827" y="62"/>
                    <a:pt x="1827" y="163"/>
                  </a:cubicBezTo>
                  <a:cubicBezTo>
                    <a:pt x="1827" y="200"/>
                    <a:pt x="1827" y="200"/>
                    <a:pt x="1827" y="200"/>
                  </a:cubicBezTo>
                  <a:cubicBezTo>
                    <a:pt x="1827" y="301"/>
                    <a:pt x="1869" y="334"/>
                    <a:pt x="1928" y="334"/>
                  </a:cubicBezTo>
                  <a:cubicBezTo>
                    <a:pt x="1986" y="334"/>
                    <a:pt x="2028" y="301"/>
                    <a:pt x="2028" y="200"/>
                  </a:cubicBezTo>
                  <a:close/>
                  <a:moveTo>
                    <a:pt x="2125" y="356"/>
                  </a:moveTo>
                  <a:cubicBezTo>
                    <a:pt x="2157" y="356"/>
                    <a:pt x="2157" y="356"/>
                    <a:pt x="2157" y="356"/>
                  </a:cubicBezTo>
                  <a:cubicBezTo>
                    <a:pt x="2157" y="188"/>
                    <a:pt x="2157" y="188"/>
                    <a:pt x="2157" y="188"/>
                  </a:cubicBezTo>
                  <a:cubicBezTo>
                    <a:pt x="2316" y="188"/>
                    <a:pt x="2316" y="188"/>
                    <a:pt x="2316" y="188"/>
                  </a:cubicBezTo>
                  <a:cubicBezTo>
                    <a:pt x="2316" y="159"/>
                    <a:pt x="2316" y="159"/>
                    <a:pt x="2316" y="159"/>
                  </a:cubicBezTo>
                  <a:cubicBezTo>
                    <a:pt x="2157" y="159"/>
                    <a:pt x="2157" y="159"/>
                    <a:pt x="2157" y="159"/>
                  </a:cubicBezTo>
                  <a:cubicBezTo>
                    <a:pt x="2157" y="34"/>
                    <a:pt x="2157" y="34"/>
                    <a:pt x="2157" y="34"/>
                  </a:cubicBezTo>
                  <a:cubicBezTo>
                    <a:pt x="2327" y="34"/>
                    <a:pt x="2327" y="34"/>
                    <a:pt x="2327" y="34"/>
                  </a:cubicBezTo>
                  <a:cubicBezTo>
                    <a:pt x="2327" y="6"/>
                    <a:pt x="2327" y="6"/>
                    <a:pt x="2327" y="6"/>
                  </a:cubicBezTo>
                  <a:cubicBezTo>
                    <a:pt x="2125" y="6"/>
                    <a:pt x="2125" y="6"/>
                    <a:pt x="2125" y="6"/>
                  </a:cubicBezTo>
                  <a:lnTo>
                    <a:pt x="2125" y="356"/>
                  </a:lnTo>
                  <a:close/>
                  <a:moveTo>
                    <a:pt x="2685" y="328"/>
                  </a:moveTo>
                  <a:cubicBezTo>
                    <a:pt x="2515" y="328"/>
                    <a:pt x="2515" y="328"/>
                    <a:pt x="2515" y="328"/>
                  </a:cubicBezTo>
                  <a:cubicBezTo>
                    <a:pt x="2515" y="188"/>
                    <a:pt x="2515" y="188"/>
                    <a:pt x="2515" y="188"/>
                  </a:cubicBezTo>
                  <a:cubicBezTo>
                    <a:pt x="2674" y="188"/>
                    <a:pt x="2674" y="188"/>
                    <a:pt x="2674" y="188"/>
                  </a:cubicBezTo>
                  <a:cubicBezTo>
                    <a:pt x="2674" y="159"/>
                    <a:pt x="2674" y="159"/>
                    <a:pt x="2674" y="159"/>
                  </a:cubicBezTo>
                  <a:cubicBezTo>
                    <a:pt x="2515" y="159"/>
                    <a:pt x="2515" y="159"/>
                    <a:pt x="2515" y="159"/>
                  </a:cubicBezTo>
                  <a:cubicBezTo>
                    <a:pt x="2515" y="34"/>
                    <a:pt x="2515" y="34"/>
                    <a:pt x="2515" y="34"/>
                  </a:cubicBezTo>
                  <a:cubicBezTo>
                    <a:pt x="2685" y="34"/>
                    <a:pt x="2685" y="34"/>
                    <a:pt x="2685" y="34"/>
                  </a:cubicBezTo>
                  <a:cubicBezTo>
                    <a:pt x="2685" y="6"/>
                    <a:pt x="2685" y="6"/>
                    <a:pt x="2685" y="6"/>
                  </a:cubicBezTo>
                  <a:cubicBezTo>
                    <a:pt x="2483" y="6"/>
                    <a:pt x="2483" y="6"/>
                    <a:pt x="2483" y="6"/>
                  </a:cubicBezTo>
                  <a:cubicBezTo>
                    <a:pt x="2483" y="356"/>
                    <a:pt x="2483" y="356"/>
                    <a:pt x="2483" y="356"/>
                  </a:cubicBezTo>
                  <a:cubicBezTo>
                    <a:pt x="2685" y="356"/>
                    <a:pt x="2685" y="356"/>
                    <a:pt x="2685" y="356"/>
                  </a:cubicBezTo>
                  <a:lnTo>
                    <a:pt x="2685" y="328"/>
                  </a:lnTo>
                  <a:close/>
                  <a:moveTo>
                    <a:pt x="2761" y="356"/>
                  </a:moveTo>
                  <a:cubicBezTo>
                    <a:pt x="2862" y="204"/>
                    <a:pt x="2862" y="204"/>
                    <a:pt x="2862" y="204"/>
                  </a:cubicBezTo>
                  <a:cubicBezTo>
                    <a:pt x="2965" y="356"/>
                    <a:pt x="2965" y="356"/>
                    <a:pt x="2965" y="356"/>
                  </a:cubicBezTo>
                  <a:cubicBezTo>
                    <a:pt x="3004" y="356"/>
                    <a:pt x="3004" y="356"/>
                    <a:pt x="3004" y="356"/>
                  </a:cubicBezTo>
                  <a:cubicBezTo>
                    <a:pt x="2883" y="180"/>
                    <a:pt x="2883" y="180"/>
                    <a:pt x="2883" y="180"/>
                  </a:cubicBezTo>
                  <a:cubicBezTo>
                    <a:pt x="3002" y="6"/>
                    <a:pt x="3002" y="6"/>
                    <a:pt x="3002" y="6"/>
                  </a:cubicBezTo>
                  <a:cubicBezTo>
                    <a:pt x="2966" y="6"/>
                    <a:pt x="2966" y="6"/>
                    <a:pt x="2966" y="6"/>
                  </a:cubicBezTo>
                  <a:cubicBezTo>
                    <a:pt x="2866" y="156"/>
                    <a:pt x="2866" y="156"/>
                    <a:pt x="2866" y="156"/>
                  </a:cubicBezTo>
                  <a:cubicBezTo>
                    <a:pt x="2765" y="6"/>
                    <a:pt x="2765" y="6"/>
                    <a:pt x="2765" y="6"/>
                  </a:cubicBezTo>
                  <a:cubicBezTo>
                    <a:pt x="2727" y="6"/>
                    <a:pt x="2727" y="6"/>
                    <a:pt x="2727" y="6"/>
                  </a:cubicBezTo>
                  <a:cubicBezTo>
                    <a:pt x="2845" y="179"/>
                    <a:pt x="2845" y="179"/>
                    <a:pt x="2845" y="179"/>
                  </a:cubicBezTo>
                  <a:cubicBezTo>
                    <a:pt x="2726" y="356"/>
                    <a:pt x="2726" y="356"/>
                    <a:pt x="2726" y="356"/>
                  </a:cubicBezTo>
                  <a:lnTo>
                    <a:pt x="2761" y="356"/>
                  </a:lnTo>
                  <a:close/>
                  <a:moveTo>
                    <a:pt x="3090" y="356"/>
                  </a:moveTo>
                  <a:cubicBezTo>
                    <a:pt x="3058" y="356"/>
                    <a:pt x="3058" y="356"/>
                    <a:pt x="3058" y="356"/>
                  </a:cubicBezTo>
                  <a:cubicBezTo>
                    <a:pt x="3058" y="6"/>
                    <a:pt x="3058" y="6"/>
                    <a:pt x="3058" y="6"/>
                  </a:cubicBezTo>
                  <a:cubicBezTo>
                    <a:pt x="3086" y="5"/>
                    <a:pt x="3113" y="4"/>
                    <a:pt x="3143" y="4"/>
                  </a:cubicBezTo>
                  <a:cubicBezTo>
                    <a:pt x="3225" y="4"/>
                    <a:pt x="3278" y="25"/>
                    <a:pt x="3278" y="105"/>
                  </a:cubicBezTo>
                  <a:cubicBezTo>
                    <a:pt x="3278" y="111"/>
                    <a:pt x="3278" y="111"/>
                    <a:pt x="3278" y="111"/>
                  </a:cubicBezTo>
                  <a:cubicBezTo>
                    <a:pt x="3278" y="191"/>
                    <a:pt x="3225" y="214"/>
                    <a:pt x="3142" y="214"/>
                  </a:cubicBezTo>
                  <a:cubicBezTo>
                    <a:pt x="3126" y="214"/>
                    <a:pt x="3108" y="214"/>
                    <a:pt x="3090" y="213"/>
                  </a:cubicBezTo>
                  <a:lnTo>
                    <a:pt x="3090" y="356"/>
                  </a:lnTo>
                  <a:close/>
                  <a:moveTo>
                    <a:pt x="3090" y="186"/>
                  </a:moveTo>
                  <a:cubicBezTo>
                    <a:pt x="3109" y="186"/>
                    <a:pt x="3126" y="186"/>
                    <a:pt x="3142" y="186"/>
                  </a:cubicBezTo>
                  <a:cubicBezTo>
                    <a:pt x="3213" y="186"/>
                    <a:pt x="3247" y="169"/>
                    <a:pt x="3247" y="111"/>
                  </a:cubicBezTo>
                  <a:cubicBezTo>
                    <a:pt x="3247" y="105"/>
                    <a:pt x="3247" y="105"/>
                    <a:pt x="3247" y="105"/>
                  </a:cubicBezTo>
                  <a:cubicBezTo>
                    <a:pt x="3246" y="47"/>
                    <a:pt x="3213" y="32"/>
                    <a:pt x="3143" y="32"/>
                  </a:cubicBezTo>
                  <a:cubicBezTo>
                    <a:pt x="3122" y="32"/>
                    <a:pt x="3104" y="33"/>
                    <a:pt x="3090" y="34"/>
                  </a:cubicBezTo>
                  <a:lnTo>
                    <a:pt x="3090" y="186"/>
                  </a:lnTo>
                  <a:close/>
                  <a:moveTo>
                    <a:pt x="3539" y="328"/>
                  </a:moveTo>
                  <a:cubicBezTo>
                    <a:pt x="3369" y="328"/>
                    <a:pt x="3369" y="328"/>
                    <a:pt x="3369" y="328"/>
                  </a:cubicBezTo>
                  <a:cubicBezTo>
                    <a:pt x="3369" y="188"/>
                    <a:pt x="3369" y="188"/>
                    <a:pt x="3369" y="188"/>
                  </a:cubicBezTo>
                  <a:cubicBezTo>
                    <a:pt x="3528" y="188"/>
                    <a:pt x="3528" y="188"/>
                    <a:pt x="3528" y="188"/>
                  </a:cubicBezTo>
                  <a:cubicBezTo>
                    <a:pt x="3528" y="159"/>
                    <a:pt x="3528" y="159"/>
                    <a:pt x="3528" y="159"/>
                  </a:cubicBezTo>
                  <a:cubicBezTo>
                    <a:pt x="3369" y="159"/>
                    <a:pt x="3369" y="159"/>
                    <a:pt x="3369" y="159"/>
                  </a:cubicBezTo>
                  <a:cubicBezTo>
                    <a:pt x="3369" y="34"/>
                    <a:pt x="3369" y="34"/>
                    <a:pt x="3369" y="34"/>
                  </a:cubicBezTo>
                  <a:cubicBezTo>
                    <a:pt x="3539" y="34"/>
                    <a:pt x="3539" y="34"/>
                    <a:pt x="3539" y="34"/>
                  </a:cubicBezTo>
                  <a:cubicBezTo>
                    <a:pt x="3539" y="6"/>
                    <a:pt x="3539" y="6"/>
                    <a:pt x="3539" y="6"/>
                  </a:cubicBezTo>
                  <a:cubicBezTo>
                    <a:pt x="3337" y="6"/>
                    <a:pt x="3337" y="6"/>
                    <a:pt x="3337" y="6"/>
                  </a:cubicBezTo>
                  <a:cubicBezTo>
                    <a:pt x="3337" y="356"/>
                    <a:pt x="3337" y="356"/>
                    <a:pt x="3337" y="356"/>
                  </a:cubicBezTo>
                  <a:cubicBezTo>
                    <a:pt x="3539" y="356"/>
                    <a:pt x="3539" y="356"/>
                    <a:pt x="3539" y="356"/>
                  </a:cubicBezTo>
                  <a:lnTo>
                    <a:pt x="3539" y="328"/>
                  </a:lnTo>
                  <a:close/>
                  <a:moveTo>
                    <a:pt x="3754" y="207"/>
                  </a:moveTo>
                  <a:cubicBezTo>
                    <a:pt x="3845" y="356"/>
                    <a:pt x="3845" y="356"/>
                    <a:pt x="3845" y="356"/>
                  </a:cubicBezTo>
                  <a:cubicBezTo>
                    <a:pt x="3808" y="356"/>
                    <a:pt x="3808" y="356"/>
                    <a:pt x="3808" y="356"/>
                  </a:cubicBezTo>
                  <a:cubicBezTo>
                    <a:pt x="3721" y="213"/>
                    <a:pt x="3721" y="213"/>
                    <a:pt x="3721" y="213"/>
                  </a:cubicBezTo>
                  <a:cubicBezTo>
                    <a:pt x="3710" y="214"/>
                    <a:pt x="3697" y="214"/>
                    <a:pt x="3688" y="214"/>
                  </a:cubicBezTo>
                  <a:cubicBezTo>
                    <a:pt x="3670" y="214"/>
                    <a:pt x="3651" y="214"/>
                    <a:pt x="3637" y="213"/>
                  </a:cubicBezTo>
                  <a:cubicBezTo>
                    <a:pt x="3637" y="356"/>
                    <a:pt x="3637" y="356"/>
                    <a:pt x="3637" y="356"/>
                  </a:cubicBezTo>
                  <a:cubicBezTo>
                    <a:pt x="3605" y="356"/>
                    <a:pt x="3605" y="356"/>
                    <a:pt x="3605" y="356"/>
                  </a:cubicBezTo>
                  <a:cubicBezTo>
                    <a:pt x="3605" y="6"/>
                    <a:pt x="3605" y="6"/>
                    <a:pt x="3605" y="6"/>
                  </a:cubicBezTo>
                  <a:cubicBezTo>
                    <a:pt x="3638" y="5"/>
                    <a:pt x="3658" y="4"/>
                    <a:pt x="3687" y="4"/>
                  </a:cubicBezTo>
                  <a:cubicBezTo>
                    <a:pt x="3769" y="4"/>
                    <a:pt x="3825" y="26"/>
                    <a:pt x="3825" y="106"/>
                  </a:cubicBezTo>
                  <a:cubicBezTo>
                    <a:pt x="3825" y="109"/>
                    <a:pt x="3825" y="109"/>
                    <a:pt x="3825" y="109"/>
                  </a:cubicBezTo>
                  <a:cubicBezTo>
                    <a:pt x="3825" y="166"/>
                    <a:pt x="3800" y="194"/>
                    <a:pt x="3754" y="207"/>
                  </a:cubicBezTo>
                  <a:close/>
                  <a:moveTo>
                    <a:pt x="3793" y="109"/>
                  </a:moveTo>
                  <a:cubicBezTo>
                    <a:pt x="3793" y="106"/>
                    <a:pt x="3793" y="106"/>
                    <a:pt x="3793" y="106"/>
                  </a:cubicBezTo>
                  <a:cubicBezTo>
                    <a:pt x="3793" y="48"/>
                    <a:pt x="3758" y="33"/>
                    <a:pt x="3687" y="33"/>
                  </a:cubicBezTo>
                  <a:cubicBezTo>
                    <a:pt x="3671" y="33"/>
                    <a:pt x="3652" y="33"/>
                    <a:pt x="3637" y="34"/>
                  </a:cubicBezTo>
                  <a:cubicBezTo>
                    <a:pt x="3637" y="186"/>
                    <a:pt x="3637" y="186"/>
                    <a:pt x="3637" y="186"/>
                  </a:cubicBezTo>
                  <a:cubicBezTo>
                    <a:pt x="3652" y="186"/>
                    <a:pt x="3670" y="186"/>
                    <a:pt x="3688" y="186"/>
                  </a:cubicBezTo>
                  <a:cubicBezTo>
                    <a:pt x="3760" y="186"/>
                    <a:pt x="3793" y="167"/>
                    <a:pt x="3793" y="109"/>
                  </a:cubicBezTo>
                  <a:close/>
                  <a:moveTo>
                    <a:pt x="3966" y="356"/>
                  </a:moveTo>
                  <a:cubicBezTo>
                    <a:pt x="3998" y="356"/>
                    <a:pt x="3998" y="356"/>
                    <a:pt x="3998" y="356"/>
                  </a:cubicBezTo>
                  <a:cubicBezTo>
                    <a:pt x="3998" y="34"/>
                    <a:pt x="3998" y="34"/>
                    <a:pt x="3998" y="34"/>
                  </a:cubicBezTo>
                  <a:cubicBezTo>
                    <a:pt x="4112" y="34"/>
                    <a:pt x="4112" y="34"/>
                    <a:pt x="4112" y="34"/>
                  </a:cubicBezTo>
                  <a:cubicBezTo>
                    <a:pt x="4112" y="6"/>
                    <a:pt x="4112" y="6"/>
                    <a:pt x="4112" y="6"/>
                  </a:cubicBezTo>
                  <a:cubicBezTo>
                    <a:pt x="3853" y="6"/>
                    <a:pt x="3853" y="6"/>
                    <a:pt x="3853" y="6"/>
                  </a:cubicBezTo>
                  <a:cubicBezTo>
                    <a:pt x="3853" y="34"/>
                    <a:pt x="3853" y="34"/>
                    <a:pt x="3853" y="34"/>
                  </a:cubicBezTo>
                  <a:cubicBezTo>
                    <a:pt x="3966" y="34"/>
                    <a:pt x="3966" y="34"/>
                    <a:pt x="3966" y="34"/>
                  </a:cubicBezTo>
                  <a:lnTo>
                    <a:pt x="3966" y="356"/>
                  </a:lnTo>
                  <a:close/>
                  <a:moveTo>
                    <a:pt x="4167" y="356"/>
                  </a:moveTo>
                  <a:cubicBezTo>
                    <a:pt x="4198" y="356"/>
                    <a:pt x="4198" y="356"/>
                    <a:pt x="4198" y="356"/>
                  </a:cubicBezTo>
                  <a:cubicBezTo>
                    <a:pt x="4198" y="6"/>
                    <a:pt x="4198" y="6"/>
                    <a:pt x="4198" y="6"/>
                  </a:cubicBezTo>
                  <a:cubicBezTo>
                    <a:pt x="4167" y="6"/>
                    <a:pt x="4167" y="6"/>
                    <a:pt x="4167" y="6"/>
                  </a:cubicBezTo>
                  <a:lnTo>
                    <a:pt x="4167" y="356"/>
                  </a:lnTo>
                  <a:close/>
                  <a:moveTo>
                    <a:pt x="4402" y="171"/>
                  </a:moveTo>
                  <a:cubicBezTo>
                    <a:pt x="4355" y="149"/>
                    <a:pt x="4355" y="149"/>
                    <a:pt x="4355" y="149"/>
                  </a:cubicBezTo>
                  <a:cubicBezTo>
                    <a:pt x="4314" y="130"/>
                    <a:pt x="4296" y="113"/>
                    <a:pt x="4296" y="82"/>
                  </a:cubicBezTo>
                  <a:cubicBezTo>
                    <a:pt x="4296" y="41"/>
                    <a:pt x="4327" y="28"/>
                    <a:pt x="4377" y="28"/>
                  </a:cubicBezTo>
                  <a:cubicBezTo>
                    <a:pt x="4411" y="28"/>
                    <a:pt x="4450" y="32"/>
                    <a:pt x="4471" y="34"/>
                  </a:cubicBezTo>
                  <a:cubicBezTo>
                    <a:pt x="4471" y="9"/>
                    <a:pt x="4471" y="9"/>
                    <a:pt x="4471" y="9"/>
                  </a:cubicBezTo>
                  <a:cubicBezTo>
                    <a:pt x="4454" y="6"/>
                    <a:pt x="4415" y="0"/>
                    <a:pt x="4376" y="0"/>
                  </a:cubicBezTo>
                  <a:cubicBezTo>
                    <a:pt x="4303" y="0"/>
                    <a:pt x="4265" y="25"/>
                    <a:pt x="4265" y="82"/>
                  </a:cubicBezTo>
                  <a:cubicBezTo>
                    <a:pt x="4265" y="129"/>
                    <a:pt x="4293" y="154"/>
                    <a:pt x="4341" y="175"/>
                  </a:cubicBezTo>
                  <a:cubicBezTo>
                    <a:pt x="4388" y="197"/>
                    <a:pt x="4388" y="197"/>
                    <a:pt x="4388" y="197"/>
                  </a:cubicBezTo>
                  <a:cubicBezTo>
                    <a:pt x="4434" y="219"/>
                    <a:pt x="4450" y="236"/>
                    <a:pt x="4450" y="270"/>
                  </a:cubicBezTo>
                  <a:cubicBezTo>
                    <a:pt x="4450" y="318"/>
                    <a:pt x="4421" y="335"/>
                    <a:pt x="4369" y="335"/>
                  </a:cubicBezTo>
                  <a:cubicBezTo>
                    <a:pt x="4330" y="335"/>
                    <a:pt x="4296" y="332"/>
                    <a:pt x="4272" y="329"/>
                  </a:cubicBezTo>
                  <a:cubicBezTo>
                    <a:pt x="4272" y="354"/>
                    <a:pt x="4272" y="354"/>
                    <a:pt x="4272" y="354"/>
                  </a:cubicBezTo>
                  <a:cubicBezTo>
                    <a:pt x="4288" y="357"/>
                    <a:pt x="4328" y="362"/>
                    <a:pt x="4369" y="362"/>
                  </a:cubicBezTo>
                  <a:cubicBezTo>
                    <a:pt x="4444" y="362"/>
                    <a:pt x="4482" y="331"/>
                    <a:pt x="4482" y="270"/>
                  </a:cubicBezTo>
                  <a:cubicBezTo>
                    <a:pt x="4482" y="220"/>
                    <a:pt x="4457" y="196"/>
                    <a:pt x="4402" y="171"/>
                  </a:cubicBezTo>
                  <a:close/>
                  <a:moveTo>
                    <a:pt x="4750" y="328"/>
                  </a:moveTo>
                  <a:cubicBezTo>
                    <a:pt x="4580" y="328"/>
                    <a:pt x="4580" y="328"/>
                    <a:pt x="4580" y="328"/>
                  </a:cubicBezTo>
                  <a:cubicBezTo>
                    <a:pt x="4580" y="188"/>
                    <a:pt x="4580" y="188"/>
                    <a:pt x="4580" y="188"/>
                  </a:cubicBezTo>
                  <a:cubicBezTo>
                    <a:pt x="4739" y="188"/>
                    <a:pt x="4739" y="188"/>
                    <a:pt x="4739" y="188"/>
                  </a:cubicBezTo>
                  <a:cubicBezTo>
                    <a:pt x="4739" y="159"/>
                    <a:pt x="4739" y="159"/>
                    <a:pt x="4739" y="159"/>
                  </a:cubicBezTo>
                  <a:cubicBezTo>
                    <a:pt x="4580" y="159"/>
                    <a:pt x="4580" y="159"/>
                    <a:pt x="4580" y="159"/>
                  </a:cubicBezTo>
                  <a:cubicBezTo>
                    <a:pt x="4580" y="34"/>
                    <a:pt x="4580" y="34"/>
                    <a:pt x="4580" y="34"/>
                  </a:cubicBezTo>
                  <a:cubicBezTo>
                    <a:pt x="4750" y="34"/>
                    <a:pt x="4750" y="34"/>
                    <a:pt x="4750" y="34"/>
                  </a:cubicBezTo>
                  <a:cubicBezTo>
                    <a:pt x="4750" y="6"/>
                    <a:pt x="4750" y="6"/>
                    <a:pt x="4750" y="6"/>
                  </a:cubicBezTo>
                  <a:cubicBezTo>
                    <a:pt x="4548" y="6"/>
                    <a:pt x="4548" y="6"/>
                    <a:pt x="4548" y="6"/>
                  </a:cubicBezTo>
                  <a:cubicBezTo>
                    <a:pt x="4548" y="356"/>
                    <a:pt x="4548" y="356"/>
                    <a:pt x="4548" y="356"/>
                  </a:cubicBezTo>
                  <a:cubicBezTo>
                    <a:pt x="4750" y="356"/>
                    <a:pt x="4750" y="356"/>
                    <a:pt x="4750" y="356"/>
                  </a:cubicBezTo>
                  <a:lnTo>
                    <a:pt x="4750" y="328"/>
                  </a:lnTo>
                  <a:close/>
                  <a:moveTo>
                    <a:pt x="11" y="828"/>
                  </a:moveTo>
                  <a:cubicBezTo>
                    <a:pt x="77" y="828"/>
                    <a:pt x="77" y="828"/>
                    <a:pt x="77" y="828"/>
                  </a:cubicBezTo>
                  <a:cubicBezTo>
                    <a:pt x="77" y="674"/>
                    <a:pt x="77" y="674"/>
                    <a:pt x="77" y="674"/>
                  </a:cubicBezTo>
                  <a:cubicBezTo>
                    <a:pt x="224" y="674"/>
                    <a:pt x="224" y="674"/>
                    <a:pt x="224" y="674"/>
                  </a:cubicBezTo>
                  <a:cubicBezTo>
                    <a:pt x="224" y="621"/>
                    <a:pt x="224" y="621"/>
                    <a:pt x="224" y="621"/>
                  </a:cubicBezTo>
                  <a:cubicBezTo>
                    <a:pt x="77" y="621"/>
                    <a:pt x="77" y="621"/>
                    <a:pt x="77" y="621"/>
                  </a:cubicBezTo>
                  <a:cubicBezTo>
                    <a:pt x="77" y="533"/>
                    <a:pt x="77" y="533"/>
                    <a:pt x="77" y="533"/>
                  </a:cubicBezTo>
                  <a:cubicBezTo>
                    <a:pt x="234" y="533"/>
                    <a:pt x="234" y="533"/>
                    <a:pt x="234" y="533"/>
                  </a:cubicBezTo>
                  <a:cubicBezTo>
                    <a:pt x="234" y="477"/>
                    <a:pt x="234" y="477"/>
                    <a:pt x="234" y="477"/>
                  </a:cubicBezTo>
                  <a:cubicBezTo>
                    <a:pt x="11" y="477"/>
                    <a:pt x="11" y="477"/>
                    <a:pt x="11" y="477"/>
                  </a:cubicBezTo>
                  <a:lnTo>
                    <a:pt x="11" y="828"/>
                  </a:lnTo>
                  <a:close/>
                  <a:moveTo>
                    <a:pt x="499" y="681"/>
                  </a:moveTo>
                  <a:cubicBezTo>
                    <a:pt x="499" y="752"/>
                    <a:pt x="482" y="778"/>
                    <a:pt x="426" y="778"/>
                  </a:cubicBezTo>
                  <a:cubicBezTo>
                    <a:pt x="370" y="778"/>
                    <a:pt x="354" y="752"/>
                    <a:pt x="354" y="681"/>
                  </a:cubicBezTo>
                  <a:cubicBezTo>
                    <a:pt x="354" y="477"/>
                    <a:pt x="354" y="477"/>
                    <a:pt x="354" y="477"/>
                  </a:cubicBezTo>
                  <a:cubicBezTo>
                    <a:pt x="289" y="477"/>
                    <a:pt x="289" y="477"/>
                    <a:pt x="289" y="477"/>
                  </a:cubicBezTo>
                  <a:cubicBezTo>
                    <a:pt x="289" y="684"/>
                    <a:pt x="289" y="684"/>
                    <a:pt x="289" y="684"/>
                  </a:cubicBezTo>
                  <a:cubicBezTo>
                    <a:pt x="289" y="785"/>
                    <a:pt x="337" y="835"/>
                    <a:pt x="426" y="835"/>
                  </a:cubicBezTo>
                  <a:cubicBezTo>
                    <a:pt x="515" y="835"/>
                    <a:pt x="563" y="785"/>
                    <a:pt x="563" y="684"/>
                  </a:cubicBezTo>
                  <a:cubicBezTo>
                    <a:pt x="563" y="477"/>
                    <a:pt x="563" y="477"/>
                    <a:pt x="563" y="477"/>
                  </a:cubicBezTo>
                  <a:cubicBezTo>
                    <a:pt x="499" y="477"/>
                    <a:pt x="499" y="477"/>
                    <a:pt x="499" y="477"/>
                  </a:cubicBezTo>
                  <a:lnTo>
                    <a:pt x="499" y="681"/>
                  </a:lnTo>
                  <a:close/>
                  <a:moveTo>
                    <a:pt x="612" y="532"/>
                  </a:moveTo>
                  <a:cubicBezTo>
                    <a:pt x="716" y="532"/>
                    <a:pt x="716" y="532"/>
                    <a:pt x="716" y="532"/>
                  </a:cubicBezTo>
                  <a:cubicBezTo>
                    <a:pt x="716" y="828"/>
                    <a:pt x="716" y="828"/>
                    <a:pt x="716" y="828"/>
                  </a:cubicBezTo>
                  <a:cubicBezTo>
                    <a:pt x="782" y="828"/>
                    <a:pt x="782" y="828"/>
                    <a:pt x="782" y="828"/>
                  </a:cubicBezTo>
                  <a:cubicBezTo>
                    <a:pt x="782" y="532"/>
                    <a:pt x="782" y="532"/>
                    <a:pt x="782" y="532"/>
                  </a:cubicBezTo>
                  <a:cubicBezTo>
                    <a:pt x="887" y="532"/>
                    <a:pt x="887" y="532"/>
                    <a:pt x="887" y="532"/>
                  </a:cubicBezTo>
                  <a:cubicBezTo>
                    <a:pt x="887" y="477"/>
                    <a:pt x="887" y="477"/>
                    <a:pt x="887" y="477"/>
                  </a:cubicBezTo>
                  <a:cubicBezTo>
                    <a:pt x="612" y="477"/>
                    <a:pt x="612" y="477"/>
                    <a:pt x="612" y="477"/>
                  </a:cubicBezTo>
                  <a:lnTo>
                    <a:pt x="612" y="532"/>
                  </a:lnTo>
                  <a:close/>
                  <a:moveTo>
                    <a:pt x="1145" y="681"/>
                  </a:moveTo>
                  <a:cubicBezTo>
                    <a:pt x="1145" y="752"/>
                    <a:pt x="1128" y="778"/>
                    <a:pt x="1073" y="778"/>
                  </a:cubicBezTo>
                  <a:cubicBezTo>
                    <a:pt x="1017" y="778"/>
                    <a:pt x="1000" y="752"/>
                    <a:pt x="1000" y="681"/>
                  </a:cubicBezTo>
                  <a:cubicBezTo>
                    <a:pt x="1000" y="477"/>
                    <a:pt x="1000" y="477"/>
                    <a:pt x="1000" y="477"/>
                  </a:cubicBezTo>
                  <a:cubicBezTo>
                    <a:pt x="935" y="477"/>
                    <a:pt x="935" y="477"/>
                    <a:pt x="935" y="477"/>
                  </a:cubicBezTo>
                  <a:cubicBezTo>
                    <a:pt x="935" y="684"/>
                    <a:pt x="935" y="684"/>
                    <a:pt x="935" y="684"/>
                  </a:cubicBezTo>
                  <a:cubicBezTo>
                    <a:pt x="935" y="785"/>
                    <a:pt x="983" y="835"/>
                    <a:pt x="1073" y="835"/>
                  </a:cubicBezTo>
                  <a:cubicBezTo>
                    <a:pt x="1161" y="835"/>
                    <a:pt x="1210" y="785"/>
                    <a:pt x="1210" y="684"/>
                  </a:cubicBezTo>
                  <a:cubicBezTo>
                    <a:pt x="1210" y="477"/>
                    <a:pt x="1210" y="477"/>
                    <a:pt x="1210" y="477"/>
                  </a:cubicBezTo>
                  <a:cubicBezTo>
                    <a:pt x="1145" y="477"/>
                    <a:pt x="1145" y="477"/>
                    <a:pt x="1145" y="477"/>
                  </a:cubicBezTo>
                  <a:lnTo>
                    <a:pt x="1145" y="681"/>
                  </a:lnTo>
                  <a:close/>
                  <a:moveTo>
                    <a:pt x="1474" y="685"/>
                  </a:moveTo>
                  <a:cubicBezTo>
                    <a:pt x="1556" y="827"/>
                    <a:pt x="1556" y="827"/>
                    <a:pt x="1556" y="827"/>
                  </a:cubicBezTo>
                  <a:cubicBezTo>
                    <a:pt x="1486" y="827"/>
                    <a:pt x="1486" y="827"/>
                    <a:pt x="1486" y="827"/>
                  </a:cubicBezTo>
                  <a:cubicBezTo>
                    <a:pt x="1409" y="698"/>
                    <a:pt x="1409" y="698"/>
                    <a:pt x="1409" y="698"/>
                  </a:cubicBezTo>
                  <a:cubicBezTo>
                    <a:pt x="1400" y="698"/>
                    <a:pt x="1389" y="698"/>
                    <a:pt x="1378" y="698"/>
                  </a:cubicBezTo>
                  <a:cubicBezTo>
                    <a:pt x="1346" y="698"/>
                    <a:pt x="1346" y="698"/>
                    <a:pt x="1346" y="698"/>
                  </a:cubicBezTo>
                  <a:cubicBezTo>
                    <a:pt x="1346" y="827"/>
                    <a:pt x="1346" y="827"/>
                    <a:pt x="1346" y="827"/>
                  </a:cubicBezTo>
                  <a:cubicBezTo>
                    <a:pt x="1282" y="827"/>
                    <a:pt x="1282" y="827"/>
                    <a:pt x="1282" y="827"/>
                  </a:cubicBezTo>
                  <a:cubicBezTo>
                    <a:pt x="1282" y="477"/>
                    <a:pt x="1282" y="477"/>
                    <a:pt x="1282" y="477"/>
                  </a:cubicBezTo>
                  <a:cubicBezTo>
                    <a:pt x="1313" y="476"/>
                    <a:pt x="1345" y="475"/>
                    <a:pt x="1380" y="475"/>
                  </a:cubicBezTo>
                  <a:cubicBezTo>
                    <a:pt x="1464" y="475"/>
                    <a:pt x="1534" y="492"/>
                    <a:pt x="1534" y="584"/>
                  </a:cubicBezTo>
                  <a:cubicBezTo>
                    <a:pt x="1534" y="588"/>
                    <a:pt x="1534" y="588"/>
                    <a:pt x="1534" y="588"/>
                  </a:cubicBezTo>
                  <a:cubicBezTo>
                    <a:pt x="1534" y="641"/>
                    <a:pt x="1511" y="669"/>
                    <a:pt x="1474" y="685"/>
                  </a:cubicBezTo>
                  <a:close/>
                  <a:moveTo>
                    <a:pt x="1469" y="585"/>
                  </a:moveTo>
                  <a:cubicBezTo>
                    <a:pt x="1469" y="531"/>
                    <a:pt x="1432" y="531"/>
                    <a:pt x="1346" y="531"/>
                  </a:cubicBezTo>
                  <a:cubicBezTo>
                    <a:pt x="1346" y="646"/>
                    <a:pt x="1346" y="646"/>
                    <a:pt x="1346" y="646"/>
                  </a:cubicBezTo>
                  <a:cubicBezTo>
                    <a:pt x="1358" y="646"/>
                    <a:pt x="1370" y="646"/>
                    <a:pt x="1382" y="646"/>
                  </a:cubicBezTo>
                  <a:cubicBezTo>
                    <a:pt x="1443" y="646"/>
                    <a:pt x="1469" y="633"/>
                    <a:pt x="1469" y="588"/>
                  </a:cubicBezTo>
                  <a:lnTo>
                    <a:pt x="1469" y="585"/>
                  </a:lnTo>
                  <a:close/>
                  <a:moveTo>
                    <a:pt x="1601" y="828"/>
                  </a:moveTo>
                  <a:cubicBezTo>
                    <a:pt x="1824" y="828"/>
                    <a:pt x="1824" y="828"/>
                    <a:pt x="1824" y="828"/>
                  </a:cubicBezTo>
                  <a:cubicBezTo>
                    <a:pt x="1824" y="773"/>
                    <a:pt x="1824" y="773"/>
                    <a:pt x="1824" y="773"/>
                  </a:cubicBezTo>
                  <a:cubicBezTo>
                    <a:pt x="1667" y="773"/>
                    <a:pt x="1667" y="773"/>
                    <a:pt x="1667" y="773"/>
                  </a:cubicBezTo>
                  <a:cubicBezTo>
                    <a:pt x="1667" y="674"/>
                    <a:pt x="1667" y="674"/>
                    <a:pt x="1667" y="674"/>
                  </a:cubicBezTo>
                  <a:cubicBezTo>
                    <a:pt x="1814" y="674"/>
                    <a:pt x="1814" y="674"/>
                    <a:pt x="1814" y="674"/>
                  </a:cubicBezTo>
                  <a:cubicBezTo>
                    <a:pt x="1814" y="621"/>
                    <a:pt x="1814" y="621"/>
                    <a:pt x="1814" y="621"/>
                  </a:cubicBezTo>
                  <a:cubicBezTo>
                    <a:pt x="1667" y="621"/>
                    <a:pt x="1667" y="621"/>
                    <a:pt x="1667" y="621"/>
                  </a:cubicBezTo>
                  <a:cubicBezTo>
                    <a:pt x="1667" y="532"/>
                    <a:pt x="1667" y="532"/>
                    <a:pt x="1667" y="532"/>
                  </a:cubicBezTo>
                  <a:cubicBezTo>
                    <a:pt x="1824" y="532"/>
                    <a:pt x="1824" y="532"/>
                    <a:pt x="1824" y="532"/>
                  </a:cubicBezTo>
                  <a:cubicBezTo>
                    <a:pt x="1824" y="477"/>
                    <a:pt x="1824" y="477"/>
                    <a:pt x="1824" y="477"/>
                  </a:cubicBezTo>
                  <a:cubicBezTo>
                    <a:pt x="1601" y="477"/>
                    <a:pt x="1601" y="477"/>
                    <a:pt x="1601" y="477"/>
                  </a:cubicBezTo>
                  <a:lnTo>
                    <a:pt x="1601" y="828"/>
                  </a:lnTo>
                  <a:close/>
                  <a:moveTo>
                    <a:pt x="2197" y="617"/>
                  </a:moveTo>
                  <a:cubicBezTo>
                    <a:pt x="2044" y="617"/>
                    <a:pt x="2044" y="617"/>
                    <a:pt x="2044" y="617"/>
                  </a:cubicBezTo>
                  <a:cubicBezTo>
                    <a:pt x="2044" y="477"/>
                    <a:pt x="2044" y="477"/>
                    <a:pt x="2044" y="477"/>
                  </a:cubicBezTo>
                  <a:cubicBezTo>
                    <a:pt x="1978" y="477"/>
                    <a:pt x="1978" y="477"/>
                    <a:pt x="1978" y="477"/>
                  </a:cubicBezTo>
                  <a:cubicBezTo>
                    <a:pt x="1978" y="828"/>
                    <a:pt x="1978" y="828"/>
                    <a:pt x="1978" y="828"/>
                  </a:cubicBezTo>
                  <a:cubicBezTo>
                    <a:pt x="2044" y="828"/>
                    <a:pt x="2044" y="828"/>
                    <a:pt x="2044" y="828"/>
                  </a:cubicBezTo>
                  <a:cubicBezTo>
                    <a:pt x="2044" y="673"/>
                    <a:pt x="2044" y="673"/>
                    <a:pt x="2044" y="673"/>
                  </a:cubicBezTo>
                  <a:cubicBezTo>
                    <a:pt x="2197" y="673"/>
                    <a:pt x="2197" y="673"/>
                    <a:pt x="2197" y="673"/>
                  </a:cubicBezTo>
                  <a:cubicBezTo>
                    <a:pt x="2197" y="828"/>
                    <a:pt x="2197" y="828"/>
                    <a:pt x="2197" y="828"/>
                  </a:cubicBezTo>
                  <a:cubicBezTo>
                    <a:pt x="2263" y="828"/>
                    <a:pt x="2263" y="828"/>
                    <a:pt x="2263" y="828"/>
                  </a:cubicBezTo>
                  <a:cubicBezTo>
                    <a:pt x="2263" y="477"/>
                    <a:pt x="2263" y="477"/>
                    <a:pt x="2263" y="477"/>
                  </a:cubicBezTo>
                  <a:cubicBezTo>
                    <a:pt x="2197" y="477"/>
                    <a:pt x="2197" y="477"/>
                    <a:pt x="2197" y="477"/>
                  </a:cubicBezTo>
                  <a:lnTo>
                    <a:pt x="2197" y="617"/>
                  </a:lnTo>
                  <a:close/>
                  <a:moveTo>
                    <a:pt x="2338" y="828"/>
                  </a:moveTo>
                  <a:cubicBezTo>
                    <a:pt x="2560" y="828"/>
                    <a:pt x="2560" y="828"/>
                    <a:pt x="2560" y="828"/>
                  </a:cubicBezTo>
                  <a:cubicBezTo>
                    <a:pt x="2560" y="773"/>
                    <a:pt x="2560" y="773"/>
                    <a:pt x="2560" y="773"/>
                  </a:cubicBezTo>
                  <a:cubicBezTo>
                    <a:pt x="2404" y="773"/>
                    <a:pt x="2404" y="773"/>
                    <a:pt x="2404" y="773"/>
                  </a:cubicBezTo>
                  <a:cubicBezTo>
                    <a:pt x="2404" y="674"/>
                    <a:pt x="2404" y="674"/>
                    <a:pt x="2404" y="674"/>
                  </a:cubicBezTo>
                  <a:cubicBezTo>
                    <a:pt x="2550" y="674"/>
                    <a:pt x="2550" y="674"/>
                    <a:pt x="2550" y="674"/>
                  </a:cubicBezTo>
                  <a:cubicBezTo>
                    <a:pt x="2550" y="621"/>
                    <a:pt x="2550" y="621"/>
                    <a:pt x="2550" y="621"/>
                  </a:cubicBezTo>
                  <a:cubicBezTo>
                    <a:pt x="2404" y="621"/>
                    <a:pt x="2404" y="621"/>
                    <a:pt x="2404" y="621"/>
                  </a:cubicBezTo>
                  <a:cubicBezTo>
                    <a:pt x="2404" y="532"/>
                    <a:pt x="2404" y="532"/>
                    <a:pt x="2404" y="532"/>
                  </a:cubicBezTo>
                  <a:cubicBezTo>
                    <a:pt x="2560" y="532"/>
                    <a:pt x="2560" y="532"/>
                    <a:pt x="2560" y="532"/>
                  </a:cubicBezTo>
                  <a:cubicBezTo>
                    <a:pt x="2560" y="477"/>
                    <a:pt x="2560" y="477"/>
                    <a:pt x="2560" y="477"/>
                  </a:cubicBezTo>
                  <a:cubicBezTo>
                    <a:pt x="2338" y="477"/>
                    <a:pt x="2338" y="477"/>
                    <a:pt x="2338" y="477"/>
                  </a:cubicBezTo>
                  <a:lnTo>
                    <a:pt x="2338" y="828"/>
                  </a:lnTo>
                  <a:close/>
                  <a:moveTo>
                    <a:pt x="2800" y="477"/>
                  </a:moveTo>
                  <a:cubicBezTo>
                    <a:pt x="2906" y="828"/>
                    <a:pt x="2906" y="828"/>
                    <a:pt x="2906" y="828"/>
                  </a:cubicBezTo>
                  <a:cubicBezTo>
                    <a:pt x="2837" y="828"/>
                    <a:pt x="2837" y="828"/>
                    <a:pt x="2837" y="828"/>
                  </a:cubicBezTo>
                  <a:cubicBezTo>
                    <a:pt x="2807" y="730"/>
                    <a:pt x="2807" y="730"/>
                    <a:pt x="2807" y="730"/>
                  </a:cubicBezTo>
                  <a:cubicBezTo>
                    <a:pt x="2694" y="730"/>
                    <a:pt x="2694" y="730"/>
                    <a:pt x="2694" y="730"/>
                  </a:cubicBezTo>
                  <a:cubicBezTo>
                    <a:pt x="2663" y="828"/>
                    <a:pt x="2663" y="828"/>
                    <a:pt x="2663" y="828"/>
                  </a:cubicBezTo>
                  <a:cubicBezTo>
                    <a:pt x="2596" y="828"/>
                    <a:pt x="2596" y="828"/>
                    <a:pt x="2596" y="828"/>
                  </a:cubicBezTo>
                  <a:cubicBezTo>
                    <a:pt x="2702" y="477"/>
                    <a:pt x="2702" y="477"/>
                    <a:pt x="2702" y="477"/>
                  </a:cubicBezTo>
                  <a:lnTo>
                    <a:pt x="2800" y="477"/>
                  </a:lnTo>
                  <a:close/>
                  <a:moveTo>
                    <a:pt x="2794" y="675"/>
                  </a:moveTo>
                  <a:cubicBezTo>
                    <a:pt x="2765" y="579"/>
                    <a:pt x="2765" y="579"/>
                    <a:pt x="2765" y="579"/>
                  </a:cubicBezTo>
                  <a:cubicBezTo>
                    <a:pt x="2760" y="561"/>
                    <a:pt x="2756" y="542"/>
                    <a:pt x="2753" y="524"/>
                  </a:cubicBezTo>
                  <a:cubicBezTo>
                    <a:pt x="2749" y="524"/>
                    <a:pt x="2749" y="524"/>
                    <a:pt x="2749" y="524"/>
                  </a:cubicBezTo>
                  <a:cubicBezTo>
                    <a:pt x="2745" y="542"/>
                    <a:pt x="2741" y="561"/>
                    <a:pt x="2736" y="579"/>
                  </a:cubicBezTo>
                  <a:cubicBezTo>
                    <a:pt x="2707" y="675"/>
                    <a:pt x="2707" y="675"/>
                    <a:pt x="2707" y="675"/>
                  </a:cubicBezTo>
                  <a:lnTo>
                    <a:pt x="2794" y="675"/>
                  </a:lnTo>
                  <a:close/>
                  <a:moveTo>
                    <a:pt x="3021" y="477"/>
                  </a:moveTo>
                  <a:cubicBezTo>
                    <a:pt x="2955" y="477"/>
                    <a:pt x="2955" y="477"/>
                    <a:pt x="2955" y="477"/>
                  </a:cubicBezTo>
                  <a:cubicBezTo>
                    <a:pt x="2955" y="828"/>
                    <a:pt x="2955" y="828"/>
                    <a:pt x="2955" y="828"/>
                  </a:cubicBezTo>
                  <a:cubicBezTo>
                    <a:pt x="3169" y="828"/>
                    <a:pt x="3169" y="828"/>
                    <a:pt x="3169" y="828"/>
                  </a:cubicBezTo>
                  <a:cubicBezTo>
                    <a:pt x="3169" y="772"/>
                    <a:pt x="3169" y="772"/>
                    <a:pt x="3169" y="772"/>
                  </a:cubicBezTo>
                  <a:cubicBezTo>
                    <a:pt x="3021" y="772"/>
                    <a:pt x="3021" y="772"/>
                    <a:pt x="3021" y="772"/>
                  </a:cubicBezTo>
                  <a:lnTo>
                    <a:pt x="3021" y="477"/>
                  </a:lnTo>
                  <a:close/>
                  <a:moveTo>
                    <a:pt x="3141" y="532"/>
                  </a:moveTo>
                  <a:cubicBezTo>
                    <a:pt x="3245" y="532"/>
                    <a:pt x="3245" y="532"/>
                    <a:pt x="3245" y="532"/>
                  </a:cubicBezTo>
                  <a:cubicBezTo>
                    <a:pt x="3245" y="828"/>
                    <a:pt x="3245" y="828"/>
                    <a:pt x="3245" y="828"/>
                  </a:cubicBezTo>
                  <a:cubicBezTo>
                    <a:pt x="3311" y="828"/>
                    <a:pt x="3311" y="828"/>
                    <a:pt x="3311" y="828"/>
                  </a:cubicBezTo>
                  <a:cubicBezTo>
                    <a:pt x="3311" y="532"/>
                    <a:pt x="3311" y="532"/>
                    <a:pt x="3311" y="532"/>
                  </a:cubicBezTo>
                  <a:cubicBezTo>
                    <a:pt x="3416" y="532"/>
                    <a:pt x="3416" y="532"/>
                    <a:pt x="3416" y="532"/>
                  </a:cubicBezTo>
                  <a:cubicBezTo>
                    <a:pt x="3416" y="477"/>
                    <a:pt x="3416" y="477"/>
                    <a:pt x="3416" y="477"/>
                  </a:cubicBezTo>
                  <a:cubicBezTo>
                    <a:pt x="3141" y="477"/>
                    <a:pt x="3141" y="477"/>
                    <a:pt x="3141" y="477"/>
                  </a:cubicBezTo>
                  <a:lnTo>
                    <a:pt x="3141" y="532"/>
                  </a:lnTo>
                  <a:close/>
                  <a:moveTo>
                    <a:pt x="3685" y="617"/>
                  </a:moveTo>
                  <a:cubicBezTo>
                    <a:pt x="3532" y="617"/>
                    <a:pt x="3532" y="617"/>
                    <a:pt x="3532" y="617"/>
                  </a:cubicBezTo>
                  <a:cubicBezTo>
                    <a:pt x="3532" y="477"/>
                    <a:pt x="3532" y="477"/>
                    <a:pt x="3532" y="477"/>
                  </a:cubicBezTo>
                  <a:cubicBezTo>
                    <a:pt x="3466" y="477"/>
                    <a:pt x="3466" y="477"/>
                    <a:pt x="3466" y="477"/>
                  </a:cubicBezTo>
                  <a:cubicBezTo>
                    <a:pt x="3466" y="828"/>
                    <a:pt x="3466" y="828"/>
                    <a:pt x="3466" y="828"/>
                  </a:cubicBezTo>
                  <a:cubicBezTo>
                    <a:pt x="3532" y="828"/>
                    <a:pt x="3532" y="828"/>
                    <a:pt x="3532" y="828"/>
                  </a:cubicBezTo>
                  <a:cubicBezTo>
                    <a:pt x="3532" y="673"/>
                    <a:pt x="3532" y="673"/>
                    <a:pt x="3532" y="673"/>
                  </a:cubicBezTo>
                  <a:cubicBezTo>
                    <a:pt x="3685" y="673"/>
                    <a:pt x="3685" y="673"/>
                    <a:pt x="3685" y="673"/>
                  </a:cubicBezTo>
                  <a:cubicBezTo>
                    <a:pt x="3685" y="828"/>
                    <a:pt x="3685" y="828"/>
                    <a:pt x="3685" y="828"/>
                  </a:cubicBezTo>
                  <a:cubicBezTo>
                    <a:pt x="3751" y="828"/>
                    <a:pt x="3751" y="828"/>
                    <a:pt x="3751" y="828"/>
                  </a:cubicBezTo>
                  <a:cubicBezTo>
                    <a:pt x="3751" y="477"/>
                    <a:pt x="3751" y="477"/>
                    <a:pt x="3751" y="477"/>
                  </a:cubicBezTo>
                  <a:cubicBezTo>
                    <a:pt x="3685" y="477"/>
                    <a:pt x="3685" y="477"/>
                    <a:pt x="3685" y="477"/>
                  </a:cubicBezTo>
                  <a:lnTo>
                    <a:pt x="3685" y="617"/>
                  </a:lnTo>
                  <a:close/>
                  <a:moveTo>
                    <a:pt x="4189" y="630"/>
                  </a:moveTo>
                  <a:cubicBezTo>
                    <a:pt x="4189" y="674"/>
                    <a:pt x="4189" y="674"/>
                    <a:pt x="4189" y="674"/>
                  </a:cubicBezTo>
                  <a:cubicBezTo>
                    <a:pt x="4189" y="777"/>
                    <a:pt x="4144" y="830"/>
                    <a:pt x="4028" y="830"/>
                  </a:cubicBezTo>
                  <a:cubicBezTo>
                    <a:pt x="3985" y="830"/>
                    <a:pt x="3961" y="829"/>
                    <a:pt x="3918" y="828"/>
                  </a:cubicBezTo>
                  <a:cubicBezTo>
                    <a:pt x="3918" y="477"/>
                    <a:pt x="3918" y="477"/>
                    <a:pt x="3918" y="477"/>
                  </a:cubicBezTo>
                  <a:cubicBezTo>
                    <a:pt x="3961" y="476"/>
                    <a:pt x="3982" y="475"/>
                    <a:pt x="4028" y="475"/>
                  </a:cubicBezTo>
                  <a:cubicBezTo>
                    <a:pt x="4141" y="475"/>
                    <a:pt x="4189" y="527"/>
                    <a:pt x="4189" y="630"/>
                  </a:cubicBezTo>
                  <a:close/>
                  <a:moveTo>
                    <a:pt x="4124" y="630"/>
                  </a:moveTo>
                  <a:cubicBezTo>
                    <a:pt x="4124" y="553"/>
                    <a:pt x="4094" y="531"/>
                    <a:pt x="4026" y="531"/>
                  </a:cubicBezTo>
                  <a:cubicBezTo>
                    <a:pt x="3983" y="531"/>
                    <a:pt x="3983" y="531"/>
                    <a:pt x="3983" y="531"/>
                  </a:cubicBezTo>
                  <a:cubicBezTo>
                    <a:pt x="3983" y="775"/>
                    <a:pt x="3983" y="775"/>
                    <a:pt x="3983" y="775"/>
                  </a:cubicBezTo>
                  <a:cubicBezTo>
                    <a:pt x="4026" y="775"/>
                    <a:pt x="4026" y="775"/>
                    <a:pt x="4026" y="775"/>
                  </a:cubicBezTo>
                  <a:cubicBezTo>
                    <a:pt x="4094" y="775"/>
                    <a:pt x="4124" y="750"/>
                    <a:pt x="4124" y="674"/>
                  </a:cubicBezTo>
                  <a:lnTo>
                    <a:pt x="4124" y="630"/>
                  </a:lnTo>
                  <a:close/>
                  <a:moveTo>
                    <a:pt x="4251" y="828"/>
                  </a:moveTo>
                  <a:cubicBezTo>
                    <a:pt x="4474" y="828"/>
                    <a:pt x="4474" y="828"/>
                    <a:pt x="4474" y="828"/>
                  </a:cubicBezTo>
                  <a:cubicBezTo>
                    <a:pt x="4474" y="773"/>
                    <a:pt x="4474" y="773"/>
                    <a:pt x="4474" y="773"/>
                  </a:cubicBezTo>
                  <a:cubicBezTo>
                    <a:pt x="4317" y="773"/>
                    <a:pt x="4317" y="773"/>
                    <a:pt x="4317" y="773"/>
                  </a:cubicBezTo>
                  <a:cubicBezTo>
                    <a:pt x="4317" y="674"/>
                    <a:pt x="4317" y="674"/>
                    <a:pt x="4317" y="674"/>
                  </a:cubicBezTo>
                  <a:cubicBezTo>
                    <a:pt x="4464" y="674"/>
                    <a:pt x="4464" y="674"/>
                    <a:pt x="4464" y="674"/>
                  </a:cubicBezTo>
                  <a:cubicBezTo>
                    <a:pt x="4464" y="621"/>
                    <a:pt x="4464" y="621"/>
                    <a:pt x="4464" y="621"/>
                  </a:cubicBezTo>
                  <a:cubicBezTo>
                    <a:pt x="4317" y="621"/>
                    <a:pt x="4317" y="621"/>
                    <a:pt x="4317" y="621"/>
                  </a:cubicBezTo>
                  <a:cubicBezTo>
                    <a:pt x="4317" y="532"/>
                    <a:pt x="4317" y="532"/>
                    <a:pt x="4317" y="532"/>
                  </a:cubicBezTo>
                  <a:cubicBezTo>
                    <a:pt x="4474" y="532"/>
                    <a:pt x="4474" y="532"/>
                    <a:pt x="4474" y="532"/>
                  </a:cubicBezTo>
                  <a:cubicBezTo>
                    <a:pt x="4474" y="477"/>
                    <a:pt x="4474" y="477"/>
                    <a:pt x="4474" y="477"/>
                  </a:cubicBezTo>
                  <a:cubicBezTo>
                    <a:pt x="4251" y="477"/>
                    <a:pt x="4251" y="477"/>
                    <a:pt x="4251" y="477"/>
                  </a:cubicBezTo>
                  <a:lnTo>
                    <a:pt x="4251" y="828"/>
                  </a:lnTo>
                  <a:close/>
                  <a:moveTo>
                    <a:pt x="4680" y="626"/>
                  </a:moveTo>
                  <a:cubicBezTo>
                    <a:pt x="4632" y="607"/>
                    <a:pt x="4632" y="607"/>
                    <a:pt x="4632" y="607"/>
                  </a:cubicBezTo>
                  <a:cubicBezTo>
                    <a:pt x="4597" y="593"/>
                    <a:pt x="4588" y="582"/>
                    <a:pt x="4588" y="561"/>
                  </a:cubicBezTo>
                  <a:cubicBezTo>
                    <a:pt x="4588" y="533"/>
                    <a:pt x="4610" y="525"/>
                    <a:pt x="4651" y="525"/>
                  </a:cubicBezTo>
                  <a:cubicBezTo>
                    <a:pt x="4687" y="525"/>
                    <a:pt x="4723" y="529"/>
                    <a:pt x="4750" y="532"/>
                  </a:cubicBezTo>
                  <a:cubicBezTo>
                    <a:pt x="4750" y="482"/>
                    <a:pt x="4750" y="482"/>
                    <a:pt x="4750" y="482"/>
                  </a:cubicBezTo>
                  <a:cubicBezTo>
                    <a:pt x="4734" y="477"/>
                    <a:pt x="4692" y="470"/>
                    <a:pt x="4648" y="470"/>
                  </a:cubicBezTo>
                  <a:cubicBezTo>
                    <a:pt x="4565" y="470"/>
                    <a:pt x="4523" y="495"/>
                    <a:pt x="4523" y="563"/>
                  </a:cubicBezTo>
                  <a:cubicBezTo>
                    <a:pt x="4523" y="614"/>
                    <a:pt x="4550" y="643"/>
                    <a:pt x="4602" y="665"/>
                  </a:cubicBezTo>
                  <a:cubicBezTo>
                    <a:pt x="4655" y="686"/>
                    <a:pt x="4655" y="686"/>
                    <a:pt x="4655" y="686"/>
                  </a:cubicBezTo>
                  <a:cubicBezTo>
                    <a:pt x="4690" y="701"/>
                    <a:pt x="4699" y="713"/>
                    <a:pt x="4699" y="736"/>
                  </a:cubicBezTo>
                  <a:cubicBezTo>
                    <a:pt x="4699" y="768"/>
                    <a:pt x="4679" y="779"/>
                    <a:pt x="4636" y="779"/>
                  </a:cubicBezTo>
                  <a:cubicBezTo>
                    <a:pt x="4592" y="779"/>
                    <a:pt x="4560" y="777"/>
                    <a:pt x="4531" y="774"/>
                  </a:cubicBezTo>
                  <a:cubicBezTo>
                    <a:pt x="4531" y="824"/>
                    <a:pt x="4531" y="824"/>
                    <a:pt x="4531" y="824"/>
                  </a:cubicBezTo>
                  <a:cubicBezTo>
                    <a:pt x="4548" y="829"/>
                    <a:pt x="4596" y="835"/>
                    <a:pt x="4641" y="835"/>
                  </a:cubicBezTo>
                  <a:cubicBezTo>
                    <a:pt x="4720" y="835"/>
                    <a:pt x="4766" y="799"/>
                    <a:pt x="4766" y="736"/>
                  </a:cubicBezTo>
                  <a:cubicBezTo>
                    <a:pt x="4766" y="676"/>
                    <a:pt x="4741" y="651"/>
                    <a:pt x="4680" y="626"/>
                  </a:cubicBezTo>
                  <a:close/>
                  <a:moveTo>
                    <a:pt x="4826" y="828"/>
                  </a:moveTo>
                  <a:cubicBezTo>
                    <a:pt x="4892" y="828"/>
                    <a:pt x="4892" y="828"/>
                    <a:pt x="4892" y="828"/>
                  </a:cubicBezTo>
                  <a:cubicBezTo>
                    <a:pt x="4892" y="477"/>
                    <a:pt x="4892" y="477"/>
                    <a:pt x="4892" y="477"/>
                  </a:cubicBezTo>
                  <a:cubicBezTo>
                    <a:pt x="4826" y="477"/>
                    <a:pt x="4826" y="477"/>
                    <a:pt x="4826" y="477"/>
                  </a:cubicBezTo>
                  <a:lnTo>
                    <a:pt x="4826" y="828"/>
                  </a:lnTo>
                  <a:close/>
                  <a:moveTo>
                    <a:pt x="5152" y="776"/>
                  </a:moveTo>
                  <a:cubicBezTo>
                    <a:pt x="5140" y="777"/>
                    <a:pt x="5122" y="778"/>
                    <a:pt x="5105" y="778"/>
                  </a:cubicBezTo>
                  <a:cubicBezTo>
                    <a:pt x="5048" y="778"/>
                    <a:pt x="5019" y="757"/>
                    <a:pt x="5019" y="677"/>
                  </a:cubicBezTo>
                  <a:cubicBezTo>
                    <a:pt x="5019" y="628"/>
                    <a:pt x="5019" y="628"/>
                    <a:pt x="5019" y="628"/>
                  </a:cubicBezTo>
                  <a:cubicBezTo>
                    <a:pt x="5019" y="541"/>
                    <a:pt x="5056" y="528"/>
                    <a:pt x="5113" y="528"/>
                  </a:cubicBezTo>
                  <a:cubicBezTo>
                    <a:pt x="5137" y="528"/>
                    <a:pt x="5192" y="531"/>
                    <a:pt x="5214" y="533"/>
                  </a:cubicBezTo>
                  <a:cubicBezTo>
                    <a:pt x="5214" y="482"/>
                    <a:pt x="5214" y="482"/>
                    <a:pt x="5214" y="482"/>
                  </a:cubicBezTo>
                  <a:cubicBezTo>
                    <a:pt x="5203" y="479"/>
                    <a:pt x="5153" y="470"/>
                    <a:pt x="5102" y="470"/>
                  </a:cubicBezTo>
                  <a:cubicBezTo>
                    <a:pt x="5029" y="470"/>
                    <a:pt x="4954" y="494"/>
                    <a:pt x="4954" y="628"/>
                  </a:cubicBezTo>
                  <a:cubicBezTo>
                    <a:pt x="4954" y="677"/>
                    <a:pt x="4954" y="677"/>
                    <a:pt x="4954" y="677"/>
                  </a:cubicBezTo>
                  <a:cubicBezTo>
                    <a:pt x="4954" y="804"/>
                    <a:pt x="5020" y="835"/>
                    <a:pt x="5100" y="835"/>
                  </a:cubicBezTo>
                  <a:cubicBezTo>
                    <a:pt x="5151" y="835"/>
                    <a:pt x="5196" y="828"/>
                    <a:pt x="5215" y="824"/>
                  </a:cubicBezTo>
                  <a:cubicBezTo>
                    <a:pt x="5215" y="641"/>
                    <a:pt x="5215" y="641"/>
                    <a:pt x="5215" y="641"/>
                  </a:cubicBezTo>
                  <a:cubicBezTo>
                    <a:pt x="5152" y="641"/>
                    <a:pt x="5152" y="641"/>
                    <a:pt x="5152" y="641"/>
                  </a:cubicBezTo>
                  <a:lnTo>
                    <a:pt x="5152" y="776"/>
                  </a:lnTo>
                  <a:close/>
                  <a:moveTo>
                    <a:pt x="5496" y="477"/>
                  </a:moveTo>
                  <a:cubicBezTo>
                    <a:pt x="5496" y="668"/>
                    <a:pt x="5496" y="668"/>
                    <a:pt x="5496" y="668"/>
                  </a:cubicBezTo>
                  <a:cubicBezTo>
                    <a:pt x="5496" y="689"/>
                    <a:pt x="5496" y="713"/>
                    <a:pt x="5498" y="734"/>
                  </a:cubicBezTo>
                  <a:cubicBezTo>
                    <a:pt x="5497" y="734"/>
                    <a:pt x="5497" y="734"/>
                    <a:pt x="5497" y="734"/>
                  </a:cubicBezTo>
                  <a:cubicBezTo>
                    <a:pt x="5489" y="717"/>
                    <a:pt x="5478" y="697"/>
                    <a:pt x="5470" y="681"/>
                  </a:cubicBezTo>
                  <a:cubicBezTo>
                    <a:pt x="5358" y="477"/>
                    <a:pt x="5358" y="477"/>
                    <a:pt x="5358" y="477"/>
                  </a:cubicBezTo>
                  <a:cubicBezTo>
                    <a:pt x="5282" y="477"/>
                    <a:pt x="5282" y="477"/>
                    <a:pt x="5282" y="477"/>
                  </a:cubicBezTo>
                  <a:cubicBezTo>
                    <a:pt x="5282" y="828"/>
                    <a:pt x="5282" y="828"/>
                    <a:pt x="5282" y="828"/>
                  </a:cubicBezTo>
                  <a:cubicBezTo>
                    <a:pt x="5342" y="828"/>
                    <a:pt x="5342" y="828"/>
                    <a:pt x="5342" y="828"/>
                  </a:cubicBezTo>
                  <a:cubicBezTo>
                    <a:pt x="5342" y="630"/>
                    <a:pt x="5342" y="630"/>
                    <a:pt x="5342" y="630"/>
                  </a:cubicBezTo>
                  <a:cubicBezTo>
                    <a:pt x="5342" y="609"/>
                    <a:pt x="5341" y="587"/>
                    <a:pt x="5340" y="567"/>
                  </a:cubicBezTo>
                  <a:cubicBezTo>
                    <a:pt x="5341" y="567"/>
                    <a:pt x="5341" y="567"/>
                    <a:pt x="5341" y="567"/>
                  </a:cubicBezTo>
                  <a:cubicBezTo>
                    <a:pt x="5349" y="585"/>
                    <a:pt x="5359" y="604"/>
                    <a:pt x="5368" y="620"/>
                  </a:cubicBezTo>
                  <a:cubicBezTo>
                    <a:pt x="5480" y="828"/>
                    <a:pt x="5480" y="828"/>
                    <a:pt x="5480" y="828"/>
                  </a:cubicBezTo>
                  <a:cubicBezTo>
                    <a:pt x="5556" y="828"/>
                    <a:pt x="5556" y="828"/>
                    <a:pt x="5556" y="828"/>
                  </a:cubicBezTo>
                  <a:cubicBezTo>
                    <a:pt x="5556" y="477"/>
                    <a:pt x="5556" y="477"/>
                    <a:pt x="5556" y="477"/>
                  </a:cubicBezTo>
                  <a:lnTo>
                    <a:pt x="5496"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7" name="Freeform 9">
              <a:extLst>
                <a:ext uri="{FF2B5EF4-FFF2-40B4-BE49-F238E27FC236}">
                  <a16:creationId xmlns:a16="http://schemas.microsoft.com/office/drawing/2014/main" id="{8CD9793C-657D-4BD9-8EB1-B3B2CE78C3DC}"/>
                </a:ext>
              </a:extLst>
            </p:cNvPr>
            <p:cNvSpPr>
              <a:spLocks noSelect="1"/>
            </p:cNvSpPr>
            <p:nvPr userDrawn="1"/>
          </p:nvSpPr>
          <p:spPr bwMode="gray">
            <a:xfrm>
              <a:off x="2101925" y="6004100"/>
              <a:ext cx="382589" cy="382589"/>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2"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pic>
          <p:nvPicPr>
            <p:cNvPr id="28" name="***Logo EMF">
              <a:extLst>
                <a:ext uri="{FF2B5EF4-FFF2-40B4-BE49-F238E27FC236}">
                  <a16:creationId xmlns:a16="http://schemas.microsoft.com/office/drawing/2014/main" id="{2E1B3EC3-3283-40FD-8717-DA82FB707B1D}"/>
                </a:ext>
              </a:extLst>
            </p:cNvPr>
            <p:cNvPicPr>
              <a:picLocks noSelect="1"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gray">
            <a:xfrm>
              <a:off x="3240" y="5957075"/>
              <a:ext cx="2520000" cy="901115"/>
            </a:xfrm>
            <a:prstGeom prst="rect">
              <a:avLst/>
            </a:prstGeom>
          </p:spPr>
        </p:pic>
      </p:grpSp>
    </p:spTree>
    <p:extLst>
      <p:ext uri="{BB962C8B-B14F-4D97-AF65-F5344CB8AC3E}">
        <p14:creationId xmlns:p14="http://schemas.microsoft.com/office/powerpoint/2010/main" val="3936483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ussenpagina V1">
    <p:bg>
      <p:bgPr>
        <a:solidFill>
          <a:srgbClr val="FFC20E"/>
        </a:solidFill>
        <a:effectLst/>
      </p:bgPr>
    </p:bg>
    <p:spTree>
      <p:nvGrpSpPr>
        <p:cNvPr id="1" name=""/>
        <p:cNvGrpSpPr/>
        <p:nvPr/>
      </p:nvGrpSpPr>
      <p:grpSpPr>
        <a:xfrm>
          <a:off x="0" y="0"/>
          <a:ext cx="0" cy="0"/>
          <a:chOff x="0" y="0"/>
          <a:chExt cx="0" cy="0"/>
        </a:xfrm>
      </p:grpSpPr>
      <p:pic>
        <p:nvPicPr>
          <p:cNvPr id="13" name="Picture 12"/>
          <p:cNvPicPr>
            <a:picLocks noSelect="1"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3" y="0"/>
            <a:ext cx="9146091" cy="5531384"/>
          </a:xfrm>
          <a:prstGeom prst="rect">
            <a:avLst/>
          </a:prstGeom>
        </p:spPr>
      </p:pic>
      <p:grpSp>
        <p:nvGrpSpPr>
          <p:cNvPr id="5" name="Groep 4">
            <a:extLst>
              <a:ext uri="{FF2B5EF4-FFF2-40B4-BE49-F238E27FC236}">
                <a16:creationId xmlns:a16="http://schemas.microsoft.com/office/drawing/2014/main" id="{A98EFDFD-DAD1-4B0C-967B-7DD5B4B045CE}"/>
              </a:ext>
            </a:extLst>
          </p:cNvPr>
          <p:cNvGrpSpPr>
            <a:grpSpLocks noSelect="1"/>
          </p:cNvGrpSpPr>
          <p:nvPr userDrawn="1"/>
        </p:nvGrpSpPr>
        <p:grpSpPr bwMode="gray">
          <a:xfrm>
            <a:off x="2463" y="5537679"/>
            <a:ext cx="9142851" cy="1320500"/>
            <a:chOff x="3240" y="5538960"/>
            <a:chExt cx="12188881" cy="1320806"/>
          </a:xfrm>
        </p:grpSpPr>
        <p:sp>
          <p:nvSpPr>
            <p:cNvPr id="6" name="Rectangle 5">
              <a:extLst>
                <a:ext uri="{FF2B5EF4-FFF2-40B4-BE49-F238E27FC236}">
                  <a16:creationId xmlns:a16="http://schemas.microsoft.com/office/drawing/2014/main" id="{82CA5AF1-8DD4-47FC-9D45-33197B4B742F}"/>
                </a:ext>
              </a:extLst>
            </p:cNvPr>
            <p:cNvSpPr>
              <a:spLocks noSelect="1" noChangeArrowheads="1"/>
            </p:cNvSpPr>
            <p:nvPr userDrawn="1"/>
          </p:nvSpPr>
          <p:spPr bwMode="gray">
            <a:xfrm>
              <a:off x="3240" y="5538960"/>
              <a:ext cx="12188881" cy="13208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7" name="Rectangle 6">
              <a:extLst>
                <a:ext uri="{FF2B5EF4-FFF2-40B4-BE49-F238E27FC236}">
                  <a16:creationId xmlns:a16="http://schemas.microsoft.com/office/drawing/2014/main" id="{88005BAB-ED8D-48B4-ACC2-4EEEC375A346}"/>
                </a:ext>
              </a:extLst>
            </p:cNvPr>
            <p:cNvSpPr>
              <a:spLocks noSelect="1" noChangeArrowheads="1"/>
            </p:cNvSpPr>
            <p:nvPr userDrawn="1"/>
          </p:nvSpPr>
          <p:spPr bwMode="gray">
            <a:xfrm>
              <a:off x="3240" y="5538960"/>
              <a:ext cx="12184118" cy="132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8" name="Freeform 7">
              <a:extLst>
                <a:ext uri="{FF2B5EF4-FFF2-40B4-BE49-F238E27FC236}">
                  <a16:creationId xmlns:a16="http://schemas.microsoft.com/office/drawing/2014/main" id="{5AAD17F5-3DD1-4B53-8AB3-059DC3DCC1A4}"/>
                </a:ext>
              </a:extLst>
            </p:cNvPr>
            <p:cNvSpPr>
              <a:spLocks noSelect="1"/>
            </p:cNvSpPr>
            <p:nvPr userDrawn="1"/>
          </p:nvSpPr>
          <p:spPr bwMode="gray">
            <a:xfrm>
              <a:off x="482667" y="6061250"/>
              <a:ext cx="4130694" cy="273051"/>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9" name="Freeform 8">
              <a:extLst>
                <a:ext uri="{FF2B5EF4-FFF2-40B4-BE49-F238E27FC236}">
                  <a16:creationId xmlns:a16="http://schemas.microsoft.com/office/drawing/2014/main" id="{7EFF60BB-7CEA-41B2-B7F0-AA545F65640B}"/>
                </a:ext>
              </a:extLst>
            </p:cNvPr>
            <p:cNvSpPr>
              <a:spLocks noSelect="1"/>
            </p:cNvSpPr>
            <p:nvPr userDrawn="1"/>
          </p:nvSpPr>
          <p:spPr bwMode="gray">
            <a:xfrm>
              <a:off x="9942623" y="6064425"/>
              <a:ext cx="1763721" cy="266701"/>
            </a:xfrm>
            <a:custGeom>
              <a:avLst/>
              <a:gdLst>
                <a:gd name="T0" fmla="*/ 31 w 5556"/>
                <a:gd name="T1" fmla="*/ 201 h 835"/>
                <a:gd name="T2" fmla="*/ 305 w 5556"/>
                <a:gd name="T3" fmla="*/ 188 h 835"/>
                <a:gd name="T4" fmla="*/ 273 w 5556"/>
                <a:gd name="T5" fmla="*/ 356 h 835"/>
                <a:gd name="T6" fmla="*/ 757 w 5556"/>
                <a:gd name="T7" fmla="*/ 262 h 835"/>
                <a:gd name="T8" fmla="*/ 571 w 5556"/>
                <a:gd name="T9" fmla="*/ 96 h 835"/>
                <a:gd name="T10" fmla="*/ 1099 w 5556"/>
                <a:gd name="T11" fmla="*/ 6 h 835"/>
                <a:gd name="T12" fmla="*/ 1185 w 5556"/>
                <a:gd name="T13" fmla="*/ 213 h 835"/>
                <a:gd name="T14" fmla="*/ 1394 w 5556"/>
                <a:gd name="T15" fmla="*/ 356 h 835"/>
                <a:gd name="T16" fmla="*/ 1342 w 5556"/>
                <a:gd name="T17" fmla="*/ 109 h 835"/>
                <a:gd name="T18" fmla="*/ 1648 w 5556"/>
                <a:gd name="T19" fmla="*/ 34 h 835"/>
                <a:gd name="T20" fmla="*/ 1795 w 5556"/>
                <a:gd name="T21" fmla="*/ 163 h 835"/>
                <a:gd name="T22" fmla="*/ 1827 w 5556"/>
                <a:gd name="T23" fmla="*/ 163 h 835"/>
                <a:gd name="T24" fmla="*/ 2316 w 5556"/>
                <a:gd name="T25" fmla="*/ 159 h 835"/>
                <a:gd name="T26" fmla="*/ 2515 w 5556"/>
                <a:gd name="T27" fmla="*/ 328 h 835"/>
                <a:gd name="T28" fmla="*/ 2483 w 5556"/>
                <a:gd name="T29" fmla="*/ 6 h 835"/>
                <a:gd name="T30" fmla="*/ 2883 w 5556"/>
                <a:gd name="T31" fmla="*/ 180 h 835"/>
                <a:gd name="T32" fmla="*/ 2761 w 5556"/>
                <a:gd name="T33" fmla="*/ 356 h 835"/>
                <a:gd name="T34" fmla="*/ 3090 w 5556"/>
                <a:gd name="T35" fmla="*/ 213 h 835"/>
                <a:gd name="T36" fmla="*/ 3090 w 5556"/>
                <a:gd name="T37" fmla="*/ 186 h 835"/>
                <a:gd name="T38" fmla="*/ 3539 w 5556"/>
                <a:gd name="T39" fmla="*/ 34 h 835"/>
                <a:gd name="T40" fmla="*/ 3808 w 5556"/>
                <a:gd name="T41" fmla="*/ 356 h 835"/>
                <a:gd name="T42" fmla="*/ 3825 w 5556"/>
                <a:gd name="T43" fmla="*/ 106 h 835"/>
                <a:gd name="T44" fmla="*/ 3688 w 5556"/>
                <a:gd name="T45" fmla="*/ 186 h 835"/>
                <a:gd name="T46" fmla="*/ 3853 w 5556"/>
                <a:gd name="T47" fmla="*/ 34 h 835"/>
                <a:gd name="T48" fmla="*/ 4402 w 5556"/>
                <a:gd name="T49" fmla="*/ 171 h 835"/>
                <a:gd name="T50" fmla="*/ 4341 w 5556"/>
                <a:gd name="T51" fmla="*/ 175 h 835"/>
                <a:gd name="T52" fmla="*/ 4402 w 5556"/>
                <a:gd name="T53" fmla="*/ 171 h 835"/>
                <a:gd name="T54" fmla="*/ 4750 w 5556"/>
                <a:gd name="T55" fmla="*/ 34 h 835"/>
                <a:gd name="T56" fmla="*/ 77 w 5556"/>
                <a:gd name="T57" fmla="*/ 674 h 835"/>
                <a:gd name="T58" fmla="*/ 11 w 5556"/>
                <a:gd name="T59" fmla="*/ 828 h 835"/>
                <a:gd name="T60" fmla="*/ 563 w 5556"/>
                <a:gd name="T61" fmla="*/ 684 h 835"/>
                <a:gd name="T62" fmla="*/ 782 w 5556"/>
                <a:gd name="T63" fmla="*/ 532 h 835"/>
                <a:gd name="T64" fmla="*/ 1000 w 5556"/>
                <a:gd name="T65" fmla="*/ 477 h 835"/>
                <a:gd name="T66" fmla="*/ 1474 w 5556"/>
                <a:gd name="T67" fmla="*/ 685 h 835"/>
                <a:gd name="T68" fmla="*/ 1282 w 5556"/>
                <a:gd name="T69" fmla="*/ 477 h 835"/>
                <a:gd name="T70" fmla="*/ 1382 w 5556"/>
                <a:gd name="T71" fmla="*/ 646 h 835"/>
                <a:gd name="T72" fmla="*/ 1814 w 5556"/>
                <a:gd name="T73" fmla="*/ 674 h 835"/>
                <a:gd name="T74" fmla="*/ 2197 w 5556"/>
                <a:gd name="T75" fmla="*/ 617 h 835"/>
                <a:gd name="T76" fmla="*/ 2197 w 5556"/>
                <a:gd name="T77" fmla="*/ 828 h 835"/>
                <a:gd name="T78" fmla="*/ 2404 w 5556"/>
                <a:gd name="T79" fmla="*/ 773 h 835"/>
                <a:gd name="T80" fmla="*/ 2338 w 5556"/>
                <a:gd name="T81" fmla="*/ 477 h 835"/>
                <a:gd name="T82" fmla="*/ 2596 w 5556"/>
                <a:gd name="T83" fmla="*/ 828 h 835"/>
                <a:gd name="T84" fmla="*/ 2707 w 5556"/>
                <a:gd name="T85" fmla="*/ 675 h 835"/>
                <a:gd name="T86" fmla="*/ 3021 w 5556"/>
                <a:gd name="T87" fmla="*/ 477 h 835"/>
                <a:gd name="T88" fmla="*/ 3141 w 5556"/>
                <a:gd name="T89" fmla="*/ 477 h 835"/>
                <a:gd name="T90" fmla="*/ 3532 w 5556"/>
                <a:gd name="T91" fmla="*/ 673 h 835"/>
                <a:gd name="T92" fmla="*/ 4189 w 5556"/>
                <a:gd name="T93" fmla="*/ 674 h 835"/>
                <a:gd name="T94" fmla="*/ 3983 w 5556"/>
                <a:gd name="T95" fmla="*/ 531 h 835"/>
                <a:gd name="T96" fmla="*/ 4317 w 5556"/>
                <a:gd name="T97" fmla="*/ 773 h 835"/>
                <a:gd name="T98" fmla="*/ 4251 w 5556"/>
                <a:gd name="T99" fmla="*/ 477 h 835"/>
                <a:gd name="T100" fmla="*/ 4648 w 5556"/>
                <a:gd name="T101" fmla="*/ 470 h 835"/>
                <a:gd name="T102" fmla="*/ 4641 w 5556"/>
                <a:gd name="T103" fmla="*/ 835 h 835"/>
                <a:gd name="T104" fmla="*/ 5152 w 5556"/>
                <a:gd name="T105" fmla="*/ 776 h 835"/>
                <a:gd name="T106" fmla="*/ 4954 w 5556"/>
                <a:gd name="T107" fmla="*/ 628 h 835"/>
                <a:gd name="T108" fmla="*/ 5496 w 5556"/>
                <a:gd name="T109" fmla="*/ 668 h 835"/>
                <a:gd name="T110" fmla="*/ 5342 w 5556"/>
                <a:gd name="T111" fmla="*/ 63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6" h="835">
                  <a:moveTo>
                    <a:pt x="0" y="201"/>
                  </a:moveTo>
                  <a:cubicBezTo>
                    <a:pt x="0" y="161"/>
                    <a:pt x="0" y="161"/>
                    <a:pt x="0" y="161"/>
                  </a:cubicBezTo>
                  <a:cubicBezTo>
                    <a:pt x="0" y="38"/>
                    <a:pt x="54" y="0"/>
                    <a:pt x="138" y="0"/>
                  </a:cubicBezTo>
                  <a:cubicBezTo>
                    <a:pt x="172" y="0"/>
                    <a:pt x="205" y="6"/>
                    <a:pt x="219" y="8"/>
                  </a:cubicBezTo>
                  <a:cubicBezTo>
                    <a:pt x="219" y="34"/>
                    <a:pt x="219" y="34"/>
                    <a:pt x="219" y="34"/>
                  </a:cubicBezTo>
                  <a:cubicBezTo>
                    <a:pt x="193" y="31"/>
                    <a:pt x="168" y="29"/>
                    <a:pt x="138" y="29"/>
                  </a:cubicBezTo>
                  <a:cubicBezTo>
                    <a:pt x="65" y="29"/>
                    <a:pt x="31" y="64"/>
                    <a:pt x="31" y="161"/>
                  </a:cubicBezTo>
                  <a:cubicBezTo>
                    <a:pt x="31" y="201"/>
                    <a:pt x="31" y="201"/>
                    <a:pt x="31" y="201"/>
                  </a:cubicBezTo>
                  <a:cubicBezTo>
                    <a:pt x="31" y="299"/>
                    <a:pt x="65" y="334"/>
                    <a:pt x="138" y="334"/>
                  </a:cubicBezTo>
                  <a:cubicBezTo>
                    <a:pt x="169" y="334"/>
                    <a:pt x="195" y="332"/>
                    <a:pt x="219" y="329"/>
                  </a:cubicBezTo>
                  <a:cubicBezTo>
                    <a:pt x="219" y="355"/>
                    <a:pt x="219" y="355"/>
                    <a:pt x="219" y="355"/>
                  </a:cubicBezTo>
                  <a:cubicBezTo>
                    <a:pt x="207" y="357"/>
                    <a:pt x="174" y="362"/>
                    <a:pt x="138" y="362"/>
                  </a:cubicBezTo>
                  <a:cubicBezTo>
                    <a:pt x="54" y="362"/>
                    <a:pt x="0" y="325"/>
                    <a:pt x="0" y="201"/>
                  </a:cubicBezTo>
                  <a:close/>
                  <a:moveTo>
                    <a:pt x="475" y="328"/>
                  </a:moveTo>
                  <a:cubicBezTo>
                    <a:pt x="305" y="328"/>
                    <a:pt x="305" y="328"/>
                    <a:pt x="305" y="328"/>
                  </a:cubicBezTo>
                  <a:cubicBezTo>
                    <a:pt x="305" y="188"/>
                    <a:pt x="305" y="188"/>
                    <a:pt x="305" y="188"/>
                  </a:cubicBezTo>
                  <a:cubicBezTo>
                    <a:pt x="464" y="188"/>
                    <a:pt x="464" y="188"/>
                    <a:pt x="464" y="188"/>
                  </a:cubicBezTo>
                  <a:cubicBezTo>
                    <a:pt x="464" y="159"/>
                    <a:pt x="464" y="159"/>
                    <a:pt x="464" y="159"/>
                  </a:cubicBezTo>
                  <a:cubicBezTo>
                    <a:pt x="305" y="159"/>
                    <a:pt x="305" y="159"/>
                    <a:pt x="305" y="159"/>
                  </a:cubicBezTo>
                  <a:cubicBezTo>
                    <a:pt x="305" y="34"/>
                    <a:pt x="305" y="34"/>
                    <a:pt x="305" y="34"/>
                  </a:cubicBezTo>
                  <a:cubicBezTo>
                    <a:pt x="475" y="34"/>
                    <a:pt x="475" y="34"/>
                    <a:pt x="475" y="34"/>
                  </a:cubicBezTo>
                  <a:cubicBezTo>
                    <a:pt x="475" y="6"/>
                    <a:pt x="475" y="6"/>
                    <a:pt x="475" y="6"/>
                  </a:cubicBezTo>
                  <a:cubicBezTo>
                    <a:pt x="273" y="6"/>
                    <a:pt x="273" y="6"/>
                    <a:pt x="273" y="6"/>
                  </a:cubicBezTo>
                  <a:cubicBezTo>
                    <a:pt x="273" y="356"/>
                    <a:pt x="273" y="356"/>
                    <a:pt x="273" y="356"/>
                  </a:cubicBezTo>
                  <a:cubicBezTo>
                    <a:pt x="475" y="356"/>
                    <a:pt x="475" y="356"/>
                    <a:pt x="475" y="356"/>
                  </a:cubicBezTo>
                  <a:lnTo>
                    <a:pt x="475" y="328"/>
                  </a:lnTo>
                  <a:close/>
                  <a:moveTo>
                    <a:pt x="595" y="85"/>
                  </a:moveTo>
                  <a:cubicBezTo>
                    <a:pt x="742" y="357"/>
                    <a:pt x="742" y="357"/>
                    <a:pt x="742" y="357"/>
                  </a:cubicBezTo>
                  <a:cubicBezTo>
                    <a:pt x="787" y="357"/>
                    <a:pt x="787" y="357"/>
                    <a:pt x="787" y="357"/>
                  </a:cubicBezTo>
                  <a:cubicBezTo>
                    <a:pt x="787" y="6"/>
                    <a:pt x="787" y="6"/>
                    <a:pt x="787" y="6"/>
                  </a:cubicBezTo>
                  <a:cubicBezTo>
                    <a:pt x="757" y="6"/>
                    <a:pt x="757" y="6"/>
                    <a:pt x="757" y="6"/>
                  </a:cubicBezTo>
                  <a:cubicBezTo>
                    <a:pt x="757" y="262"/>
                    <a:pt x="757" y="262"/>
                    <a:pt x="757" y="262"/>
                  </a:cubicBezTo>
                  <a:cubicBezTo>
                    <a:pt x="757" y="280"/>
                    <a:pt x="757" y="301"/>
                    <a:pt x="758" y="323"/>
                  </a:cubicBezTo>
                  <a:cubicBezTo>
                    <a:pt x="758" y="323"/>
                    <a:pt x="758" y="323"/>
                    <a:pt x="758" y="323"/>
                  </a:cubicBezTo>
                  <a:cubicBezTo>
                    <a:pt x="750" y="308"/>
                    <a:pt x="741" y="289"/>
                    <a:pt x="734" y="275"/>
                  </a:cubicBezTo>
                  <a:cubicBezTo>
                    <a:pt x="586" y="6"/>
                    <a:pt x="586" y="6"/>
                    <a:pt x="586" y="6"/>
                  </a:cubicBezTo>
                  <a:cubicBezTo>
                    <a:pt x="541" y="6"/>
                    <a:pt x="541" y="6"/>
                    <a:pt x="541" y="6"/>
                  </a:cubicBezTo>
                  <a:cubicBezTo>
                    <a:pt x="541" y="356"/>
                    <a:pt x="541" y="356"/>
                    <a:pt x="541" y="356"/>
                  </a:cubicBezTo>
                  <a:cubicBezTo>
                    <a:pt x="571" y="356"/>
                    <a:pt x="571" y="356"/>
                    <a:pt x="571" y="356"/>
                  </a:cubicBezTo>
                  <a:cubicBezTo>
                    <a:pt x="571" y="96"/>
                    <a:pt x="571" y="96"/>
                    <a:pt x="571" y="96"/>
                  </a:cubicBezTo>
                  <a:cubicBezTo>
                    <a:pt x="571" y="76"/>
                    <a:pt x="570" y="55"/>
                    <a:pt x="569" y="36"/>
                  </a:cubicBezTo>
                  <a:cubicBezTo>
                    <a:pt x="570" y="36"/>
                    <a:pt x="570" y="36"/>
                    <a:pt x="570" y="36"/>
                  </a:cubicBezTo>
                  <a:cubicBezTo>
                    <a:pt x="578" y="53"/>
                    <a:pt x="587" y="70"/>
                    <a:pt x="595" y="85"/>
                  </a:cubicBezTo>
                  <a:close/>
                  <a:moveTo>
                    <a:pt x="954" y="356"/>
                  </a:moveTo>
                  <a:cubicBezTo>
                    <a:pt x="986" y="356"/>
                    <a:pt x="986" y="356"/>
                    <a:pt x="986" y="356"/>
                  </a:cubicBezTo>
                  <a:cubicBezTo>
                    <a:pt x="986" y="34"/>
                    <a:pt x="986" y="34"/>
                    <a:pt x="986" y="34"/>
                  </a:cubicBezTo>
                  <a:cubicBezTo>
                    <a:pt x="1099" y="34"/>
                    <a:pt x="1099" y="34"/>
                    <a:pt x="1099" y="34"/>
                  </a:cubicBezTo>
                  <a:cubicBezTo>
                    <a:pt x="1099" y="6"/>
                    <a:pt x="1099" y="6"/>
                    <a:pt x="1099" y="6"/>
                  </a:cubicBezTo>
                  <a:cubicBezTo>
                    <a:pt x="841" y="6"/>
                    <a:pt x="841" y="6"/>
                    <a:pt x="841" y="6"/>
                  </a:cubicBezTo>
                  <a:cubicBezTo>
                    <a:pt x="841" y="34"/>
                    <a:pt x="841" y="34"/>
                    <a:pt x="841" y="34"/>
                  </a:cubicBezTo>
                  <a:cubicBezTo>
                    <a:pt x="954" y="34"/>
                    <a:pt x="954" y="34"/>
                    <a:pt x="954" y="34"/>
                  </a:cubicBezTo>
                  <a:lnTo>
                    <a:pt x="954" y="356"/>
                  </a:lnTo>
                  <a:close/>
                  <a:moveTo>
                    <a:pt x="1357" y="356"/>
                  </a:moveTo>
                  <a:cubicBezTo>
                    <a:pt x="1270" y="213"/>
                    <a:pt x="1270" y="213"/>
                    <a:pt x="1270" y="213"/>
                  </a:cubicBezTo>
                  <a:cubicBezTo>
                    <a:pt x="1259" y="214"/>
                    <a:pt x="1246" y="214"/>
                    <a:pt x="1237" y="214"/>
                  </a:cubicBezTo>
                  <a:cubicBezTo>
                    <a:pt x="1219" y="214"/>
                    <a:pt x="1199" y="214"/>
                    <a:pt x="1185" y="213"/>
                  </a:cubicBezTo>
                  <a:cubicBezTo>
                    <a:pt x="1185" y="356"/>
                    <a:pt x="1185" y="356"/>
                    <a:pt x="1185" y="356"/>
                  </a:cubicBezTo>
                  <a:cubicBezTo>
                    <a:pt x="1154" y="356"/>
                    <a:pt x="1154" y="356"/>
                    <a:pt x="1154" y="356"/>
                  </a:cubicBezTo>
                  <a:cubicBezTo>
                    <a:pt x="1154" y="6"/>
                    <a:pt x="1154" y="6"/>
                    <a:pt x="1154" y="6"/>
                  </a:cubicBezTo>
                  <a:cubicBezTo>
                    <a:pt x="1187" y="5"/>
                    <a:pt x="1206" y="4"/>
                    <a:pt x="1236" y="4"/>
                  </a:cubicBezTo>
                  <a:cubicBezTo>
                    <a:pt x="1318" y="4"/>
                    <a:pt x="1374" y="26"/>
                    <a:pt x="1374" y="106"/>
                  </a:cubicBezTo>
                  <a:cubicBezTo>
                    <a:pt x="1374" y="109"/>
                    <a:pt x="1374" y="109"/>
                    <a:pt x="1374" y="109"/>
                  </a:cubicBezTo>
                  <a:cubicBezTo>
                    <a:pt x="1374" y="166"/>
                    <a:pt x="1349" y="194"/>
                    <a:pt x="1303" y="207"/>
                  </a:cubicBezTo>
                  <a:cubicBezTo>
                    <a:pt x="1394" y="356"/>
                    <a:pt x="1394" y="356"/>
                    <a:pt x="1394" y="356"/>
                  </a:cubicBezTo>
                  <a:lnTo>
                    <a:pt x="1357" y="356"/>
                  </a:lnTo>
                  <a:close/>
                  <a:moveTo>
                    <a:pt x="1342" y="109"/>
                  </a:moveTo>
                  <a:cubicBezTo>
                    <a:pt x="1342" y="106"/>
                    <a:pt x="1342" y="106"/>
                    <a:pt x="1342" y="106"/>
                  </a:cubicBezTo>
                  <a:cubicBezTo>
                    <a:pt x="1342" y="48"/>
                    <a:pt x="1307" y="33"/>
                    <a:pt x="1236" y="33"/>
                  </a:cubicBezTo>
                  <a:cubicBezTo>
                    <a:pt x="1220" y="33"/>
                    <a:pt x="1201" y="33"/>
                    <a:pt x="1185" y="34"/>
                  </a:cubicBezTo>
                  <a:cubicBezTo>
                    <a:pt x="1185" y="186"/>
                    <a:pt x="1185" y="186"/>
                    <a:pt x="1185" y="186"/>
                  </a:cubicBezTo>
                  <a:cubicBezTo>
                    <a:pt x="1201" y="186"/>
                    <a:pt x="1219" y="186"/>
                    <a:pt x="1237" y="186"/>
                  </a:cubicBezTo>
                  <a:cubicBezTo>
                    <a:pt x="1309" y="186"/>
                    <a:pt x="1342" y="167"/>
                    <a:pt x="1342" y="109"/>
                  </a:cubicBezTo>
                  <a:close/>
                  <a:moveTo>
                    <a:pt x="1648" y="328"/>
                  </a:moveTo>
                  <a:cubicBezTo>
                    <a:pt x="1478" y="328"/>
                    <a:pt x="1478" y="328"/>
                    <a:pt x="1478" y="328"/>
                  </a:cubicBezTo>
                  <a:cubicBezTo>
                    <a:pt x="1478" y="188"/>
                    <a:pt x="1478" y="188"/>
                    <a:pt x="1478" y="188"/>
                  </a:cubicBezTo>
                  <a:cubicBezTo>
                    <a:pt x="1637" y="188"/>
                    <a:pt x="1637" y="188"/>
                    <a:pt x="1637" y="188"/>
                  </a:cubicBezTo>
                  <a:cubicBezTo>
                    <a:pt x="1637" y="159"/>
                    <a:pt x="1637" y="159"/>
                    <a:pt x="1637" y="159"/>
                  </a:cubicBezTo>
                  <a:cubicBezTo>
                    <a:pt x="1478" y="159"/>
                    <a:pt x="1478" y="159"/>
                    <a:pt x="1478" y="159"/>
                  </a:cubicBezTo>
                  <a:cubicBezTo>
                    <a:pt x="1478" y="34"/>
                    <a:pt x="1478" y="34"/>
                    <a:pt x="1478" y="34"/>
                  </a:cubicBezTo>
                  <a:cubicBezTo>
                    <a:pt x="1648" y="34"/>
                    <a:pt x="1648" y="34"/>
                    <a:pt x="1648" y="34"/>
                  </a:cubicBezTo>
                  <a:cubicBezTo>
                    <a:pt x="1648" y="6"/>
                    <a:pt x="1648" y="6"/>
                    <a:pt x="1648" y="6"/>
                  </a:cubicBezTo>
                  <a:cubicBezTo>
                    <a:pt x="1447" y="6"/>
                    <a:pt x="1447" y="6"/>
                    <a:pt x="1447" y="6"/>
                  </a:cubicBezTo>
                  <a:cubicBezTo>
                    <a:pt x="1447" y="356"/>
                    <a:pt x="1447" y="356"/>
                    <a:pt x="1447" y="356"/>
                  </a:cubicBezTo>
                  <a:cubicBezTo>
                    <a:pt x="1648" y="356"/>
                    <a:pt x="1648" y="356"/>
                    <a:pt x="1648" y="356"/>
                  </a:cubicBezTo>
                  <a:lnTo>
                    <a:pt x="1648" y="328"/>
                  </a:lnTo>
                  <a:close/>
                  <a:moveTo>
                    <a:pt x="1928" y="362"/>
                  </a:moveTo>
                  <a:cubicBezTo>
                    <a:pt x="1844" y="362"/>
                    <a:pt x="1795" y="310"/>
                    <a:pt x="1795" y="200"/>
                  </a:cubicBezTo>
                  <a:cubicBezTo>
                    <a:pt x="1795" y="163"/>
                    <a:pt x="1795" y="163"/>
                    <a:pt x="1795" y="163"/>
                  </a:cubicBezTo>
                  <a:cubicBezTo>
                    <a:pt x="1795" y="52"/>
                    <a:pt x="1844" y="0"/>
                    <a:pt x="1928" y="0"/>
                  </a:cubicBezTo>
                  <a:cubicBezTo>
                    <a:pt x="2011" y="0"/>
                    <a:pt x="2059" y="52"/>
                    <a:pt x="2059" y="163"/>
                  </a:cubicBezTo>
                  <a:cubicBezTo>
                    <a:pt x="2059" y="200"/>
                    <a:pt x="2059" y="200"/>
                    <a:pt x="2059" y="200"/>
                  </a:cubicBezTo>
                  <a:cubicBezTo>
                    <a:pt x="2059" y="310"/>
                    <a:pt x="2011" y="362"/>
                    <a:pt x="1928" y="362"/>
                  </a:cubicBezTo>
                  <a:close/>
                  <a:moveTo>
                    <a:pt x="2028" y="200"/>
                  </a:moveTo>
                  <a:cubicBezTo>
                    <a:pt x="2028" y="163"/>
                    <a:pt x="2028" y="163"/>
                    <a:pt x="2028" y="163"/>
                  </a:cubicBezTo>
                  <a:cubicBezTo>
                    <a:pt x="2028" y="62"/>
                    <a:pt x="1986" y="29"/>
                    <a:pt x="1928" y="29"/>
                  </a:cubicBezTo>
                  <a:cubicBezTo>
                    <a:pt x="1869" y="29"/>
                    <a:pt x="1827" y="62"/>
                    <a:pt x="1827" y="163"/>
                  </a:cubicBezTo>
                  <a:cubicBezTo>
                    <a:pt x="1827" y="200"/>
                    <a:pt x="1827" y="200"/>
                    <a:pt x="1827" y="200"/>
                  </a:cubicBezTo>
                  <a:cubicBezTo>
                    <a:pt x="1827" y="301"/>
                    <a:pt x="1869" y="334"/>
                    <a:pt x="1928" y="334"/>
                  </a:cubicBezTo>
                  <a:cubicBezTo>
                    <a:pt x="1986" y="334"/>
                    <a:pt x="2028" y="301"/>
                    <a:pt x="2028" y="200"/>
                  </a:cubicBezTo>
                  <a:close/>
                  <a:moveTo>
                    <a:pt x="2125" y="356"/>
                  </a:moveTo>
                  <a:cubicBezTo>
                    <a:pt x="2157" y="356"/>
                    <a:pt x="2157" y="356"/>
                    <a:pt x="2157" y="356"/>
                  </a:cubicBezTo>
                  <a:cubicBezTo>
                    <a:pt x="2157" y="188"/>
                    <a:pt x="2157" y="188"/>
                    <a:pt x="2157" y="188"/>
                  </a:cubicBezTo>
                  <a:cubicBezTo>
                    <a:pt x="2316" y="188"/>
                    <a:pt x="2316" y="188"/>
                    <a:pt x="2316" y="188"/>
                  </a:cubicBezTo>
                  <a:cubicBezTo>
                    <a:pt x="2316" y="159"/>
                    <a:pt x="2316" y="159"/>
                    <a:pt x="2316" y="159"/>
                  </a:cubicBezTo>
                  <a:cubicBezTo>
                    <a:pt x="2157" y="159"/>
                    <a:pt x="2157" y="159"/>
                    <a:pt x="2157" y="159"/>
                  </a:cubicBezTo>
                  <a:cubicBezTo>
                    <a:pt x="2157" y="34"/>
                    <a:pt x="2157" y="34"/>
                    <a:pt x="2157" y="34"/>
                  </a:cubicBezTo>
                  <a:cubicBezTo>
                    <a:pt x="2327" y="34"/>
                    <a:pt x="2327" y="34"/>
                    <a:pt x="2327" y="34"/>
                  </a:cubicBezTo>
                  <a:cubicBezTo>
                    <a:pt x="2327" y="6"/>
                    <a:pt x="2327" y="6"/>
                    <a:pt x="2327" y="6"/>
                  </a:cubicBezTo>
                  <a:cubicBezTo>
                    <a:pt x="2125" y="6"/>
                    <a:pt x="2125" y="6"/>
                    <a:pt x="2125" y="6"/>
                  </a:cubicBezTo>
                  <a:lnTo>
                    <a:pt x="2125" y="356"/>
                  </a:lnTo>
                  <a:close/>
                  <a:moveTo>
                    <a:pt x="2685" y="328"/>
                  </a:moveTo>
                  <a:cubicBezTo>
                    <a:pt x="2515" y="328"/>
                    <a:pt x="2515" y="328"/>
                    <a:pt x="2515" y="328"/>
                  </a:cubicBezTo>
                  <a:cubicBezTo>
                    <a:pt x="2515" y="188"/>
                    <a:pt x="2515" y="188"/>
                    <a:pt x="2515" y="188"/>
                  </a:cubicBezTo>
                  <a:cubicBezTo>
                    <a:pt x="2674" y="188"/>
                    <a:pt x="2674" y="188"/>
                    <a:pt x="2674" y="188"/>
                  </a:cubicBezTo>
                  <a:cubicBezTo>
                    <a:pt x="2674" y="159"/>
                    <a:pt x="2674" y="159"/>
                    <a:pt x="2674" y="159"/>
                  </a:cubicBezTo>
                  <a:cubicBezTo>
                    <a:pt x="2515" y="159"/>
                    <a:pt x="2515" y="159"/>
                    <a:pt x="2515" y="159"/>
                  </a:cubicBezTo>
                  <a:cubicBezTo>
                    <a:pt x="2515" y="34"/>
                    <a:pt x="2515" y="34"/>
                    <a:pt x="2515" y="34"/>
                  </a:cubicBezTo>
                  <a:cubicBezTo>
                    <a:pt x="2685" y="34"/>
                    <a:pt x="2685" y="34"/>
                    <a:pt x="2685" y="34"/>
                  </a:cubicBezTo>
                  <a:cubicBezTo>
                    <a:pt x="2685" y="6"/>
                    <a:pt x="2685" y="6"/>
                    <a:pt x="2685" y="6"/>
                  </a:cubicBezTo>
                  <a:cubicBezTo>
                    <a:pt x="2483" y="6"/>
                    <a:pt x="2483" y="6"/>
                    <a:pt x="2483" y="6"/>
                  </a:cubicBezTo>
                  <a:cubicBezTo>
                    <a:pt x="2483" y="356"/>
                    <a:pt x="2483" y="356"/>
                    <a:pt x="2483" y="356"/>
                  </a:cubicBezTo>
                  <a:cubicBezTo>
                    <a:pt x="2685" y="356"/>
                    <a:pt x="2685" y="356"/>
                    <a:pt x="2685" y="356"/>
                  </a:cubicBezTo>
                  <a:lnTo>
                    <a:pt x="2685" y="328"/>
                  </a:lnTo>
                  <a:close/>
                  <a:moveTo>
                    <a:pt x="2761" y="356"/>
                  </a:moveTo>
                  <a:cubicBezTo>
                    <a:pt x="2862" y="204"/>
                    <a:pt x="2862" y="204"/>
                    <a:pt x="2862" y="204"/>
                  </a:cubicBezTo>
                  <a:cubicBezTo>
                    <a:pt x="2965" y="356"/>
                    <a:pt x="2965" y="356"/>
                    <a:pt x="2965" y="356"/>
                  </a:cubicBezTo>
                  <a:cubicBezTo>
                    <a:pt x="3004" y="356"/>
                    <a:pt x="3004" y="356"/>
                    <a:pt x="3004" y="356"/>
                  </a:cubicBezTo>
                  <a:cubicBezTo>
                    <a:pt x="2883" y="180"/>
                    <a:pt x="2883" y="180"/>
                    <a:pt x="2883" y="180"/>
                  </a:cubicBezTo>
                  <a:cubicBezTo>
                    <a:pt x="3002" y="6"/>
                    <a:pt x="3002" y="6"/>
                    <a:pt x="3002" y="6"/>
                  </a:cubicBezTo>
                  <a:cubicBezTo>
                    <a:pt x="2966" y="6"/>
                    <a:pt x="2966" y="6"/>
                    <a:pt x="2966" y="6"/>
                  </a:cubicBezTo>
                  <a:cubicBezTo>
                    <a:pt x="2866" y="156"/>
                    <a:pt x="2866" y="156"/>
                    <a:pt x="2866" y="156"/>
                  </a:cubicBezTo>
                  <a:cubicBezTo>
                    <a:pt x="2765" y="6"/>
                    <a:pt x="2765" y="6"/>
                    <a:pt x="2765" y="6"/>
                  </a:cubicBezTo>
                  <a:cubicBezTo>
                    <a:pt x="2727" y="6"/>
                    <a:pt x="2727" y="6"/>
                    <a:pt x="2727" y="6"/>
                  </a:cubicBezTo>
                  <a:cubicBezTo>
                    <a:pt x="2845" y="179"/>
                    <a:pt x="2845" y="179"/>
                    <a:pt x="2845" y="179"/>
                  </a:cubicBezTo>
                  <a:cubicBezTo>
                    <a:pt x="2726" y="356"/>
                    <a:pt x="2726" y="356"/>
                    <a:pt x="2726" y="356"/>
                  </a:cubicBezTo>
                  <a:lnTo>
                    <a:pt x="2761" y="356"/>
                  </a:lnTo>
                  <a:close/>
                  <a:moveTo>
                    <a:pt x="3090" y="356"/>
                  </a:moveTo>
                  <a:cubicBezTo>
                    <a:pt x="3058" y="356"/>
                    <a:pt x="3058" y="356"/>
                    <a:pt x="3058" y="356"/>
                  </a:cubicBezTo>
                  <a:cubicBezTo>
                    <a:pt x="3058" y="6"/>
                    <a:pt x="3058" y="6"/>
                    <a:pt x="3058" y="6"/>
                  </a:cubicBezTo>
                  <a:cubicBezTo>
                    <a:pt x="3086" y="5"/>
                    <a:pt x="3113" y="4"/>
                    <a:pt x="3143" y="4"/>
                  </a:cubicBezTo>
                  <a:cubicBezTo>
                    <a:pt x="3225" y="4"/>
                    <a:pt x="3278" y="25"/>
                    <a:pt x="3278" y="105"/>
                  </a:cubicBezTo>
                  <a:cubicBezTo>
                    <a:pt x="3278" y="111"/>
                    <a:pt x="3278" y="111"/>
                    <a:pt x="3278" y="111"/>
                  </a:cubicBezTo>
                  <a:cubicBezTo>
                    <a:pt x="3278" y="191"/>
                    <a:pt x="3225" y="214"/>
                    <a:pt x="3142" y="214"/>
                  </a:cubicBezTo>
                  <a:cubicBezTo>
                    <a:pt x="3126" y="214"/>
                    <a:pt x="3108" y="214"/>
                    <a:pt x="3090" y="213"/>
                  </a:cubicBezTo>
                  <a:lnTo>
                    <a:pt x="3090" y="356"/>
                  </a:lnTo>
                  <a:close/>
                  <a:moveTo>
                    <a:pt x="3090" y="186"/>
                  </a:moveTo>
                  <a:cubicBezTo>
                    <a:pt x="3109" y="186"/>
                    <a:pt x="3126" y="186"/>
                    <a:pt x="3142" y="186"/>
                  </a:cubicBezTo>
                  <a:cubicBezTo>
                    <a:pt x="3213" y="186"/>
                    <a:pt x="3247" y="169"/>
                    <a:pt x="3247" y="111"/>
                  </a:cubicBezTo>
                  <a:cubicBezTo>
                    <a:pt x="3247" y="105"/>
                    <a:pt x="3247" y="105"/>
                    <a:pt x="3247" y="105"/>
                  </a:cubicBezTo>
                  <a:cubicBezTo>
                    <a:pt x="3246" y="47"/>
                    <a:pt x="3213" y="32"/>
                    <a:pt x="3143" y="32"/>
                  </a:cubicBezTo>
                  <a:cubicBezTo>
                    <a:pt x="3122" y="32"/>
                    <a:pt x="3104" y="33"/>
                    <a:pt x="3090" y="34"/>
                  </a:cubicBezTo>
                  <a:lnTo>
                    <a:pt x="3090" y="186"/>
                  </a:lnTo>
                  <a:close/>
                  <a:moveTo>
                    <a:pt x="3539" y="328"/>
                  </a:moveTo>
                  <a:cubicBezTo>
                    <a:pt x="3369" y="328"/>
                    <a:pt x="3369" y="328"/>
                    <a:pt x="3369" y="328"/>
                  </a:cubicBezTo>
                  <a:cubicBezTo>
                    <a:pt x="3369" y="188"/>
                    <a:pt x="3369" y="188"/>
                    <a:pt x="3369" y="188"/>
                  </a:cubicBezTo>
                  <a:cubicBezTo>
                    <a:pt x="3528" y="188"/>
                    <a:pt x="3528" y="188"/>
                    <a:pt x="3528" y="188"/>
                  </a:cubicBezTo>
                  <a:cubicBezTo>
                    <a:pt x="3528" y="159"/>
                    <a:pt x="3528" y="159"/>
                    <a:pt x="3528" y="159"/>
                  </a:cubicBezTo>
                  <a:cubicBezTo>
                    <a:pt x="3369" y="159"/>
                    <a:pt x="3369" y="159"/>
                    <a:pt x="3369" y="159"/>
                  </a:cubicBezTo>
                  <a:cubicBezTo>
                    <a:pt x="3369" y="34"/>
                    <a:pt x="3369" y="34"/>
                    <a:pt x="3369" y="34"/>
                  </a:cubicBezTo>
                  <a:cubicBezTo>
                    <a:pt x="3539" y="34"/>
                    <a:pt x="3539" y="34"/>
                    <a:pt x="3539" y="34"/>
                  </a:cubicBezTo>
                  <a:cubicBezTo>
                    <a:pt x="3539" y="6"/>
                    <a:pt x="3539" y="6"/>
                    <a:pt x="3539" y="6"/>
                  </a:cubicBezTo>
                  <a:cubicBezTo>
                    <a:pt x="3337" y="6"/>
                    <a:pt x="3337" y="6"/>
                    <a:pt x="3337" y="6"/>
                  </a:cubicBezTo>
                  <a:cubicBezTo>
                    <a:pt x="3337" y="356"/>
                    <a:pt x="3337" y="356"/>
                    <a:pt x="3337" y="356"/>
                  </a:cubicBezTo>
                  <a:cubicBezTo>
                    <a:pt x="3539" y="356"/>
                    <a:pt x="3539" y="356"/>
                    <a:pt x="3539" y="356"/>
                  </a:cubicBezTo>
                  <a:lnTo>
                    <a:pt x="3539" y="328"/>
                  </a:lnTo>
                  <a:close/>
                  <a:moveTo>
                    <a:pt x="3754" y="207"/>
                  </a:moveTo>
                  <a:cubicBezTo>
                    <a:pt x="3845" y="356"/>
                    <a:pt x="3845" y="356"/>
                    <a:pt x="3845" y="356"/>
                  </a:cubicBezTo>
                  <a:cubicBezTo>
                    <a:pt x="3808" y="356"/>
                    <a:pt x="3808" y="356"/>
                    <a:pt x="3808" y="356"/>
                  </a:cubicBezTo>
                  <a:cubicBezTo>
                    <a:pt x="3721" y="213"/>
                    <a:pt x="3721" y="213"/>
                    <a:pt x="3721" y="213"/>
                  </a:cubicBezTo>
                  <a:cubicBezTo>
                    <a:pt x="3710" y="214"/>
                    <a:pt x="3697" y="214"/>
                    <a:pt x="3688" y="214"/>
                  </a:cubicBezTo>
                  <a:cubicBezTo>
                    <a:pt x="3670" y="214"/>
                    <a:pt x="3651" y="214"/>
                    <a:pt x="3637" y="213"/>
                  </a:cubicBezTo>
                  <a:cubicBezTo>
                    <a:pt x="3637" y="356"/>
                    <a:pt x="3637" y="356"/>
                    <a:pt x="3637" y="356"/>
                  </a:cubicBezTo>
                  <a:cubicBezTo>
                    <a:pt x="3605" y="356"/>
                    <a:pt x="3605" y="356"/>
                    <a:pt x="3605" y="356"/>
                  </a:cubicBezTo>
                  <a:cubicBezTo>
                    <a:pt x="3605" y="6"/>
                    <a:pt x="3605" y="6"/>
                    <a:pt x="3605" y="6"/>
                  </a:cubicBezTo>
                  <a:cubicBezTo>
                    <a:pt x="3638" y="5"/>
                    <a:pt x="3658" y="4"/>
                    <a:pt x="3687" y="4"/>
                  </a:cubicBezTo>
                  <a:cubicBezTo>
                    <a:pt x="3769" y="4"/>
                    <a:pt x="3825" y="26"/>
                    <a:pt x="3825" y="106"/>
                  </a:cubicBezTo>
                  <a:cubicBezTo>
                    <a:pt x="3825" y="109"/>
                    <a:pt x="3825" y="109"/>
                    <a:pt x="3825" y="109"/>
                  </a:cubicBezTo>
                  <a:cubicBezTo>
                    <a:pt x="3825" y="166"/>
                    <a:pt x="3800" y="194"/>
                    <a:pt x="3754" y="207"/>
                  </a:cubicBezTo>
                  <a:close/>
                  <a:moveTo>
                    <a:pt x="3793" y="109"/>
                  </a:moveTo>
                  <a:cubicBezTo>
                    <a:pt x="3793" y="106"/>
                    <a:pt x="3793" y="106"/>
                    <a:pt x="3793" y="106"/>
                  </a:cubicBezTo>
                  <a:cubicBezTo>
                    <a:pt x="3793" y="48"/>
                    <a:pt x="3758" y="33"/>
                    <a:pt x="3687" y="33"/>
                  </a:cubicBezTo>
                  <a:cubicBezTo>
                    <a:pt x="3671" y="33"/>
                    <a:pt x="3652" y="33"/>
                    <a:pt x="3637" y="34"/>
                  </a:cubicBezTo>
                  <a:cubicBezTo>
                    <a:pt x="3637" y="186"/>
                    <a:pt x="3637" y="186"/>
                    <a:pt x="3637" y="186"/>
                  </a:cubicBezTo>
                  <a:cubicBezTo>
                    <a:pt x="3652" y="186"/>
                    <a:pt x="3670" y="186"/>
                    <a:pt x="3688" y="186"/>
                  </a:cubicBezTo>
                  <a:cubicBezTo>
                    <a:pt x="3760" y="186"/>
                    <a:pt x="3793" y="167"/>
                    <a:pt x="3793" y="109"/>
                  </a:cubicBezTo>
                  <a:close/>
                  <a:moveTo>
                    <a:pt x="3966" y="356"/>
                  </a:moveTo>
                  <a:cubicBezTo>
                    <a:pt x="3998" y="356"/>
                    <a:pt x="3998" y="356"/>
                    <a:pt x="3998" y="356"/>
                  </a:cubicBezTo>
                  <a:cubicBezTo>
                    <a:pt x="3998" y="34"/>
                    <a:pt x="3998" y="34"/>
                    <a:pt x="3998" y="34"/>
                  </a:cubicBezTo>
                  <a:cubicBezTo>
                    <a:pt x="4112" y="34"/>
                    <a:pt x="4112" y="34"/>
                    <a:pt x="4112" y="34"/>
                  </a:cubicBezTo>
                  <a:cubicBezTo>
                    <a:pt x="4112" y="6"/>
                    <a:pt x="4112" y="6"/>
                    <a:pt x="4112" y="6"/>
                  </a:cubicBezTo>
                  <a:cubicBezTo>
                    <a:pt x="3853" y="6"/>
                    <a:pt x="3853" y="6"/>
                    <a:pt x="3853" y="6"/>
                  </a:cubicBezTo>
                  <a:cubicBezTo>
                    <a:pt x="3853" y="34"/>
                    <a:pt x="3853" y="34"/>
                    <a:pt x="3853" y="34"/>
                  </a:cubicBezTo>
                  <a:cubicBezTo>
                    <a:pt x="3966" y="34"/>
                    <a:pt x="3966" y="34"/>
                    <a:pt x="3966" y="34"/>
                  </a:cubicBezTo>
                  <a:lnTo>
                    <a:pt x="3966" y="356"/>
                  </a:lnTo>
                  <a:close/>
                  <a:moveTo>
                    <a:pt x="4167" y="356"/>
                  </a:moveTo>
                  <a:cubicBezTo>
                    <a:pt x="4198" y="356"/>
                    <a:pt x="4198" y="356"/>
                    <a:pt x="4198" y="356"/>
                  </a:cubicBezTo>
                  <a:cubicBezTo>
                    <a:pt x="4198" y="6"/>
                    <a:pt x="4198" y="6"/>
                    <a:pt x="4198" y="6"/>
                  </a:cubicBezTo>
                  <a:cubicBezTo>
                    <a:pt x="4167" y="6"/>
                    <a:pt x="4167" y="6"/>
                    <a:pt x="4167" y="6"/>
                  </a:cubicBezTo>
                  <a:lnTo>
                    <a:pt x="4167" y="356"/>
                  </a:lnTo>
                  <a:close/>
                  <a:moveTo>
                    <a:pt x="4402" y="171"/>
                  </a:moveTo>
                  <a:cubicBezTo>
                    <a:pt x="4355" y="149"/>
                    <a:pt x="4355" y="149"/>
                    <a:pt x="4355" y="149"/>
                  </a:cubicBezTo>
                  <a:cubicBezTo>
                    <a:pt x="4314" y="130"/>
                    <a:pt x="4296" y="113"/>
                    <a:pt x="4296" y="82"/>
                  </a:cubicBezTo>
                  <a:cubicBezTo>
                    <a:pt x="4296" y="41"/>
                    <a:pt x="4327" y="28"/>
                    <a:pt x="4377" y="28"/>
                  </a:cubicBezTo>
                  <a:cubicBezTo>
                    <a:pt x="4411" y="28"/>
                    <a:pt x="4450" y="32"/>
                    <a:pt x="4471" y="34"/>
                  </a:cubicBezTo>
                  <a:cubicBezTo>
                    <a:pt x="4471" y="9"/>
                    <a:pt x="4471" y="9"/>
                    <a:pt x="4471" y="9"/>
                  </a:cubicBezTo>
                  <a:cubicBezTo>
                    <a:pt x="4454" y="6"/>
                    <a:pt x="4415" y="0"/>
                    <a:pt x="4376" y="0"/>
                  </a:cubicBezTo>
                  <a:cubicBezTo>
                    <a:pt x="4303" y="0"/>
                    <a:pt x="4265" y="25"/>
                    <a:pt x="4265" y="82"/>
                  </a:cubicBezTo>
                  <a:cubicBezTo>
                    <a:pt x="4265" y="129"/>
                    <a:pt x="4293" y="154"/>
                    <a:pt x="4341" y="175"/>
                  </a:cubicBezTo>
                  <a:cubicBezTo>
                    <a:pt x="4388" y="197"/>
                    <a:pt x="4388" y="197"/>
                    <a:pt x="4388" y="197"/>
                  </a:cubicBezTo>
                  <a:cubicBezTo>
                    <a:pt x="4434" y="219"/>
                    <a:pt x="4450" y="236"/>
                    <a:pt x="4450" y="270"/>
                  </a:cubicBezTo>
                  <a:cubicBezTo>
                    <a:pt x="4450" y="318"/>
                    <a:pt x="4421" y="335"/>
                    <a:pt x="4369" y="335"/>
                  </a:cubicBezTo>
                  <a:cubicBezTo>
                    <a:pt x="4330" y="335"/>
                    <a:pt x="4296" y="332"/>
                    <a:pt x="4272" y="329"/>
                  </a:cubicBezTo>
                  <a:cubicBezTo>
                    <a:pt x="4272" y="354"/>
                    <a:pt x="4272" y="354"/>
                    <a:pt x="4272" y="354"/>
                  </a:cubicBezTo>
                  <a:cubicBezTo>
                    <a:pt x="4288" y="357"/>
                    <a:pt x="4328" y="362"/>
                    <a:pt x="4369" y="362"/>
                  </a:cubicBezTo>
                  <a:cubicBezTo>
                    <a:pt x="4444" y="362"/>
                    <a:pt x="4482" y="331"/>
                    <a:pt x="4482" y="270"/>
                  </a:cubicBezTo>
                  <a:cubicBezTo>
                    <a:pt x="4482" y="220"/>
                    <a:pt x="4457" y="196"/>
                    <a:pt x="4402" y="171"/>
                  </a:cubicBezTo>
                  <a:close/>
                  <a:moveTo>
                    <a:pt x="4750" y="328"/>
                  </a:moveTo>
                  <a:cubicBezTo>
                    <a:pt x="4580" y="328"/>
                    <a:pt x="4580" y="328"/>
                    <a:pt x="4580" y="328"/>
                  </a:cubicBezTo>
                  <a:cubicBezTo>
                    <a:pt x="4580" y="188"/>
                    <a:pt x="4580" y="188"/>
                    <a:pt x="4580" y="188"/>
                  </a:cubicBezTo>
                  <a:cubicBezTo>
                    <a:pt x="4739" y="188"/>
                    <a:pt x="4739" y="188"/>
                    <a:pt x="4739" y="188"/>
                  </a:cubicBezTo>
                  <a:cubicBezTo>
                    <a:pt x="4739" y="159"/>
                    <a:pt x="4739" y="159"/>
                    <a:pt x="4739" y="159"/>
                  </a:cubicBezTo>
                  <a:cubicBezTo>
                    <a:pt x="4580" y="159"/>
                    <a:pt x="4580" y="159"/>
                    <a:pt x="4580" y="159"/>
                  </a:cubicBezTo>
                  <a:cubicBezTo>
                    <a:pt x="4580" y="34"/>
                    <a:pt x="4580" y="34"/>
                    <a:pt x="4580" y="34"/>
                  </a:cubicBezTo>
                  <a:cubicBezTo>
                    <a:pt x="4750" y="34"/>
                    <a:pt x="4750" y="34"/>
                    <a:pt x="4750" y="34"/>
                  </a:cubicBezTo>
                  <a:cubicBezTo>
                    <a:pt x="4750" y="6"/>
                    <a:pt x="4750" y="6"/>
                    <a:pt x="4750" y="6"/>
                  </a:cubicBezTo>
                  <a:cubicBezTo>
                    <a:pt x="4548" y="6"/>
                    <a:pt x="4548" y="6"/>
                    <a:pt x="4548" y="6"/>
                  </a:cubicBezTo>
                  <a:cubicBezTo>
                    <a:pt x="4548" y="356"/>
                    <a:pt x="4548" y="356"/>
                    <a:pt x="4548" y="356"/>
                  </a:cubicBezTo>
                  <a:cubicBezTo>
                    <a:pt x="4750" y="356"/>
                    <a:pt x="4750" y="356"/>
                    <a:pt x="4750" y="356"/>
                  </a:cubicBezTo>
                  <a:lnTo>
                    <a:pt x="4750" y="328"/>
                  </a:lnTo>
                  <a:close/>
                  <a:moveTo>
                    <a:pt x="11" y="828"/>
                  </a:moveTo>
                  <a:cubicBezTo>
                    <a:pt x="77" y="828"/>
                    <a:pt x="77" y="828"/>
                    <a:pt x="77" y="828"/>
                  </a:cubicBezTo>
                  <a:cubicBezTo>
                    <a:pt x="77" y="674"/>
                    <a:pt x="77" y="674"/>
                    <a:pt x="77" y="674"/>
                  </a:cubicBezTo>
                  <a:cubicBezTo>
                    <a:pt x="224" y="674"/>
                    <a:pt x="224" y="674"/>
                    <a:pt x="224" y="674"/>
                  </a:cubicBezTo>
                  <a:cubicBezTo>
                    <a:pt x="224" y="621"/>
                    <a:pt x="224" y="621"/>
                    <a:pt x="224" y="621"/>
                  </a:cubicBezTo>
                  <a:cubicBezTo>
                    <a:pt x="77" y="621"/>
                    <a:pt x="77" y="621"/>
                    <a:pt x="77" y="621"/>
                  </a:cubicBezTo>
                  <a:cubicBezTo>
                    <a:pt x="77" y="533"/>
                    <a:pt x="77" y="533"/>
                    <a:pt x="77" y="533"/>
                  </a:cubicBezTo>
                  <a:cubicBezTo>
                    <a:pt x="234" y="533"/>
                    <a:pt x="234" y="533"/>
                    <a:pt x="234" y="533"/>
                  </a:cubicBezTo>
                  <a:cubicBezTo>
                    <a:pt x="234" y="477"/>
                    <a:pt x="234" y="477"/>
                    <a:pt x="234" y="477"/>
                  </a:cubicBezTo>
                  <a:cubicBezTo>
                    <a:pt x="11" y="477"/>
                    <a:pt x="11" y="477"/>
                    <a:pt x="11" y="477"/>
                  </a:cubicBezTo>
                  <a:lnTo>
                    <a:pt x="11" y="828"/>
                  </a:lnTo>
                  <a:close/>
                  <a:moveTo>
                    <a:pt x="499" y="681"/>
                  </a:moveTo>
                  <a:cubicBezTo>
                    <a:pt x="499" y="752"/>
                    <a:pt x="482" y="778"/>
                    <a:pt x="426" y="778"/>
                  </a:cubicBezTo>
                  <a:cubicBezTo>
                    <a:pt x="370" y="778"/>
                    <a:pt x="354" y="752"/>
                    <a:pt x="354" y="681"/>
                  </a:cubicBezTo>
                  <a:cubicBezTo>
                    <a:pt x="354" y="477"/>
                    <a:pt x="354" y="477"/>
                    <a:pt x="354" y="477"/>
                  </a:cubicBezTo>
                  <a:cubicBezTo>
                    <a:pt x="289" y="477"/>
                    <a:pt x="289" y="477"/>
                    <a:pt x="289" y="477"/>
                  </a:cubicBezTo>
                  <a:cubicBezTo>
                    <a:pt x="289" y="684"/>
                    <a:pt x="289" y="684"/>
                    <a:pt x="289" y="684"/>
                  </a:cubicBezTo>
                  <a:cubicBezTo>
                    <a:pt x="289" y="785"/>
                    <a:pt x="337" y="835"/>
                    <a:pt x="426" y="835"/>
                  </a:cubicBezTo>
                  <a:cubicBezTo>
                    <a:pt x="515" y="835"/>
                    <a:pt x="563" y="785"/>
                    <a:pt x="563" y="684"/>
                  </a:cubicBezTo>
                  <a:cubicBezTo>
                    <a:pt x="563" y="477"/>
                    <a:pt x="563" y="477"/>
                    <a:pt x="563" y="477"/>
                  </a:cubicBezTo>
                  <a:cubicBezTo>
                    <a:pt x="499" y="477"/>
                    <a:pt x="499" y="477"/>
                    <a:pt x="499" y="477"/>
                  </a:cubicBezTo>
                  <a:lnTo>
                    <a:pt x="499" y="681"/>
                  </a:lnTo>
                  <a:close/>
                  <a:moveTo>
                    <a:pt x="612" y="532"/>
                  </a:moveTo>
                  <a:cubicBezTo>
                    <a:pt x="716" y="532"/>
                    <a:pt x="716" y="532"/>
                    <a:pt x="716" y="532"/>
                  </a:cubicBezTo>
                  <a:cubicBezTo>
                    <a:pt x="716" y="828"/>
                    <a:pt x="716" y="828"/>
                    <a:pt x="716" y="828"/>
                  </a:cubicBezTo>
                  <a:cubicBezTo>
                    <a:pt x="782" y="828"/>
                    <a:pt x="782" y="828"/>
                    <a:pt x="782" y="828"/>
                  </a:cubicBezTo>
                  <a:cubicBezTo>
                    <a:pt x="782" y="532"/>
                    <a:pt x="782" y="532"/>
                    <a:pt x="782" y="532"/>
                  </a:cubicBezTo>
                  <a:cubicBezTo>
                    <a:pt x="887" y="532"/>
                    <a:pt x="887" y="532"/>
                    <a:pt x="887" y="532"/>
                  </a:cubicBezTo>
                  <a:cubicBezTo>
                    <a:pt x="887" y="477"/>
                    <a:pt x="887" y="477"/>
                    <a:pt x="887" y="477"/>
                  </a:cubicBezTo>
                  <a:cubicBezTo>
                    <a:pt x="612" y="477"/>
                    <a:pt x="612" y="477"/>
                    <a:pt x="612" y="477"/>
                  </a:cubicBezTo>
                  <a:lnTo>
                    <a:pt x="612" y="532"/>
                  </a:lnTo>
                  <a:close/>
                  <a:moveTo>
                    <a:pt x="1145" y="681"/>
                  </a:moveTo>
                  <a:cubicBezTo>
                    <a:pt x="1145" y="752"/>
                    <a:pt x="1128" y="778"/>
                    <a:pt x="1073" y="778"/>
                  </a:cubicBezTo>
                  <a:cubicBezTo>
                    <a:pt x="1017" y="778"/>
                    <a:pt x="1000" y="752"/>
                    <a:pt x="1000" y="681"/>
                  </a:cubicBezTo>
                  <a:cubicBezTo>
                    <a:pt x="1000" y="477"/>
                    <a:pt x="1000" y="477"/>
                    <a:pt x="1000" y="477"/>
                  </a:cubicBezTo>
                  <a:cubicBezTo>
                    <a:pt x="935" y="477"/>
                    <a:pt x="935" y="477"/>
                    <a:pt x="935" y="477"/>
                  </a:cubicBezTo>
                  <a:cubicBezTo>
                    <a:pt x="935" y="684"/>
                    <a:pt x="935" y="684"/>
                    <a:pt x="935" y="684"/>
                  </a:cubicBezTo>
                  <a:cubicBezTo>
                    <a:pt x="935" y="785"/>
                    <a:pt x="983" y="835"/>
                    <a:pt x="1073" y="835"/>
                  </a:cubicBezTo>
                  <a:cubicBezTo>
                    <a:pt x="1161" y="835"/>
                    <a:pt x="1210" y="785"/>
                    <a:pt x="1210" y="684"/>
                  </a:cubicBezTo>
                  <a:cubicBezTo>
                    <a:pt x="1210" y="477"/>
                    <a:pt x="1210" y="477"/>
                    <a:pt x="1210" y="477"/>
                  </a:cubicBezTo>
                  <a:cubicBezTo>
                    <a:pt x="1145" y="477"/>
                    <a:pt x="1145" y="477"/>
                    <a:pt x="1145" y="477"/>
                  </a:cubicBezTo>
                  <a:lnTo>
                    <a:pt x="1145" y="681"/>
                  </a:lnTo>
                  <a:close/>
                  <a:moveTo>
                    <a:pt x="1474" y="685"/>
                  </a:moveTo>
                  <a:cubicBezTo>
                    <a:pt x="1556" y="827"/>
                    <a:pt x="1556" y="827"/>
                    <a:pt x="1556" y="827"/>
                  </a:cubicBezTo>
                  <a:cubicBezTo>
                    <a:pt x="1486" y="827"/>
                    <a:pt x="1486" y="827"/>
                    <a:pt x="1486" y="827"/>
                  </a:cubicBezTo>
                  <a:cubicBezTo>
                    <a:pt x="1409" y="698"/>
                    <a:pt x="1409" y="698"/>
                    <a:pt x="1409" y="698"/>
                  </a:cubicBezTo>
                  <a:cubicBezTo>
                    <a:pt x="1400" y="698"/>
                    <a:pt x="1389" y="698"/>
                    <a:pt x="1378" y="698"/>
                  </a:cubicBezTo>
                  <a:cubicBezTo>
                    <a:pt x="1346" y="698"/>
                    <a:pt x="1346" y="698"/>
                    <a:pt x="1346" y="698"/>
                  </a:cubicBezTo>
                  <a:cubicBezTo>
                    <a:pt x="1346" y="827"/>
                    <a:pt x="1346" y="827"/>
                    <a:pt x="1346" y="827"/>
                  </a:cubicBezTo>
                  <a:cubicBezTo>
                    <a:pt x="1282" y="827"/>
                    <a:pt x="1282" y="827"/>
                    <a:pt x="1282" y="827"/>
                  </a:cubicBezTo>
                  <a:cubicBezTo>
                    <a:pt x="1282" y="477"/>
                    <a:pt x="1282" y="477"/>
                    <a:pt x="1282" y="477"/>
                  </a:cubicBezTo>
                  <a:cubicBezTo>
                    <a:pt x="1313" y="476"/>
                    <a:pt x="1345" y="475"/>
                    <a:pt x="1380" y="475"/>
                  </a:cubicBezTo>
                  <a:cubicBezTo>
                    <a:pt x="1464" y="475"/>
                    <a:pt x="1534" y="492"/>
                    <a:pt x="1534" y="584"/>
                  </a:cubicBezTo>
                  <a:cubicBezTo>
                    <a:pt x="1534" y="588"/>
                    <a:pt x="1534" y="588"/>
                    <a:pt x="1534" y="588"/>
                  </a:cubicBezTo>
                  <a:cubicBezTo>
                    <a:pt x="1534" y="641"/>
                    <a:pt x="1511" y="669"/>
                    <a:pt x="1474" y="685"/>
                  </a:cubicBezTo>
                  <a:close/>
                  <a:moveTo>
                    <a:pt x="1469" y="585"/>
                  </a:moveTo>
                  <a:cubicBezTo>
                    <a:pt x="1469" y="531"/>
                    <a:pt x="1432" y="531"/>
                    <a:pt x="1346" y="531"/>
                  </a:cubicBezTo>
                  <a:cubicBezTo>
                    <a:pt x="1346" y="646"/>
                    <a:pt x="1346" y="646"/>
                    <a:pt x="1346" y="646"/>
                  </a:cubicBezTo>
                  <a:cubicBezTo>
                    <a:pt x="1358" y="646"/>
                    <a:pt x="1370" y="646"/>
                    <a:pt x="1382" y="646"/>
                  </a:cubicBezTo>
                  <a:cubicBezTo>
                    <a:pt x="1443" y="646"/>
                    <a:pt x="1469" y="633"/>
                    <a:pt x="1469" y="588"/>
                  </a:cubicBezTo>
                  <a:lnTo>
                    <a:pt x="1469" y="585"/>
                  </a:lnTo>
                  <a:close/>
                  <a:moveTo>
                    <a:pt x="1601" y="828"/>
                  </a:moveTo>
                  <a:cubicBezTo>
                    <a:pt x="1824" y="828"/>
                    <a:pt x="1824" y="828"/>
                    <a:pt x="1824" y="828"/>
                  </a:cubicBezTo>
                  <a:cubicBezTo>
                    <a:pt x="1824" y="773"/>
                    <a:pt x="1824" y="773"/>
                    <a:pt x="1824" y="773"/>
                  </a:cubicBezTo>
                  <a:cubicBezTo>
                    <a:pt x="1667" y="773"/>
                    <a:pt x="1667" y="773"/>
                    <a:pt x="1667" y="773"/>
                  </a:cubicBezTo>
                  <a:cubicBezTo>
                    <a:pt x="1667" y="674"/>
                    <a:pt x="1667" y="674"/>
                    <a:pt x="1667" y="674"/>
                  </a:cubicBezTo>
                  <a:cubicBezTo>
                    <a:pt x="1814" y="674"/>
                    <a:pt x="1814" y="674"/>
                    <a:pt x="1814" y="674"/>
                  </a:cubicBezTo>
                  <a:cubicBezTo>
                    <a:pt x="1814" y="621"/>
                    <a:pt x="1814" y="621"/>
                    <a:pt x="1814" y="621"/>
                  </a:cubicBezTo>
                  <a:cubicBezTo>
                    <a:pt x="1667" y="621"/>
                    <a:pt x="1667" y="621"/>
                    <a:pt x="1667" y="621"/>
                  </a:cubicBezTo>
                  <a:cubicBezTo>
                    <a:pt x="1667" y="532"/>
                    <a:pt x="1667" y="532"/>
                    <a:pt x="1667" y="532"/>
                  </a:cubicBezTo>
                  <a:cubicBezTo>
                    <a:pt x="1824" y="532"/>
                    <a:pt x="1824" y="532"/>
                    <a:pt x="1824" y="532"/>
                  </a:cubicBezTo>
                  <a:cubicBezTo>
                    <a:pt x="1824" y="477"/>
                    <a:pt x="1824" y="477"/>
                    <a:pt x="1824" y="477"/>
                  </a:cubicBezTo>
                  <a:cubicBezTo>
                    <a:pt x="1601" y="477"/>
                    <a:pt x="1601" y="477"/>
                    <a:pt x="1601" y="477"/>
                  </a:cubicBezTo>
                  <a:lnTo>
                    <a:pt x="1601" y="828"/>
                  </a:lnTo>
                  <a:close/>
                  <a:moveTo>
                    <a:pt x="2197" y="617"/>
                  </a:moveTo>
                  <a:cubicBezTo>
                    <a:pt x="2044" y="617"/>
                    <a:pt x="2044" y="617"/>
                    <a:pt x="2044" y="617"/>
                  </a:cubicBezTo>
                  <a:cubicBezTo>
                    <a:pt x="2044" y="477"/>
                    <a:pt x="2044" y="477"/>
                    <a:pt x="2044" y="477"/>
                  </a:cubicBezTo>
                  <a:cubicBezTo>
                    <a:pt x="1978" y="477"/>
                    <a:pt x="1978" y="477"/>
                    <a:pt x="1978" y="477"/>
                  </a:cubicBezTo>
                  <a:cubicBezTo>
                    <a:pt x="1978" y="828"/>
                    <a:pt x="1978" y="828"/>
                    <a:pt x="1978" y="828"/>
                  </a:cubicBezTo>
                  <a:cubicBezTo>
                    <a:pt x="2044" y="828"/>
                    <a:pt x="2044" y="828"/>
                    <a:pt x="2044" y="828"/>
                  </a:cubicBezTo>
                  <a:cubicBezTo>
                    <a:pt x="2044" y="673"/>
                    <a:pt x="2044" y="673"/>
                    <a:pt x="2044" y="673"/>
                  </a:cubicBezTo>
                  <a:cubicBezTo>
                    <a:pt x="2197" y="673"/>
                    <a:pt x="2197" y="673"/>
                    <a:pt x="2197" y="673"/>
                  </a:cubicBezTo>
                  <a:cubicBezTo>
                    <a:pt x="2197" y="828"/>
                    <a:pt x="2197" y="828"/>
                    <a:pt x="2197" y="828"/>
                  </a:cubicBezTo>
                  <a:cubicBezTo>
                    <a:pt x="2263" y="828"/>
                    <a:pt x="2263" y="828"/>
                    <a:pt x="2263" y="828"/>
                  </a:cubicBezTo>
                  <a:cubicBezTo>
                    <a:pt x="2263" y="477"/>
                    <a:pt x="2263" y="477"/>
                    <a:pt x="2263" y="477"/>
                  </a:cubicBezTo>
                  <a:cubicBezTo>
                    <a:pt x="2197" y="477"/>
                    <a:pt x="2197" y="477"/>
                    <a:pt x="2197" y="477"/>
                  </a:cubicBezTo>
                  <a:lnTo>
                    <a:pt x="2197" y="617"/>
                  </a:lnTo>
                  <a:close/>
                  <a:moveTo>
                    <a:pt x="2338" y="828"/>
                  </a:moveTo>
                  <a:cubicBezTo>
                    <a:pt x="2560" y="828"/>
                    <a:pt x="2560" y="828"/>
                    <a:pt x="2560" y="828"/>
                  </a:cubicBezTo>
                  <a:cubicBezTo>
                    <a:pt x="2560" y="773"/>
                    <a:pt x="2560" y="773"/>
                    <a:pt x="2560" y="773"/>
                  </a:cubicBezTo>
                  <a:cubicBezTo>
                    <a:pt x="2404" y="773"/>
                    <a:pt x="2404" y="773"/>
                    <a:pt x="2404" y="773"/>
                  </a:cubicBezTo>
                  <a:cubicBezTo>
                    <a:pt x="2404" y="674"/>
                    <a:pt x="2404" y="674"/>
                    <a:pt x="2404" y="674"/>
                  </a:cubicBezTo>
                  <a:cubicBezTo>
                    <a:pt x="2550" y="674"/>
                    <a:pt x="2550" y="674"/>
                    <a:pt x="2550" y="674"/>
                  </a:cubicBezTo>
                  <a:cubicBezTo>
                    <a:pt x="2550" y="621"/>
                    <a:pt x="2550" y="621"/>
                    <a:pt x="2550" y="621"/>
                  </a:cubicBezTo>
                  <a:cubicBezTo>
                    <a:pt x="2404" y="621"/>
                    <a:pt x="2404" y="621"/>
                    <a:pt x="2404" y="621"/>
                  </a:cubicBezTo>
                  <a:cubicBezTo>
                    <a:pt x="2404" y="532"/>
                    <a:pt x="2404" y="532"/>
                    <a:pt x="2404" y="532"/>
                  </a:cubicBezTo>
                  <a:cubicBezTo>
                    <a:pt x="2560" y="532"/>
                    <a:pt x="2560" y="532"/>
                    <a:pt x="2560" y="532"/>
                  </a:cubicBezTo>
                  <a:cubicBezTo>
                    <a:pt x="2560" y="477"/>
                    <a:pt x="2560" y="477"/>
                    <a:pt x="2560" y="477"/>
                  </a:cubicBezTo>
                  <a:cubicBezTo>
                    <a:pt x="2338" y="477"/>
                    <a:pt x="2338" y="477"/>
                    <a:pt x="2338" y="477"/>
                  </a:cubicBezTo>
                  <a:lnTo>
                    <a:pt x="2338" y="828"/>
                  </a:lnTo>
                  <a:close/>
                  <a:moveTo>
                    <a:pt x="2800" y="477"/>
                  </a:moveTo>
                  <a:cubicBezTo>
                    <a:pt x="2906" y="828"/>
                    <a:pt x="2906" y="828"/>
                    <a:pt x="2906" y="828"/>
                  </a:cubicBezTo>
                  <a:cubicBezTo>
                    <a:pt x="2837" y="828"/>
                    <a:pt x="2837" y="828"/>
                    <a:pt x="2837" y="828"/>
                  </a:cubicBezTo>
                  <a:cubicBezTo>
                    <a:pt x="2807" y="730"/>
                    <a:pt x="2807" y="730"/>
                    <a:pt x="2807" y="730"/>
                  </a:cubicBezTo>
                  <a:cubicBezTo>
                    <a:pt x="2694" y="730"/>
                    <a:pt x="2694" y="730"/>
                    <a:pt x="2694" y="730"/>
                  </a:cubicBezTo>
                  <a:cubicBezTo>
                    <a:pt x="2663" y="828"/>
                    <a:pt x="2663" y="828"/>
                    <a:pt x="2663" y="828"/>
                  </a:cubicBezTo>
                  <a:cubicBezTo>
                    <a:pt x="2596" y="828"/>
                    <a:pt x="2596" y="828"/>
                    <a:pt x="2596" y="828"/>
                  </a:cubicBezTo>
                  <a:cubicBezTo>
                    <a:pt x="2702" y="477"/>
                    <a:pt x="2702" y="477"/>
                    <a:pt x="2702" y="477"/>
                  </a:cubicBezTo>
                  <a:lnTo>
                    <a:pt x="2800" y="477"/>
                  </a:lnTo>
                  <a:close/>
                  <a:moveTo>
                    <a:pt x="2794" y="675"/>
                  </a:moveTo>
                  <a:cubicBezTo>
                    <a:pt x="2765" y="579"/>
                    <a:pt x="2765" y="579"/>
                    <a:pt x="2765" y="579"/>
                  </a:cubicBezTo>
                  <a:cubicBezTo>
                    <a:pt x="2760" y="561"/>
                    <a:pt x="2756" y="542"/>
                    <a:pt x="2753" y="524"/>
                  </a:cubicBezTo>
                  <a:cubicBezTo>
                    <a:pt x="2749" y="524"/>
                    <a:pt x="2749" y="524"/>
                    <a:pt x="2749" y="524"/>
                  </a:cubicBezTo>
                  <a:cubicBezTo>
                    <a:pt x="2745" y="542"/>
                    <a:pt x="2741" y="561"/>
                    <a:pt x="2736" y="579"/>
                  </a:cubicBezTo>
                  <a:cubicBezTo>
                    <a:pt x="2707" y="675"/>
                    <a:pt x="2707" y="675"/>
                    <a:pt x="2707" y="675"/>
                  </a:cubicBezTo>
                  <a:lnTo>
                    <a:pt x="2794" y="675"/>
                  </a:lnTo>
                  <a:close/>
                  <a:moveTo>
                    <a:pt x="3021" y="477"/>
                  </a:moveTo>
                  <a:cubicBezTo>
                    <a:pt x="2955" y="477"/>
                    <a:pt x="2955" y="477"/>
                    <a:pt x="2955" y="477"/>
                  </a:cubicBezTo>
                  <a:cubicBezTo>
                    <a:pt x="2955" y="828"/>
                    <a:pt x="2955" y="828"/>
                    <a:pt x="2955" y="828"/>
                  </a:cubicBezTo>
                  <a:cubicBezTo>
                    <a:pt x="3169" y="828"/>
                    <a:pt x="3169" y="828"/>
                    <a:pt x="3169" y="828"/>
                  </a:cubicBezTo>
                  <a:cubicBezTo>
                    <a:pt x="3169" y="772"/>
                    <a:pt x="3169" y="772"/>
                    <a:pt x="3169" y="772"/>
                  </a:cubicBezTo>
                  <a:cubicBezTo>
                    <a:pt x="3021" y="772"/>
                    <a:pt x="3021" y="772"/>
                    <a:pt x="3021" y="772"/>
                  </a:cubicBezTo>
                  <a:lnTo>
                    <a:pt x="3021" y="477"/>
                  </a:lnTo>
                  <a:close/>
                  <a:moveTo>
                    <a:pt x="3141" y="532"/>
                  </a:moveTo>
                  <a:cubicBezTo>
                    <a:pt x="3245" y="532"/>
                    <a:pt x="3245" y="532"/>
                    <a:pt x="3245" y="532"/>
                  </a:cubicBezTo>
                  <a:cubicBezTo>
                    <a:pt x="3245" y="828"/>
                    <a:pt x="3245" y="828"/>
                    <a:pt x="3245" y="828"/>
                  </a:cubicBezTo>
                  <a:cubicBezTo>
                    <a:pt x="3311" y="828"/>
                    <a:pt x="3311" y="828"/>
                    <a:pt x="3311" y="828"/>
                  </a:cubicBezTo>
                  <a:cubicBezTo>
                    <a:pt x="3311" y="532"/>
                    <a:pt x="3311" y="532"/>
                    <a:pt x="3311" y="532"/>
                  </a:cubicBezTo>
                  <a:cubicBezTo>
                    <a:pt x="3416" y="532"/>
                    <a:pt x="3416" y="532"/>
                    <a:pt x="3416" y="532"/>
                  </a:cubicBezTo>
                  <a:cubicBezTo>
                    <a:pt x="3416" y="477"/>
                    <a:pt x="3416" y="477"/>
                    <a:pt x="3416" y="477"/>
                  </a:cubicBezTo>
                  <a:cubicBezTo>
                    <a:pt x="3141" y="477"/>
                    <a:pt x="3141" y="477"/>
                    <a:pt x="3141" y="477"/>
                  </a:cubicBezTo>
                  <a:lnTo>
                    <a:pt x="3141" y="532"/>
                  </a:lnTo>
                  <a:close/>
                  <a:moveTo>
                    <a:pt x="3685" y="617"/>
                  </a:moveTo>
                  <a:cubicBezTo>
                    <a:pt x="3532" y="617"/>
                    <a:pt x="3532" y="617"/>
                    <a:pt x="3532" y="617"/>
                  </a:cubicBezTo>
                  <a:cubicBezTo>
                    <a:pt x="3532" y="477"/>
                    <a:pt x="3532" y="477"/>
                    <a:pt x="3532" y="477"/>
                  </a:cubicBezTo>
                  <a:cubicBezTo>
                    <a:pt x="3466" y="477"/>
                    <a:pt x="3466" y="477"/>
                    <a:pt x="3466" y="477"/>
                  </a:cubicBezTo>
                  <a:cubicBezTo>
                    <a:pt x="3466" y="828"/>
                    <a:pt x="3466" y="828"/>
                    <a:pt x="3466" y="828"/>
                  </a:cubicBezTo>
                  <a:cubicBezTo>
                    <a:pt x="3532" y="828"/>
                    <a:pt x="3532" y="828"/>
                    <a:pt x="3532" y="828"/>
                  </a:cubicBezTo>
                  <a:cubicBezTo>
                    <a:pt x="3532" y="673"/>
                    <a:pt x="3532" y="673"/>
                    <a:pt x="3532" y="673"/>
                  </a:cubicBezTo>
                  <a:cubicBezTo>
                    <a:pt x="3685" y="673"/>
                    <a:pt x="3685" y="673"/>
                    <a:pt x="3685" y="673"/>
                  </a:cubicBezTo>
                  <a:cubicBezTo>
                    <a:pt x="3685" y="828"/>
                    <a:pt x="3685" y="828"/>
                    <a:pt x="3685" y="828"/>
                  </a:cubicBezTo>
                  <a:cubicBezTo>
                    <a:pt x="3751" y="828"/>
                    <a:pt x="3751" y="828"/>
                    <a:pt x="3751" y="828"/>
                  </a:cubicBezTo>
                  <a:cubicBezTo>
                    <a:pt x="3751" y="477"/>
                    <a:pt x="3751" y="477"/>
                    <a:pt x="3751" y="477"/>
                  </a:cubicBezTo>
                  <a:cubicBezTo>
                    <a:pt x="3685" y="477"/>
                    <a:pt x="3685" y="477"/>
                    <a:pt x="3685" y="477"/>
                  </a:cubicBezTo>
                  <a:lnTo>
                    <a:pt x="3685" y="617"/>
                  </a:lnTo>
                  <a:close/>
                  <a:moveTo>
                    <a:pt x="4189" y="630"/>
                  </a:moveTo>
                  <a:cubicBezTo>
                    <a:pt x="4189" y="674"/>
                    <a:pt x="4189" y="674"/>
                    <a:pt x="4189" y="674"/>
                  </a:cubicBezTo>
                  <a:cubicBezTo>
                    <a:pt x="4189" y="777"/>
                    <a:pt x="4144" y="830"/>
                    <a:pt x="4028" y="830"/>
                  </a:cubicBezTo>
                  <a:cubicBezTo>
                    <a:pt x="3985" y="830"/>
                    <a:pt x="3961" y="829"/>
                    <a:pt x="3918" y="828"/>
                  </a:cubicBezTo>
                  <a:cubicBezTo>
                    <a:pt x="3918" y="477"/>
                    <a:pt x="3918" y="477"/>
                    <a:pt x="3918" y="477"/>
                  </a:cubicBezTo>
                  <a:cubicBezTo>
                    <a:pt x="3961" y="476"/>
                    <a:pt x="3982" y="475"/>
                    <a:pt x="4028" y="475"/>
                  </a:cubicBezTo>
                  <a:cubicBezTo>
                    <a:pt x="4141" y="475"/>
                    <a:pt x="4189" y="527"/>
                    <a:pt x="4189" y="630"/>
                  </a:cubicBezTo>
                  <a:close/>
                  <a:moveTo>
                    <a:pt x="4124" y="630"/>
                  </a:moveTo>
                  <a:cubicBezTo>
                    <a:pt x="4124" y="553"/>
                    <a:pt x="4094" y="531"/>
                    <a:pt x="4026" y="531"/>
                  </a:cubicBezTo>
                  <a:cubicBezTo>
                    <a:pt x="3983" y="531"/>
                    <a:pt x="3983" y="531"/>
                    <a:pt x="3983" y="531"/>
                  </a:cubicBezTo>
                  <a:cubicBezTo>
                    <a:pt x="3983" y="775"/>
                    <a:pt x="3983" y="775"/>
                    <a:pt x="3983" y="775"/>
                  </a:cubicBezTo>
                  <a:cubicBezTo>
                    <a:pt x="4026" y="775"/>
                    <a:pt x="4026" y="775"/>
                    <a:pt x="4026" y="775"/>
                  </a:cubicBezTo>
                  <a:cubicBezTo>
                    <a:pt x="4094" y="775"/>
                    <a:pt x="4124" y="750"/>
                    <a:pt x="4124" y="674"/>
                  </a:cubicBezTo>
                  <a:lnTo>
                    <a:pt x="4124" y="630"/>
                  </a:lnTo>
                  <a:close/>
                  <a:moveTo>
                    <a:pt x="4251" y="828"/>
                  </a:moveTo>
                  <a:cubicBezTo>
                    <a:pt x="4474" y="828"/>
                    <a:pt x="4474" y="828"/>
                    <a:pt x="4474" y="828"/>
                  </a:cubicBezTo>
                  <a:cubicBezTo>
                    <a:pt x="4474" y="773"/>
                    <a:pt x="4474" y="773"/>
                    <a:pt x="4474" y="773"/>
                  </a:cubicBezTo>
                  <a:cubicBezTo>
                    <a:pt x="4317" y="773"/>
                    <a:pt x="4317" y="773"/>
                    <a:pt x="4317" y="773"/>
                  </a:cubicBezTo>
                  <a:cubicBezTo>
                    <a:pt x="4317" y="674"/>
                    <a:pt x="4317" y="674"/>
                    <a:pt x="4317" y="674"/>
                  </a:cubicBezTo>
                  <a:cubicBezTo>
                    <a:pt x="4464" y="674"/>
                    <a:pt x="4464" y="674"/>
                    <a:pt x="4464" y="674"/>
                  </a:cubicBezTo>
                  <a:cubicBezTo>
                    <a:pt x="4464" y="621"/>
                    <a:pt x="4464" y="621"/>
                    <a:pt x="4464" y="621"/>
                  </a:cubicBezTo>
                  <a:cubicBezTo>
                    <a:pt x="4317" y="621"/>
                    <a:pt x="4317" y="621"/>
                    <a:pt x="4317" y="621"/>
                  </a:cubicBezTo>
                  <a:cubicBezTo>
                    <a:pt x="4317" y="532"/>
                    <a:pt x="4317" y="532"/>
                    <a:pt x="4317" y="532"/>
                  </a:cubicBezTo>
                  <a:cubicBezTo>
                    <a:pt x="4474" y="532"/>
                    <a:pt x="4474" y="532"/>
                    <a:pt x="4474" y="532"/>
                  </a:cubicBezTo>
                  <a:cubicBezTo>
                    <a:pt x="4474" y="477"/>
                    <a:pt x="4474" y="477"/>
                    <a:pt x="4474" y="477"/>
                  </a:cubicBezTo>
                  <a:cubicBezTo>
                    <a:pt x="4251" y="477"/>
                    <a:pt x="4251" y="477"/>
                    <a:pt x="4251" y="477"/>
                  </a:cubicBezTo>
                  <a:lnTo>
                    <a:pt x="4251" y="828"/>
                  </a:lnTo>
                  <a:close/>
                  <a:moveTo>
                    <a:pt x="4680" y="626"/>
                  </a:moveTo>
                  <a:cubicBezTo>
                    <a:pt x="4632" y="607"/>
                    <a:pt x="4632" y="607"/>
                    <a:pt x="4632" y="607"/>
                  </a:cubicBezTo>
                  <a:cubicBezTo>
                    <a:pt x="4597" y="593"/>
                    <a:pt x="4588" y="582"/>
                    <a:pt x="4588" y="561"/>
                  </a:cubicBezTo>
                  <a:cubicBezTo>
                    <a:pt x="4588" y="533"/>
                    <a:pt x="4610" y="525"/>
                    <a:pt x="4651" y="525"/>
                  </a:cubicBezTo>
                  <a:cubicBezTo>
                    <a:pt x="4687" y="525"/>
                    <a:pt x="4723" y="529"/>
                    <a:pt x="4750" y="532"/>
                  </a:cubicBezTo>
                  <a:cubicBezTo>
                    <a:pt x="4750" y="482"/>
                    <a:pt x="4750" y="482"/>
                    <a:pt x="4750" y="482"/>
                  </a:cubicBezTo>
                  <a:cubicBezTo>
                    <a:pt x="4734" y="477"/>
                    <a:pt x="4692" y="470"/>
                    <a:pt x="4648" y="470"/>
                  </a:cubicBezTo>
                  <a:cubicBezTo>
                    <a:pt x="4565" y="470"/>
                    <a:pt x="4523" y="495"/>
                    <a:pt x="4523" y="563"/>
                  </a:cubicBezTo>
                  <a:cubicBezTo>
                    <a:pt x="4523" y="614"/>
                    <a:pt x="4550" y="643"/>
                    <a:pt x="4602" y="665"/>
                  </a:cubicBezTo>
                  <a:cubicBezTo>
                    <a:pt x="4655" y="686"/>
                    <a:pt x="4655" y="686"/>
                    <a:pt x="4655" y="686"/>
                  </a:cubicBezTo>
                  <a:cubicBezTo>
                    <a:pt x="4690" y="701"/>
                    <a:pt x="4699" y="713"/>
                    <a:pt x="4699" y="736"/>
                  </a:cubicBezTo>
                  <a:cubicBezTo>
                    <a:pt x="4699" y="768"/>
                    <a:pt x="4679" y="779"/>
                    <a:pt x="4636" y="779"/>
                  </a:cubicBezTo>
                  <a:cubicBezTo>
                    <a:pt x="4592" y="779"/>
                    <a:pt x="4560" y="777"/>
                    <a:pt x="4531" y="774"/>
                  </a:cubicBezTo>
                  <a:cubicBezTo>
                    <a:pt x="4531" y="824"/>
                    <a:pt x="4531" y="824"/>
                    <a:pt x="4531" y="824"/>
                  </a:cubicBezTo>
                  <a:cubicBezTo>
                    <a:pt x="4548" y="829"/>
                    <a:pt x="4596" y="835"/>
                    <a:pt x="4641" y="835"/>
                  </a:cubicBezTo>
                  <a:cubicBezTo>
                    <a:pt x="4720" y="835"/>
                    <a:pt x="4766" y="799"/>
                    <a:pt x="4766" y="736"/>
                  </a:cubicBezTo>
                  <a:cubicBezTo>
                    <a:pt x="4766" y="676"/>
                    <a:pt x="4741" y="651"/>
                    <a:pt x="4680" y="626"/>
                  </a:cubicBezTo>
                  <a:close/>
                  <a:moveTo>
                    <a:pt x="4826" y="828"/>
                  </a:moveTo>
                  <a:cubicBezTo>
                    <a:pt x="4892" y="828"/>
                    <a:pt x="4892" y="828"/>
                    <a:pt x="4892" y="828"/>
                  </a:cubicBezTo>
                  <a:cubicBezTo>
                    <a:pt x="4892" y="477"/>
                    <a:pt x="4892" y="477"/>
                    <a:pt x="4892" y="477"/>
                  </a:cubicBezTo>
                  <a:cubicBezTo>
                    <a:pt x="4826" y="477"/>
                    <a:pt x="4826" y="477"/>
                    <a:pt x="4826" y="477"/>
                  </a:cubicBezTo>
                  <a:lnTo>
                    <a:pt x="4826" y="828"/>
                  </a:lnTo>
                  <a:close/>
                  <a:moveTo>
                    <a:pt x="5152" y="776"/>
                  </a:moveTo>
                  <a:cubicBezTo>
                    <a:pt x="5140" y="777"/>
                    <a:pt x="5122" y="778"/>
                    <a:pt x="5105" y="778"/>
                  </a:cubicBezTo>
                  <a:cubicBezTo>
                    <a:pt x="5048" y="778"/>
                    <a:pt x="5019" y="757"/>
                    <a:pt x="5019" y="677"/>
                  </a:cubicBezTo>
                  <a:cubicBezTo>
                    <a:pt x="5019" y="628"/>
                    <a:pt x="5019" y="628"/>
                    <a:pt x="5019" y="628"/>
                  </a:cubicBezTo>
                  <a:cubicBezTo>
                    <a:pt x="5019" y="541"/>
                    <a:pt x="5056" y="528"/>
                    <a:pt x="5113" y="528"/>
                  </a:cubicBezTo>
                  <a:cubicBezTo>
                    <a:pt x="5137" y="528"/>
                    <a:pt x="5192" y="531"/>
                    <a:pt x="5214" y="533"/>
                  </a:cubicBezTo>
                  <a:cubicBezTo>
                    <a:pt x="5214" y="482"/>
                    <a:pt x="5214" y="482"/>
                    <a:pt x="5214" y="482"/>
                  </a:cubicBezTo>
                  <a:cubicBezTo>
                    <a:pt x="5203" y="479"/>
                    <a:pt x="5153" y="470"/>
                    <a:pt x="5102" y="470"/>
                  </a:cubicBezTo>
                  <a:cubicBezTo>
                    <a:pt x="5029" y="470"/>
                    <a:pt x="4954" y="494"/>
                    <a:pt x="4954" y="628"/>
                  </a:cubicBezTo>
                  <a:cubicBezTo>
                    <a:pt x="4954" y="677"/>
                    <a:pt x="4954" y="677"/>
                    <a:pt x="4954" y="677"/>
                  </a:cubicBezTo>
                  <a:cubicBezTo>
                    <a:pt x="4954" y="804"/>
                    <a:pt x="5020" y="835"/>
                    <a:pt x="5100" y="835"/>
                  </a:cubicBezTo>
                  <a:cubicBezTo>
                    <a:pt x="5151" y="835"/>
                    <a:pt x="5196" y="828"/>
                    <a:pt x="5215" y="824"/>
                  </a:cubicBezTo>
                  <a:cubicBezTo>
                    <a:pt x="5215" y="641"/>
                    <a:pt x="5215" y="641"/>
                    <a:pt x="5215" y="641"/>
                  </a:cubicBezTo>
                  <a:cubicBezTo>
                    <a:pt x="5152" y="641"/>
                    <a:pt x="5152" y="641"/>
                    <a:pt x="5152" y="641"/>
                  </a:cubicBezTo>
                  <a:lnTo>
                    <a:pt x="5152" y="776"/>
                  </a:lnTo>
                  <a:close/>
                  <a:moveTo>
                    <a:pt x="5496" y="477"/>
                  </a:moveTo>
                  <a:cubicBezTo>
                    <a:pt x="5496" y="668"/>
                    <a:pt x="5496" y="668"/>
                    <a:pt x="5496" y="668"/>
                  </a:cubicBezTo>
                  <a:cubicBezTo>
                    <a:pt x="5496" y="689"/>
                    <a:pt x="5496" y="713"/>
                    <a:pt x="5498" y="734"/>
                  </a:cubicBezTo>
                  <a:cubicBezTo>
                    <a:pt x="5497" y="734"/>
                    <a:pt x="5497" y="734"/>
                    <a:pt x="5497" y="734"/>
                  </a:cubicBezTo>
                  <a:cubicBezTo>
                    <a:pt x="5489" y="717"/>
                    <a:pt x="5478" y="697"/>
                    <a:pt x="5470" y="681"/>
                  </a:cubicBezTo>
                  <a:cubicBezTo>
                    <a:pt x="5358" y="477"/>
                    <a:pt x="5358" y="477"/>
                    <a:pt x="5358" y="477"/>
                  </a:cubicBezTo>
                  <a:cubicBezTo>
                    <a:pt x="5282" y="477"/>
                    <a:pt x="5282" y="477"/>
                    <a:pt x="5282" y="477"/>
                  </a:cubicBezTo>
                  <a:cubicBezTo>
                    <a:pt x="5282" y="828"/>
                    <a:pt x="5282" y="828"/>
                    <a:pt x="5282" y="828"/>
                  </a:cubicBezTo>
                  <a:cubicBezTo>
                    <a:pt x="5342" y="828"/>
                    <a:pt x="5342" y="828"/>
                    <a:pt x="5342" y="828"/>
                  </a:cubicBezTo>
                  <a:cubicBezTo>
                    <a:pt x="5342" y="630"/>
                    <a:pt x="5342" y="630"/>
                    <a:pt x="5342" y="630"/>
                  </a:cubicBezTo>
                  <a:cubicBezTo>
                    <a:pt x="5342" y="609"/>
                    <a:pt x="5341" y="587"/>
                    <a:pt x="5340" y="567"/>
                  </a:cubicBezTo>
                  <a:cubicBezTo>
                    <a:pt x="5341" y="567"/>
                    <a:pt x="5341" y="567"/>
                    <a:pt x="5341" y="567"/>
                  </a:cubicBezTo>
                  <a:cubicBezTo>
                    <a:pt x="5349" y="585"/>
                    <a:pt x="5359" y="604"/>
                    <a:pt x="5368" y="620"/>
                  </a:cubicBezTo>
                  <a:cubicBezTo>
                    <a:pt x="5480" y="828"/>
                    <a:pt x="5480" y="828"/>
                    <a:pt x="5480" y="828"/>
                  </a:cubicBezTo>
                  <a:cubicBezTo>
                    <a:pt x="5556" y="828"/>
                    <a:pt x="5556" y="828"/>
                    <a:pt x="5556" y="828"/>
                  </a:cubicBezTo>
                  <a:cubicBezTo>
                    <a:pt x="5556" y="477"/>
                    <a:pt x="5556" y="477"/>
                    <a:pt x="5556" y="477"/>
                  </a:cubicBezTo>
                  <a:lnTo>
                    <a:pt x="5496"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0" name="Freeform 9">
              <a:extLst>
                <a:ext uri="{FF2B5EF4-FFF2-40B4-BE49-F238E27FC236}">
                  <a16:creationId xmlns:a16="http://schemas.microsoft.com/office/drawing/2014/main" id="{08E7AEC7-BD68-43FF-85A6-C801419BC8AF}"/>
                </a:ext>
              </a:extLst>
            </p:cNvPr>
            <p:cNvSpPr>
              <a:spLocks noSelect="1"/>
            </p:cNvSpPr>
            <p:nvPr userDrawn="1"/>
          </p:nvSpPr>
          <p:spPr bwMode="gray">
            <a:xfrm>
              <a:off x="2101925" y="6004100"/>
              <a:ext cx="382589" cy="382589"/>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3"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pic>
          <p:nvPicPr>
            <p:cNvPr id="11" name="***Logo EMF">
              <a:extLst>
                <a:ext uri="{FF2B5EF4-FFF2-40B4-BE49-F238E27FC236}">
                  <a16:creationId xmlns:a16="http://schemas.microsoft.com/office/drawing/2014/main" id="{71056E72-03F0-4623-B0E4-27F4E894F473}"/>
                </a:ext>
              </a:extLst>
            </p:cNvPr>
            <p:cNvPicPr>
              <a:picLocks noSelect="1" noChangeAspect="1"/>
            </p:cNvPicPr>
            <p:nvPr userDrawn="1"/>
          </p:nvPicPr>
          <p:blipFill>
            <a:blip r:embed="rId4" cstate="hqprint">
              <a:extLst>
                <a:ext uri="{28A0092B-C50C-407E-A947-70E740481C1C}">
                  <a14:useLocalDpi xmlns:a14="http://schemas.microsoft.com/office/drawing/2010/main"/>
                </a:ext>
              </a:extLst>
            </a:blip>
            <a:stretch>
              <a:fillRect/>
            </a:stretch>
          </p:blipFill>
          <p:spPr bwMode="gray">
            <a:xfrm>
              <a:off x="3240" y="5957075"/>
              <a:ext cx="2520000" cy="901115"/>
            </a:xfrm>
            <a:prstGeom prst="rect">
              <a:avLst/>
            </a:prstGeom>
          </p:spPr>
        </p:pic>
      </p:grpSp>
      <p:sp>
        <p:nvSpPr>
          <p:cNvPr id="24" name="Freeform 12">
            <a:extLst>
              <a:ext uri="{FF2B5EF4-FFF2-40B4-BE49-F238E27FC236}">
                <a16:creationId xmlns:a16="http://schemas.microsoft.com/office/drawing/2014/main" id="{B2AD0D54-C86E-454D-9BCA-B5963C7243B2}"/>
              </a:ext>
            </a:extLst>
          </p:cNvPr>
          <p:cNvSpPr>
            <a:spLocks noSelect="1"/>
          </p:cNvSpPr>
          <p:nvPr userDrawn="1"/>
        </p:nvSpPr>
        <p:spPr bwMode="gray">
          <a:xfrm>
            <a:off x="340574" y="839668"/>
            <a:ext cx="1338437" cy="730081"/>
          </a:xfrm>
          <a:custGeom>
            <a:avLst/>
            <a:gdLst>
              <a:gd name="T0" fmla="*/ 2187 w 5623"/>
              <a:gd name="T1" fmla="*/ 240 h 2300"/>
              <a:gd name="T2" fmla="*/ 1710 w 5623"/>
              <a:gd name="T3" fmla="*/ 695 h 2300"/>
              <a:gd name="T4" fmla="*/ 2187 w 5623"/>
              <a:gd name="T5" fmla="*/ 632 h 2300"/>
              <a:gd name="T6" fmla="*/ 2806 w 5623"/>
              <a:gd name="T7" fmla="*/ 990 h 2300"/>
              <a:gd name="T8" fmla="*/ 2780 w 5623"/>
              <a:gd name="T9" fmla="*/ 594 h 2300"/>
              <a:gd name="T10" fmla="*/ 2806 w 5623"/>
              <a:gd name="T11" fmla="*/ 235 h 2300"/>
              <a:gd name="T12" fmla="*/ 2806 w 5623"/>
              <a:gd name="T13" fmla="*/ 990 h 2300"/>
              <a:gd name="T14" fmla="*/ 2935 w 5623"/>
              <a:gd name="T15" fmla="*/ 301 h 2300"/>
              <a:gd name="T16" fmla="*/ 3481 w 5623"/>
              <a:gd name="T17" fmla="*/ 1055 h 2300"/>
              <a:gd name="T18" fmla="*/ 4165 w 5623"/>
              <a:gd name="T19" fmla="*/ 689 h 2300"/>
              <a:gd name="T20" fmla="*/ 3856 w 5623"/>
              <a:gd name="T21" fmla="*/ 222 h 2300"/>
              <a:gd name="T22" fmla="*/ 3856 w 5623"/>
              <a:gd name="T23" fmla="*/ 288 h 2300"/>
              <a:gd name="T24" fmla="*/ 4091 w 5623"/>
              <a:gd name="T25" fmla="*/ 689 h 2300"/>
              <a:gd name="T26" fmla="*/ 4815 w 5623"/>
              <a:gd name="T27" fmla="*/ 978 h 2300"/>
              <a:gd name="T28" fmla="*/ 4307 w 5623"/>
              <a:gd name="T29" fmla="*/ 1055 h 2300"/>
              <a:gd name="T30" fmla="*/ 4374 w 5623"/>
              <a:gd name="T31" fmla="*/ 304 h 2300"/>
              <a:gd name="T32" fmla="*/ 4883 w 5623"/>
              <a:gd name="T33" fmla="*/ 235 h 2300"/>
              <a:gd name="T34" fmla="*/ 5623 w 5623"/>
              <a:gd name="T35" fmla="*/ 693 h 2300"/>
              <a:gd name="T36" fmla="*/ 5271 w 5623"/>
              <a:gd name="T37" fmla="*/ 232 h 2300"/>
              <a:gd name="T38" fmla="*/ 5124 w 5623"/>
              <a:gd name="T39" fmla="*/ 300 h 2300"/>
              <a:gd name="T40" fmla="*/ 5549 w 5623"/>
              <a:gd name="T41" fmla="*/ 596 h 2300"/>
              <a:gd name="T42" fmla="*/ 645 w 5623"/>
              <a:gd name="T43" fmla="*/ 1290 h 2300"/>
              <a:gd name="T44" fmla="*/ 1231 w 5623"/>
              <a:gd name="T45" fmla="*/ 645 h 2300"/>
              <a:gd name="T46" fmla="*/ 417 w 5623"/>
              <a:gd name="T47" fmla="*/ 320 h 2300"/>
              <a:gd name="T48" fmla="*/ 559 w 5623"/>
              <a:gd name="T49" fmla="*/ 379 h 2300"/>
              <a:gd name="T50" fmla="*/ 320 w 5623"/>
              <a:gd name="T51" fmla="*/ 970 h 2300"/>
              <a:gd name="T52" fmla="*/ 730 w 5623"/>
              <a:gd name="T53" fmla="*/ 911 h 2300"/>
              <a:gd name="T54" fmla="*/ 728 w 5623"/>
              <a:gd name="T55" fmla="*/ 1919 h 2300"/>
              <a:gd name="T56" fmla="*/ 418 w 5623"/>
              <a:gd name="T57" fmla="*/ 1452 h 2300"/>
              <a:gd name="T58" fmla="*/ 182 w 5623"/>
              <a:gd name="T59" fmla="*/ 1833 h 2300"/>
              <a:gd name="T60" fmla="*/ 654 w 5623"/>
              <a:gd name="T61" fmla="*/ 1833 h 2300"/>
              <a:gd name="T62" fmla="*/ 931 w 5623"/>
              <a:gd name="T63" fmla="*/ 1951 h 2300"/>
              <a:gd name="T64" fmla="*/ 1054 w 5623"/>
              <a:gd name="T65" fmla="*/ 1461 h 2300"/>
              <a:gd name="T66" fmla="*/ 931 w 5623"/>
              <a:gd name="T67" fmla="*/ 1530 h 2300"/>
              <a:gd name="T68" fmla="*/ 1298 w 5623"/>
              <a:gd name="T69" fmla="*/ 1697 h 2300"/>
              <a:gd name="T70" fmla="*/ 2008 w 5623"/>
              <a:gd name="T71" fmla="*/ 2280 h 2300"/>
              <a:gd name="T72" fmla="*/ 1790 w 5623"/>
              <a:gd name="T73" fmla="*/ 2232 h 2300"/>
              <a:gd name="T74" fmla="*/ 2008 w 5623"/>
              <a:gd name="T75" fmla="*/ 1531 h 2300"/>
              <a:gd name="T76" fmla="*/ 2505 w 5623"/>
              <a:gd name="T77" fmla="*/ 1936 h 2300"/>
              <a:gd name="T78" fmla="*/ 2349 w 5623"/>
              <a:gd name="T79" fmla="*/ 1952 h 2300"/>
              <a:gd name="T80" fmla="*/ 2155 w 5623"/>
              <a:gd name="T81" fmla="*/ 1465 h 2300"/>
              <a:gd name="T82" fmla="*/ 2505 w 5623"/>
              <a:gd name="T83" fmla="*/ 1936 h 2300"/>
              <a:gd name="T84" fmla="*/ 2229 w 5623"/>
              <a:gd name="T85" fmla="*/ 1530 h 2300"/>
              <a:gd name="T86" fmla="*/ 3400 w 5623"/>
              <a:gd name="T87" fmla="*/ 1833 h 2300"/>
              <a:gd name="T88" fmla="*/ 2781 w 5623"/>
              <a:gd name="T89" fmla="*/ 1833 h 2300"/>
              <a:gd name="T90" fmla="*/ 3091 w 5623"/>
              <a:gd name="T91" fmla="*/ 1518 h 2300"/>
              <a:gd name="T92" fmla="*/ 3326 w 5623"/>
              <a:gd name="T93" fmla="*/ 1919 h 2300"/>
              <a:gd name="T94" fmla="*/ 4008 w 5623"/>
              <a:gd name="T95" fmla="*/ 2220 h 2300"/>
              <a:gd name="T96" fmla="*/ 3982 w 5623"/>
              <a:gd name="T97" fmla="*/ 1824 h 2300"/>
              <a:gd name="T98" fmla="*/ 4008 w 5623"/>
              <a:gd name="T99" fmla="*/ 1465 h 2300"/>
              <a:gd name="T100" fmla="*/ 4215 w 5623"/>
              <a:gd name="T101" fmla="*/ 2285 h 2300"/>
              <a:gd name="T102" fmla="*/ 4381 w 5623"/>
              <a:gd name="T103" fmla="*/ 2285 h 2300"/>
              <a:gd name="T104" fmla="*/ 4455 w 5623"/>
              <a:gd name="T105" fmla="*/ 1891 h 2300"/>
              <a:gd name="T106" fmla="*/ 4455 w 5623"/>
              <a:gd name="T107" fmla="*/ 1531 h 2300"/>
              <a:gd name="T108" fmla="*/ 4381 w 5623"/>
              <a:gd name="T109" fmla="*/ 2285 h 2300"/>
              <a:gd name="T110" fmla="*/ 5437 w 5623"/>
              <a:gd name="T111" fmla="*/ 2096 h 2300"/>
              <a:gd name="T112" fmla="*/ 5055 w 5623"/>
              <a:gd name="T113" fmla="*/ 2285 h 2300"/>
              <a:gd name="T114" fmla="*/ 5112 w 5623"/>
              <a:gd name="T115" fmla="*/ 1650 h 2300"/>
              <a:gd name="T116" fmla="*/ 5491 w 5623"/>
              <a:gd name="T117" fmla="*/ 1465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3" h="2300">
                <a:moveTo>
                  <a:pt x="1636" y="695"/>
                </a:moveTo>
                <a:cubicBezTo>
                  <a:pt x="1636" y="595"/>
                  <a:pt x="1636" y="595"/>
                  <a:pt x="1636" y="595"/>
                </a:cubicBezTo>
                <a:cubicBezTo>
                  <a:pt x="1636" y="301"/>
                  <a:pt x="1784" y="222"/>
                  <a:pt x="1960" y="222"/>
                </a:cubicBezTo>
                <a:cubicBezTo>
                  <a:pt x="2067" y="222"/>
                  <a:pt x="2164" y="237"/>
                  <a:pt x="2187" y="240"/>
                </a:cubicBezTo>
                <a:cubicBezTo>
                  <a:pt x="2187" y="301"/>
                  <a:pt x="2187" y="301"/>
                  <a:pt x="2187" y="301"/>
                </a:cubicBezTo>
                <a:cubicBezTo>
                  <a:pt x="2140" y="297"/>
                  <a:pt x="2024" y="288"/>
                  <a:pt x="1970" y="288"/>
                </a:cubicBezTo>
                <a:cubicBezTo>
                  <a:pt x="1813" y="288"/>
                  <a:pt x="1710" y="348"/>
                  <a:pt x="1710" y="595"/>
                </a:cubicBezTo>
                <a:cubicBezTo>
                  <a:pt x="1710" y="695"/>
                  <a:pt x="1710" y="695"/>
                  <a:pt x="1710" y="695"/>
                </a:cubicBezTo>
                <a:cubicBezTo>
                  <a:pt x="1710" y="932"/>
                  <a:pt x="1806" y="1002"/>
                  <a:pt x="1969" y="1002"/>
                </a:cubicBezTo>
                <a:cubicBezTo>
                  <a:pt x="2016" y="1002"/>
                  <a:pt x="2070" y="1001"/>
                  <a:pt x="2113" y="997"/>
                </a:cubicBezTo>
                <a:cubicBezTo>
                  <a:pt x="2113" y="632"/>
                  <a:pt x="2113" y="632"/>
                  <a:pt x="2113" y="632"/>
                </a:cubicBezTo>
                <a:cubicBezTo>
                  <a:pt x="2187" y="632"/>
                  <a:pt x="2187" y="632"/>
                  <a:pt x="2187" y="632"/>
                </a:cubicBezTo>
                <a:cubicBezTo>
                  <a:pt x="2187" y="1050"/>
                  <a:pt x="2187" y="1050"/>
                  <a:pt x="2187" y="1050"/>
                </a:cubicBezTo>
                <a:cubicBezTo>
                  <a:pt x="2139" y="1057"/>
                  <a:pt x="2052" y="1070"/>
                  <a:pt x="1960" y="1070"/>
                </a:cubicBezTo>
                <a:cubicBezTo>
                  <a:pt x="1772" y="1070"/>
                  <a:pt x="1636" y="977"/>
                  <a:pt x="1636" y="695"/>
                </a:cubicBezTo>
                <a:close/>
                <a:moveTo>
                  <a:pt x="2806" y="990"/>
                </a:moveTo>
                <a:cubicBezTo>
                  <a:pt x="2408" y="990"/>
                  <a:pt x="2408" y="990"/>
                  <a:pt x="2408" y="990"/>
                </a:cubicBezTo>
                <a:cubicBezTo>
                  <a:pt x="2408" y="661"/>
                  <a:pt x="2408" y="661"/>
                  <a:pt x="2408" y="661"/>
                </a:cubicBezTo>
                <a:cubicBezTo>
                  <a:pt x="2780" y="661"/>
                  <a:pt x="2780" y="661"/>
                  <a:pt x="2780" y="661"/>
                </a:cubicBezTo>
                <a:cubicBezTo>
                  <a:pt x="2780" y="594"/>
                  <a:pt x="2780" y="594"/>
                  <a:pt x="2780" y="594"/>
                </a:cubicBezTo>
                <a:cubicBezTo>
                  <a:pt x="2408" y="594"/>
                  <a:pt x="2408" y="594"/>
                  <a:pt x="2408" y="594"/>
                </a:cubicBezTo>
                <a:cubicBezTo>
                  <a:pt x="2408" y="301"/>
                  <a:pt x="2408" y="301"/>
                  <a:pt x="2408" y="301"/>
                </a:cubicBezTo>
                <a:cubicBezTo>
                  <a:pt x="2806" y="301"/>
                  <a:pt x="2806" y="301"/>
                  <a:pt x="2806" y="301"/>
                </a:cubicBezTo>
                <a:cubicBezTo>
                  <a:pt x="2806" y="235"/>
                  <a:pt x="2806" y="235"/>
                  <a:pt x="2806" y="235"/>
                </a:cubicBezTo>
                <a:cubicBezTo>
                  <a:pt x="2334" y="235"/>
                  <a:pt x="2334" y="235"/>
                  <a:pt x="2334" y="235"/>
                </a:cubicBezTo>
                <a:cubicBezTo>
                  <a:pt x="2334" y="1055"/>
                  <a:pt x="2334" y="1055"/>
                  <a:pt x="2334" y="1055"/>
                </a:cubicBezTo>
                <a:cubicBezTo>
                  <a:pt x="2806" y="1055"/>
                  <a:pt x="2806" y="1055"/>
                  <a:pt x="2806" y="1055"/>
                </a:cubicBezTo>
                <a:lnTo>
                  <a:pt x="2806" y="990"/>
                </a:lnTo>
                <a:close/>
                <a:moveTo>
                  <a:pt x="3464" y="316"/>
                </a:moveTo>
                <a:cubicBezTo>
                  <a:pt x="3464" y="235"/>
                  <a:pt x="3464" y="235"/>
                  <a:pt x="3464" y="235"/>
                </a:cubicBezTo>
                <a:cubicBezTo>
                  <a:pt x="2935" y="235"/>
                  <a:pt x="2935" y="235"/>
                  <a:pt x="2935" y="235"/>
                </a:cubicBezTo>
                <a:cubicBezTo>
                  <a:pt x="2935" y="301"/>
                  <a:pt x="2935" y="301"/>
                  <a:pt x="2935" y="301"/>
                </a:cubicBezTo>
                <a:cubicBezTo>
                  <a:pt x="3385" y="301"/>
                  <a:pt x="3385" y="301"/>
                  <a:pt x="3385" y="301"/>
                </a:cubicBezTo>
                <a:cubicBezTo>
                  <a:pt x="2918" y="975"/>
                  <a:pt x="2918" y="975"/>
                  <a:pt x="2918" y="975"/>
                </a:cubicBezTo>
                <a:cubicBezTo>
                  <a:pt x="2918" y="1055"/>
                  <a:pt x="2918" y="1055"/>
                  <a:pt x="2918" y="1055"/>
                </a:cubicBezTo>
                <a:cubicBezTo>
                  <a:pt x="3481" y="1055"/>
                  <a:pt x="3481" y="1055"/>
                  <a:pt x="3481" y="1055"/>
                </a:cubicBezTo>
                <a:cubicBezTo>
                  <a:pt x="3481" y="990"/>
                  <a:pt x="3481" y="990"/>
                  <a:pt x="3481" y="990"/>
                </a:cubicBezTo>
                <a:cubicBezTo>
                  <a:pt x="2998" y="990"/>
                  <a:pt x="2998" y="990"/>
                  <a:pt x="2998" y="990"/>
                </a:cubicBezTo>
                <a:lnTo>
                  <a:pt x="3464" y="316"/>
                </a:lnTo>
                <a:close/>
                <a:moveTo>
                  <a:pt x="4165" y="689"/>
                </a:moveTo>
                <a:cubicBezTo>
                  <a:pt x="4165" y="948"/>
                  <a:pt x="4052" y="1070"/>
                  <a:pt x="3856" y="1070"/>
                </a:cubicBezTo>
                <a:cubicBezTo>
                  <a:pt x="3660" y="1070"/>
                  <a:pt x="3546" y="948"/>
                  <a:pt x="3546" y="689"/>
                </a:cubicBezTo>
                <a:cubicBezTo>
                  <a:pt x="3546" y="603"/>
                  <a:pt x="3546" y="603"/>
                  <a:pt x="3546" y="603"/>
                </a:cubicBezTo>
                <a:cubicBezTo>
                  <a:pt x="3546" y="343"/>
                  <a:pt x="3660" y="222"/>
                  <a:pt x="3856" y="222"/>
                </a:cubicBezTo>
                <a:cubicBezTo>
                  <a:pt x="4052" y="222"/>
                  <a:pt x="4165" y="343"/>
                  <a:pt x="4165" y="603"/>
                </a:cubicBezTo>
                <a:lnTo>
                  <a:pt x="4165" y="689"/>
                </a:lnTo>
                <a:close/>
                <a:moveTo>
                  <a:pt x="4091" y="603"/>
                </a:moveTo>
                <a:cubicBezTo>
                  <a:pt x="4091" y="365"/>
                  <a:pt x="3993" y="288"/>
                  <a:pt x="3856" y="288"/>
                </a:cubicBezTo>
                <a:cubicBezTo>
                  <a:pt x="3718" y="288"/>
                  <a:pt x="3620" y="365"/>
                  <a:pt x="3620" y="603"/>
                </a:cubicBezTo>
                <a:cubicBezTo>
                  <a:pt x="3620" y="689"/>
                  <a:pt x="3620" y="689"/>
                  <a:pt x="3620" y="689"/>
                </a:cubicBezTo>
                <a:cubicBezTo>
                  <a:pt x="3620" y="926"/>
                  <a:pt x="3719" y="1003"/>
                  <a:pt x="3856" y="1003"/>
                </a:cubicBezTo>
                <a:cubicBezTo>
                  <a:pt x="3993" y="1003"/>
                  <a:pt x="4091" y="926"/>
                  <a:pt x="4091" y="689"/>
                </a:cubicBezTo>
                <a:lnTo>
                  <a:pt x="4091" y="603"/>
                </a:lnTo>
                <a:close/>
                <a:moveTo>
                  <a:pt x="4812" y="834"/>
                </a:moveTo>
                <a:cubicBezTo>
                  <a:pt x="4812" y="876"/>
                  <a:pt x="4813" y="926"/>
                  <a:pt x="4816" y="978"/>
                </a:cubicBezTo>
                <a:cubicBezTo>
                  <a:pt x="4815" y="978"/>
                  <a:pt x="4815" y="978"/>
                  <a:pt x="4815" y="978"/>
                </a:cubicBezTo>
                <a:cubicBezTo>
                  <a:pt x="4797" y="941"/>
                  <a:pt x="4776" y="898"/>
                  <a:pt x="4758" y="865"/>
                </a:cubicBezTo>
                <a:cubicBezTo>
                  <a:pt x="4412" y="235"/>
                  <a:pt x="4412" y="235"/>
                  <a:pt x="4412" y="235"/>
                </a:cubicBezTo>
                <a:cubicBezTo>
                  <a:pt x="4307" y="235"/>
                  <a:pt x="4307" y="235"/>
                  <a:pt x="4307" y="235"/>
                </a:cubicBezTo>
                <a:cubicBezTo>
                  <a:pt x="4307" y="1055"/>
                  <a:pt x="4307" y="1055"/>
                  <a:pt x="4307" y="1055"/>
                </a:cubicBezTo>
                <a:cubicBezTo>
                  <a:pt x="4376" y="1055"/>
                  <a:pt x="4376" y="1055"/>
                  <a:pt x="4376" y="1055"/>
                </a:cubicBezTo>
                <a:cubicBezTo>
                  <a:pt x="4376" y="446"/>
                  <a:pt x="4376" y="446"/>
                  <a:pt x="4376" y="446"/>
                </a:cubicBezTo>
                <a:cubicBezTo>
                  <a:pt x="4376" y="398"/>
                  <a:pt x="4375" y="350"/>
                  <a:pt x="4373" y="304"/>
                </a:cubicBezTo>
                <a:cubicBezTo>
                  <a:pt x="4374" y="304"/>
                  <a:pt x="4374" y="304"/>
                  <a:pt x="4374" y="304"/>
                </a:cubicBezTo>
                <a:cubicBezTo>
                  <a:pt x="4393" y="344"/>
                  <a:pt x="4414" y="384"/>
                  <a:pt x="4433" y="419"/>
                </a:cubicBezTo>
                <a:cubicBezTo>
                  <a:pt x="4778" y="1056"/>
                  <a:pt x="4778" y="1056"/>
                  <a:pt x="4778" y="1056"/>
                </a:cubicBezTo>
                <a:cubicBezTo>
                  <a:pt x="4883" y="1056"/>
                  <a:pt x="4883" y="1056"/>
                  <a:pt x="4883" y="1056"/>
                </a:cubicBezTo>
                <a:cubicBezTo>
                  <a:pt x="4883" y="235"/>
                  <a:pt x="4883" y="235"/>
                  <a:pt x="4883" y="235"/>
                </a:cubicBezTo>
                <a:cubicBezTo>
                  <a:pt x="4812" y="235"/>
                  <a:pt x="4812" y="235"/>
                  <a:pt x="4812" y="235"/>
                </a:cubicBezTo>
                <a:lnTo>
                  <a:pt x="4812" y="834"/>
                </a:lnTo>
                <a:close/>
                <a:moveTo>
                  <a:pt x="5623" y="596"/>
                </a:moveTo>
                <a:cubicBezTo>
                  <a:pt x="5623" y="693"/>
                  <a:pt x="5623" y="693"/>
                  <a:pt x="5623" y="693"/>
                </a:cubicBezTo>
                <a:cubicBezTo>
                  <a:pt x="5623" y="930"/>
                  <a:pt x="5523" y="1060"/>
                  <a:pt x="5271" y="1060"/>
                </a:cubicBezTo>
                <a:cubicBezTo>
                  <a:pt x="5178" y="1060"/>
                  <a:pt x="5131" y="1057"/>
                  <a:pt x="5050" y="1055"/>
                </a:cubicBezTo>
                <a:cubicBezTo>
                  <a:pt x="5050" y="235"/>
                  <a:pt x="5050" y="235"/>
                  <a:pt x="5050" y="235"/>
                </a:cubicBezTo>
                <a:cubicBezTo>
                  <a:pt x="5139" y="233"/>
                  <a:pt x="5169" y="232"/>
                  <a:pt x="5271" y="232"/>
                </a:cubicBezTo>
                <a:cubicBezTo>
                  <a:pt x="5517" y="232"/>
                  <a:pt x="5623" y="359"/>
                  <a:pt x="5623" y="596"/>
                </a:cubicBezTo>
                <a:close/>
                <a:moveTo>
                  <a:pt x="5549" y="596"/>
                </a:moveTo>
                <a:cubicBezTo>
                  <a:pt x="5549" y="374"/>
                  <a:pt x="5452" y="298"/>
                  <a:pt x="5266" y="298"/>
                </a:cubicBezTo>
                <a:cubicBezTo>
                  <a:pt x="5210" y="298"/>
                  <a:pt x="5167" y="299"/>
                  <a:pt x="5124" y="300"/>
                </a:cubicBezTo>
                <a:cubicBezTo>
                  <a:pt x="5124" y="990"/>
                  <a:pt x="5124" y="990"/>
                  <a:pt x="5124" y="990"/>
                </a:cubicBezTo>
                <a:cubicBezTo>
                  <a:pt x="5166" y="992"/>
                  <a:pt x="5214" y="994"/>
                  <a:pt x="5266" y="994"/>
                </a:cubicBezTo>
                <a:cubicBezTo>
                  <a:pt x="5452" y="994"/>
                  <a:pt x="5549" y="915"/>
                  <a:pt x="5549" y="693"/>
                </a:cubicBezTo>
                <a:lnTo>
                  <a:pt x="5549" y="596"/>
                </a:lnTo>
                <a:close/>
                <a:moveTo>
                  <a:pt x="0" y="645"/>
                </a:moveTo>
                <a:cubicBezTo>
                  <a:pt x="0" y="290"/>
                  <a:pt x="289" y="0"/>
                  <a:pt x="645" y="0"/>
                </a:cubicBezTo>
                <a:cubicBezTo>
                  <a:pt x="1000" y="0"/>
                  <a:pt x="1289" y="290"/>
                  <a:pt x="1289" y="645"/>
                </a:cubicBezTo>
                <a:cubicBezTo>
                  <a:pt x="1289" y="1000"/>
                  <a:pt x="1000" y="1290"/>
                  <a:pt x="645" y="1290"/>
                </a:cubicBezTo>
                <a:cubicBezTo>
                  <a:pt x="289" y="1290"/>
                  <a:pt x="0" y="1000"/>
                  <a:pt x="0" y="645"/>
                </a:cubicBezTo>
                <a:close/>
                <a:moveTo>
                  <a:pt x="59" y="645"/>
                </a:moveTo>
                <a:cubicBezTo>
                  <a:pt x="59" y="968"/>
                  <a:pt x="322" y="1231"/>
                  <a:pt x="645" y="1231"/>
                </a:cubicBezTo>
                <a:cubicBezTo>
                  <a:pt x="968" y="1231"/>
                  <a:pt x="1231" y="968"/>
                  <a:pt x="1231" y="645"/>
                </a:cubicBezTo>
                <a:cubicBezTo>
                  <a:pt x="1231" y="322"/>
                  <a:pt x="968" y="59"/>
                  <a:pt x="645" y="59"/>
                </a:cubicBezTo>
                <a:cubicBezTo>
                  <a:pt x="322" y="59"/>
                  <a:pt x="59" y="322"/>
                  <a:pt x="59" y="645"/>
                </a:cubicBezTo>
                <a:close/>
                <a:moveTo>
                  <a:pt x="970" y="873"/>
                </a:moveTo>
                <a:cubicBezTo>
                  <a:pt x="417" y="320"/>
                  <a:pt x="417" y="320"/>
                  <a:pt x="417" y="320"/>
                </a:cubicBezTo>
                <a:cubicBezTo>
                  <a:pt x="970" y="320"/>
                  <a:pt x="970" y="320"/>
                  <a:pt x="970" y="320"/>
                </a:cubicBezTo>
                <a:lnTo>
                  <a:pt x="970" y="873"/>
                </a:lnTo>
                <a:close/>
                <a:moveTo>
                  <a:pt x="911" y="379"/>
                </a:moveTo>
                <a:cubicBezTo>
                  <a:pt x="559" y="379"/>
                  <a:pt x="559" y="379"/>
                  <a:pt x="559" y="379"/>
                </a:cubicBezTo>
                <a:cubicBezTo>
                  <a:pt x="911" y="731"/>
                  <a:pt x="911" y="731"/>
                  <a:pt x="911" y="731"/>
                </a:cubicBezTo>
                <a:lnTo>
                  <a:pt x="911" y="379"/>
                </a:lnTo>
                <a:close/>
                <a:moveTo>
                  <a:pt x="872" y="970"/>
                </a:moveTo>
                <a:cubicBezTo>
                  <a:pt x="320" y="970"/>
                  <a:pt x="320" y="970"/>
                  <a:pt x="320" y="970"/>
                </a:cubicBezTo>
                <a:cubicBezTo>
                  <a:pt x="320" y="417"/>
                  <a:pt x="320" y="417"/>
                  <a:pt x="320" y="417"/>
                </a:cubicBezTo>
                <a:lnTo>
                  <a:pt x="872" y="970"/>
                </a:lnTo>
                <a:close/>
                <a:moveTo>
                  <a:pt x="379" y="911"/>
                </a:moveTo>
                <a:cubicBezTo>
                  <a:pt x="730" y="911"/>
                  <a:pt x="730" y="911"/>
                  <a:pt x="730" y="911"/>
                </a:cubicBezTo>
                <a:cubicBezTo>
                  <a:pt x="379" y="559"/>
                  <a:pt x="379" y="559"/>
                  <a:pt x="379" y="559"/>
                </a:cubicBezTo>
                <a:lnTo>
                  <a:pt x="379" y="911"/>
                </a:lnTo>
                <a:close/>
                <a:moveTo>
                  <a:pt x="728" y="1833"/>
                </a:moveTo>
                <a:cubicBezTo>
                  <a:pt x="728" y="1919"/>
                  <a:pt x="728" y="1919"/>
                  <a:pt x="728" y="1919"/>
                </a:cubicBezTo>
                <a:cubicBezTo>
                  <a:pt x="728" y="2178"/>
                  <a:pt x="614" y="2300"/>
                  <a:pt x="418" y="2300"/>
                </a:cubicBezTo>
                <a:cubicBezTo>
                  <a:pt x="222" y="2300"/>
                  <a:pt x="108" y="2178"/>
                  <a:pt x="108" y="1919"/>
                </a:cubicBezTo>
                <a:cubicBezTo>
                  <a:pt x="108" y="1833"/>
                  <a:pt x="108" y="1833"/>
                  <a:pt x="108" y="1833"/>
                </a:cubicBezTo>
                <a:cubicBezTo>
                  <a:pt x="108" y="1573"/>
                  <a:pt x="222" y="1452"/>
                  <a:pt x="418" y="1452"/>
                </a:cubicBezTo>
                <a:cubicBezTo>
                  <a:pt x="614" y="1452"/>
                  <a:pt x="728" y="1573"/>
                  <a:pt x="728" y="1833"/>
                </a:cubicBezTo>
                <a:close/>
                <a:moveTo>
                  <a:pt x="654" y="1833"/>
                </a:moveTo>
                <a:cubicBezTo>
                  <a:pt x="654" y="1595"/>
                  <a:pt x="555" y="1518"/>
                  <a:pt x="418" y="1518"/>
                </a:cubicBezTo>
                <a:cubicBezTo>
                  <a:pt x="281" y="1518"/>
                  <a:pt x="182" y="1595"/>
                  <a:pt x="182" y="1833"/>
                </a:cubicBezTo>
                <a:cubicBezTo>
                  <a:pt x="182" y="1919"/>
                  <a:pt x="182" y="1919"/>
                  <a:pt x="182" y="1919"/>
                </a:cubicBezTo>
                <a:cubicBezTo>
                  <a:pt x="182" y="2156"/>
                  <a:pt x="282" y="2234"/>
                  <a:pt x="418" y="2234"/>
                </a:cubicBezTo>
                <a:cubicBezTo>
                  <a:pt x="555" y="2234"/>
                  <a:pt x="654" y="2156"/>
                  <a:pt x="654" y="1919"/>
                </a:cubicBezTo>
                <a:lnTo>
                  <a:pt x="654" y="1833"/>
                </a:lnTo>
                <a:close/>
                <a:moveTo>
                  <a:pt x="1372" y="1697"/>
                </a:moveTo>
                <a:cubicBezTo>
                  <a:pt x="1372" y="1711"/>
                  <a:pt x="1372" y="1711"/>
                  <a:pt x="1372" y="1711"/>
                </a:cubicBezTo>
                <a:cubicBezTo>
                  <a:pt x="1372" y="1899"/>
                  <a:pt x="1246" y="1952"/>
                  <a:pt x="1052" y="1952"/>
                </a:cubicBezTo>
                <a:cubicBezTo>
                  <a:pt x="1016" y="1952"/>
                  <a:pt x="974" y="1952"/>
                  <a:pt x="931" y="1951"/>
                </a:cubicBezTo>
                <a:cubicBezTo>
                  <a:pt x="931" y="2285"/>
                  <a:pt x="931" y="2285"/>
                  <a:pt x="931" y="2285"/>
                </a:cubicBezTo>
                <a:cubicBezTo>
                  <a:pt x="857" y="2285"/>
                  <a:pt x="857" y="2285"/>
                  <a:pt x="857" y="2285"/>
                </a:cubicBezTo>
                <a:cubicBezTo>
                  <a:pt x="857" y="1464"/>
                  <a:pt x="857" y="1464"/>
                  <a:pt x="857" y="1464"/>
                </a:cubicBezTo>
                <a:cubicBezTo>
                  <a:pt x="923" y="1463"/>
                  <a:pt x="985" y="1461"/>
                  <a:pt x="1054" y="1461"/>
                </a:cubicBezTo>
                <a:cubicBezTo>
                  <a:pt x="1248" y="1461"/>
                  <a:pt x="1371" y="1509"/>
                  <a:pt x="1372" y="1697"/>
                </a:cubicBezTo>
                <a:close/>
                <a:moveTo>
                  <a:pt x="1298" y="1697"/>
                </a:moveTo>
                <a:cubicBezTo>
                  <a:pt x="1297" y="1561"/>
                  <a:pt x="1220" y="1527"/>
                  <a:pt x="1054" y="1527"/>
                </a:cubicBezTo>
                <a:cubicBezTo>
                  <a:pt x="1007" y="1527"/>
                  <a:pt x="965" y="1529"/>
                  <a:pt x="931" y="1530"/>
                </a:cubicBezTo>
                <a:cubicBezTo>
                  <a:pt x="931" y="1886"/>
                  <a:pt x="931" y="1886"/>
                  <a:pt x="931" y="1886"/>
                </a:cubicBezTo>
                <a:cubicBezTo>
                  <a:pt x="975" y="1887"/>
                  <a:pt x="1016" y="1887"/>
                  <a:pt x="1052" y="1887"/>
                </a:cubicBezTo>
                <a:cubicBezTo>
                  <a:pt x="1219" y="1887"/>
                  <a:pt x="1298" y="1847"/>
                  <a:pt x="1298" y="1711"/>
                </a:cubicBezTo>
                <a:lnTo>
                  <a:pt x="1298" y="1697"/>
                </a:lnTo>
                <a:close/>
                <a:moveTo>
                  <a:pt x="1457" y="1825"/>
                </a:moveTo>
                <a:cubicBezTo>
                  <a:pt x="1457" y="1926"/>
                  <a:pt x="1457" y="1926"/>
                  <a:pt x="1457" y="1926"/>
                </a:cubicBezTo>
                <a:cubicBezTo>
                  <a:pt x="1457" y="2207"/>
                  <a:pt x="1593" y="2300"/>
                  <a:pt x="1781" y="2300"/>
                </a:cubicBezTo>
                <a:cubicBezTo>
                  <a:pt x="1873" y="2300"/>
                  <a:pt x="1960" y="2288"/>
                  <a:pt x="2008" y="2280"/>
                </a:cubicBezTo>
                <a:cubicBezTo>
                  <a:pt x="2008" y="1863"/>
                  <a:pt x="2008" y="1863"/>
                  <a:pt x="2008" y="1863"/>
                </a:cubicBezTo>
                <a:cubicBezTo>
                  <a:pt x="1934" y="1863"/>
                  <a:pt x="1934" y="1863"/>
                  <a:pt x="1934" y="1863"/>
                </a:cubicBezTo>
                <a:cubicBezTo>
                  <a:pt x="1934" y="2227"/>
                  <a:pt x="1934" y="2227"/>
                  <a:pt x="1934" y="2227"/>
                </a:cubicBezTo>
                <a:cubicBezTo>
                  <a:pt x="1891" y="2231"/>
                  <a:pt x="1837" y="2232"/>
                  <a:pt x="1790" y="2232"/>
                </a:cubicBezTo>
                <a:cubicBezTo>
                  <a:pt x="1627" y="2232"/>
                  <a:pt x="1531" y="2162"/>
                  <a:pt x="1531" y="1926"/>
                </a:cubicBezTo>
                <a:cubicBezTo>
                  <a:pt x="1531" y="1825"/>
                  <a:pt x="1531" y="1825"/>
                  <a:pt x="1531" y="1825"/>
                </a:cubicBezTo>
                <a:cubicBezTo>
                  <a:pt x="1531" y="1578"/>
                  <a:pt x="1634" y="1518"/>
                  <a:pt x="1791" y="1518"/>
                </a:cubicBezTo>
                <a:cubicBezTo>
                  <a:pt x="1845" y="1518"/>
                  <a:pt x="1961" y="1527"/>
                  <a:pt x="2008" y="1531"/>
                </a:cubicBezTo>
                <a:cubicBezTo>
                  <a:pt x="2008" y="1471"/>
                  <a:pt x="2008" y="1471"/>
                  <a:pt x="2008" y="1471"/>
                </a:cubicBezTo>
                <a:cubicBezTo>
                  <a:pt x="1985" y="1467"/>
                  <a:pt x="1888" y="1452"/>
                  <a:pt x="1781" y="1452"/>
                </a:cubicBezTo>
                <a:cubicBezTo>
                  <a:pt x="1605" y="1452"/>
                  <a:pt x="1457" y="1531"/>
                  <a:pt x="1457" y="1825"/>
                </a:cubicBezTo>
                <a:close/>
                <a:moveTo>
                  <a:pt x="2505" y="1936"/>
                </a:moveTo>
                <a:cubicBezTo>
                  <a:pt x="2718" y="2285"/>
                  <a:pt x="2718" y="2285"/>
                  <a:pt x="2718" y="2285"/>
                </a:cubicBezTo>
                <a:cubicBezTo>
                  <a:pt x="2630" y="2285"/>
                  <a:pt x="2630" y="2285"/>
                  <a:pt x="2630" y="2285"/>
                </a:cubicBezTo>
                <a:cubicBezTo>
                  <a:pt x="2426" y="1951"/>
                  <a:pt x="2426" y="1951"/>
                  <a:pt x="2426" y="1951"/>
                </a:cubicBezTo>
                <a:cubicBezTo>
                  <a:pt x="2402" y="1952"/>
                  <a:pt x="2371" y="1952"/>
                  <a:pt x="2349" y="1952"/>
                </a:cubicBezTo>
                <a:cubicBezTo>
                  <a:pt x="2308" y="1952"/>
                  <a:pt x="2262" y="1952"/>
                  <a:pt x="2229" y="1951"/>
                </a:cubicBezTo>
                <a:cubicBezTo>
                  <a:pt x="2229" y="2285"/>
                  <a:pt x="2229" y="2285"/>
                  <a:pt x="2229" y="2285"/>
                </a:cubicBezTo>
                <a:cubicBezTo>
                  <a:pt x="2155" y="2285"/>
                  <a:pt x="2155" y="2285"/>
                  <a:pt x="2155" y="2285"/>
                </a:cubicBezTo>
                <a:cubicBezTo>
                  <a:pt x="2155" y="1465"/>
                  <a:pt x="2155" y="1465"/>
                  <a:pt x="2155" y="1465"/>
                </a:cubicBezTo>
                <a:cubicBezTo>
                  <a:pt x="2233" y="1462"/>
                  <a:pt x="2278" y="1461"/>
                  <a:pt x="2347" y="1461"/>
                </a:cubicBezTo>
                <a:cubicBezTo>
                  <a:pt x="2540" y="1461"/>
                  <a:pt x="2670" y="1512"/>
                  <a:pt x="2670" y="1698"/>
                </a:cubicBezTo>
                <a:cubicBezTo>
                  <a:pt x="2670" y="1707"/>
                  <a:pt x="2670" y="1707"/>
                  <a:pt x="2670" y="1707"/>
                </a:cubicBezTo>
                <a:cubicBezTo>
                  <a:pt x="2670" y="1839"/>
                  <a:pt x="2612" y="1906"/>
                  <a:pt x="2505" y="1936"/>
                </a:cubicBezTo>
                <a:close/>
                <a:moveTo>
                  <a:pt x="2595" y="1707"/>
                </a:moveTo>
                <a:cubicBezTo>
                  <a:pt x="2595" y="1698"/>
                  <a:pt x="2595" y="1698"/>
                  <a:pt x="2595" y="1698"/>
                </a:cubicBezTo>
                <a:cubicBezTo>
                  <a:pt x="2595" y="1563"/>
                  <a:pt x="2513" y="1527"/>
                  <a:pt x="2347" y="1527"/>
                </a:cubicBezTo>
                <a:cubicBezTo>
                  <a:pt x="2310" y="1527"/>
                  <a:pt x="2266" y="1529"/>
                  <a:pt x="2229" y="1530"/>
                </a:cubicBezTo>
                <a:cubicBezTo>
                  <a:pt x="2229" y="1886"/>
                  <a:pt x="2229" y="1886"/>
                  <a:pt x="2229" y="1886"/>
                </a:cubicBezTo>
                <a:cubicBezTo>
                  <a:pt x="2265" y="1887"/>
                  <a:pt x="2308" y="1887"/>
                  <a:pt x="2349" y="1887"/>
                </a:cubicBezTo>
                <a:cubicBezTo>
                  <a:pt x="2518" y="1887"/>
                  <a:pt x="2595" y="1842"/>
                  <a:pt x="2595" y="1707"/>
                </a:cubicBezTo>
                <a:close/>
                <a:moveTo>
                  <a:pt x="3400" y="1833"/>
                </a:moveTo>
                <a:cubicBezTo>
                  <a:pt x="3400" y="1919"/>
                  <a:pt x="3400" y="1919"/>
                  <a:pt x="3400" y="1919"/>
                </a:cubicBezTo>
                <a:cubicBezTo>
                  <a:pt x="3400" y="2178"/>
                  <a:pt x="3286" y="2300"/>
                  <a:pt x="3091" y="2300"/>
                </a:cubicBezTo>
                <a:cubicBezTo>
                  <a:pt x="2894" y="2300"/>
                  <a:pt x="2781" y="2178"/>
                  <a:pt x="2781" y="1919"/>
                </a:cubicBezTo>
                <a:cubicBezTo>
                  <a:pt x="2781" y="1833"/>
                  <a:pt x="2781" y="1833"/>
                  <a:pt x="2781" y="1833"/>
                </a:cubicBezTo>
                <a:cubicBezTo>
                  <a:pt x="2781" y="1573"/>
                  <a:pt x="2894" y="1452"/>
                  <a:pt x="3091" y="1452"/>
                </a:cubicBezTo>
                <a:cubicBezTo>
                  <a:pt x="3286" y="1452"/>
                  <a:pt x="3400" y="1573"/>
                  <a:pt x="3400" y="1833"/>
                </a:cubicBezTo>
                <a:close/>
                <a:moveTo>
                  <a:pt x="3326" y="1833"/>
                </a:moveTo>
                <a:cubicBezTo>
                  <a:pt x="3326" y="1595"/>
                  <a:pt x="3228" y="1518"/>
                  <a:pt x="3091" y="1518"/>
                </a:cubicBezTo>
                <a:cubicBezTo>
                  <a:pt x="2953" y="1518"/>
                  <a:pt x="2854" y="1595"/>
                  <a:pt x="2854" y="1833"/>
                </a:cubicBezTo>
                <a:cubicBezTo>
                  <a:pt x="2854" y="1919"/>
                  <a:pt x="2854" y="1919"/>
                  <a:pt x="2854" y="1919"/>
                </a:cubicBezTo>
                <a:cubicBezTo>
                  <a:pt x="2854" y="2156"/>
                  <a:pt x="2954" y="2234"/>
                  <a:pt x="3091" y="2234"/>
                </a:cubicBezTo>
                <a:cubicBezTo>
                  <a:pt x="3228" y="2234"/>
                  <a:pt x="3326" y="2156"/>
                  <a:pt x="3326" y="1919"/>
                </a:cubicBezTo>
                <a:lnTo>
                  <a:pt x="3326" y="1833"/>
                </a:lnTo>
                <a:close/>
                <a:moveTo>
                  <a:pt x="3536" y="2285"/>
                </a:moveTo>
                <a:cubicBezTo>
                  <a:pt x="4008" y="2285"/>
                  <a:pt x="4008" y="2285"/>
                  <a:pt x="4008" y="2285"/>
                </a:cubicBezTo>
                <a:cubicBezTo>
                  <a:pt x="4008" y="2220"/>
                  <a:pt x="4008" y="2220"/>
                  <a:pt x="4008" y="2220"/>
                </a:cubicBezTo>
                <a:cubicBezTo>
                  <a:pt x="3610" y="2220"/>
                  <a:pt x="3610" y="2220"/>
                  <a:pt x="3610" y="2220"/>
                </a:cubicBezTo>
                <a:cubicBezTo>
                  <a:pt x="3610" y="1891"/>
                  <a:pt x="3610" y="1891"/>
                  <a:pt x="3610" y="1891"/>
                </a:cubicBezTo>
                <a:cubicBezTo>
                  <a:pt x="3982" y="1891"/>
                  <a:pt x="3982" y="1891"/>
                  <a:pt x="3982" y="1891"/>
                </a:cubicBezTo>
                <a:cubicBezTo>
                  <a:pt x="3982" y="1824"/>
                  <a:pt x="3982" y="1824"/>
                  <a:pt x="3982" y="1824"/>
                </a:cubicBezTo>
                <a:cubicBezTo>
                  <a:pt x="3610" y="1824"/>
                  <a:pt x="3610" y="1824"/>
                  <a:pt x="3610" y="1824"/>
                </a:cubicBezTo>
                <a:cubicBezTo>
                  <a:pt x="3610" y="1531"/>
                  <a:pt x="3610" y="1531"/>
                  <a:pt x="3610" y="1531"/>
                </a:cubicBezTo>
                <a:cubicBezTo>
                  <a:pt x="4008" y="1531"/>
                  <a:pt x="4008" y="1531"/>
                  <a:pt x="4008" y="1531"/>
                </a:cubicBezTo>
                <a:cubicBezTo>
                  <a:pt x="4008" y="1465"/>
                  <a:pt x="4008" y="1465"/>
                  <a:pt x="4008" y="1465"/>
                </a:cubicBezTo>
                <a:cubicBezTo>
                  <a:pt x="3536" y="1465"/>
                  <a:pt x="3536" y="1465"/>
                  <a:pt x="3536" y="1465"/>
                </a:cubicBezTo>
                <a:lnTo>
                  <a:pt x="3536" y="2285"/>
                </a:lnTo>
                <a:close/>
                <a:moveTo>
                  <a:pt x="4141" y="2285"/>
                </a:moveTo>
                <a:cubicBezTo>
                  <a:pt x="4215" y="2285"/>
                  <a:pt x="4215" y="2285"/>
                  <a:pt x="4215" y="2285"/>
                </a:cubicBezTo>
                <a:cubicBezTo>
                  <a:pt x="4215" y="1465"/>
                  <a:pt x="4215" y="1465"/>
                  <a:pt x="4215" y="1465"/>
                </a:cubicBezTo>
                <a:cubicBezTo>
                  <a:pt x="4141" y="1465"/>
                  <a:pt x="4141" y="1465"/>
                  <a:pt x="4141" y="1465"/>
                </a:cubicBezTo>
                <a:lnTo>
                  <a:pt x="4141" y="2285"/>
                </a:lnTo>
                <a:close/>
                <a:moveTo>
                  <a:pt x="4381" y="2285"/>
                </a:moveTo>
                <a:cubicBezTo>
                  <a:pt x="4854" y="2285"/>
                  <a:pt x="4854" y="2285"/>
                  <a:pt x="4854" y="2285"/>
                </a:cubicBezTo>
                <a:cubicBezTo>
                  <a:pt x="4854" y="2220"/>
                  <a:pt x="4854" y="2220"/>
                  <a:pt x="4854" y="2220"/>
                </a:cubicBezTo>
                <a:cubicBezTo>
                  <a:pt x="4455" y="2220"/>
                  <a:pt x="4455" y="2220"/>
                  <a:pt x="4455" y="2220"/>
                </a:cubicBezTo>
                <a:cubicBezTo>
                  <a:pt x="4455" y="1891"/>
                  <a:pt x="4455" y="1891"/>
                  <a:pt x="4455" y="1891"/>
                </a:cubicBezTo>
                <a:cubicBezTo>
                  <a:pt x="4827" y="1891"/>
                  <a:pt x="4827" y="1891"/>
                  <a:pt x="4827" y="1891"/>
                </a:cubicBezTo>
                <a:cubicBezTo>
                  <a:pt x="4827" y="1824"/>
                  <a:pt x="4827" y="1824"/>
                  <a:pt x="4827" y="1824"/>
                </a:cubicBezTo>
                <a:cubicBezTo>
                  <a:pt x="4455" y="1824"/>
                  <a:pt x="4455" y="1824"/>
                  <a:pt x="4455" y="1824"/>
                </a:cubicBezTo>
                <a:cubicBezTo>
                  <a:pt x="4455" y="1531"/>
                  <a:pt x="4455" y="1531"/>
                  <a:pt x="4455" y="1531"/>
                </a:cubicBezTo>
                <a:cubicBezTo>
                  <a:pt x="4854" y="1531"/>
                  <a:pt x="4854" y="1531"/>
                  <a:pt x="4854" y="1531"/>
                </a:cubicBezTo>
                <a:cubicBezTo>
                  <a:pt x="4854" y="1465"/>
                  <a:pt x="4854" y="1465"/>
                  <a:pt x="4854" y="1465"/>
                </a:cubicBezTo>
                <a:cubicBezTo>
                  <a:pt x="4381" y="1465"/>
                  <a:pt x="4381" y="1465"/>
                  <a:pt x="4381" y="1465"/>
                </a:cubicBezTo>
                <a:lnTo>
                  <a:pt x="4381" y="2285"/>
                </a:lnTo>
                <a:close/>
                <a:moveTo>
                  <a:pt x="5491" y="2065"/>
                </a:moveTo>
                <a:cubicBezTo>
                  <a:pt x="5491" y="2107"/>
                  <a:pt x="5493" y="2156"/>
                  <a:pt x="5495" y="2208"/>
                </a:cubicBezTo>
                <a:cubicBezTo>
                  <a:pt x="5494" y="2208"/>
                  <a:pt x="5494" y="2208"/>
                  <a:pt x="5494" y="2208"/>
                </a:cubicBezTo>
                <a:cubicBezTo>
                  <a:pt x="5476" y="2172"/>
                  <a:pt x="5455" y="2129"/>
                  <a:pt x="5437" y="2096"/>
                </a:cubicBezTo>
                <a:cubicBezTo>
                  <a:pt x="5091" y="1465"/>
                  <a:pt x="5091" y="1465"/>
                  <a:pt x="5091" y="1465"/>
                </a:cubicBezTo>
                <a:cubicBezTo>
                  <a:pt x="4986" y="1465"/>
                  <a:pt x="4986" y="1465"/>
                  <a:pt x="4986" y="1465"/>
                </a:cubicBezTo>
                <a:cubicBezTo>
                  <a:pt x="4986" y="2285"/>
                  <a:pt x="4986" y="2285"/>
                  <a:pt x="4986" y="2285"/>
                </a:cubicBezTo>
                <a:cubicBezTo>
                  <a:pt x="5055" y="2285"/>
                  <a:pt x="5055" y="2285"/>
                  <a:pt x="5055" y="2285"/>
                </a:cubicBezTo>
                <a:cubicBezTo>
                  <a:pt x="5055" y="1676"/>
                  <a:pt x="5055" y="1676"/>
                  <a:pt x="5055" y="1676"/>
                </a:cubicBezTo>
                <a:cubicBezTo>
                  <a:pt x="5055" y="1629"/>
                  <a:pt x="5054" y="1580"/>
                  <a:pt x="5052" y="1535"/>
                </a:cubicBezTo>
                <a:cubicBezTo>
                  <a:pt x="5053" y="1535"/>
                  <a:pt x="5053" y="1535"/>
                  <a:pt x="5053" y="1535"/>
                </a:cubicBezTo>
                <a:cubicBezTo>
                  <a:pt x="5072" y="1574"/>
                  <a:pt x="5093" y="1614"/>
                  <a:pt x="5112" y="1650"/>
                </a:cubicBezTo>
                <a:cubicBezTo>
                  <a:pt x="5457" y="2287"/>
                  <a:pt x="5457" y="2287"/>
                  <a:pt x="5457" y="2287"/>
                </a:cubicBezTo>
                <a:cubicBezTo>
                  <a:pt x="5562" y="2287"/>
                  <a:pt x="5562" y="2287"/>
                  <a:pt x="5562" y="2287"/>
                </a:cubicBezTo>
                <a:cubicBezTo>
                  <a:pt x="5562" y="1465"/>
                  <a:pt x="5562" y="1465"/>
                  <a:pt x="5562" y="1465"/>
                </a:cubicBezTo>
                <a:cubicBezTo>
                  <a:pt x="5491" y="1465"/>
                  <a:pt x="5491" y="1465"/>
                  <a:pt x="5491" y="1465"/>
                </a:cubicBezTo>
                <a:lnTo>
                  <a:pt x="5491" y="2065"/>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5" name="Freeform 13">
            <a:extLst>
              <a:ext uri="{FF2B5EF4-FFF2-40B4-BE49-F238E27FC236}">
                <a16:creationId xmlns:a16="http://schemas.microsoft.com/office/drawing/2014/main" id="{2B8DBDB6-BC38-4F3E-80CF-26EAB25D3783}"/>
              </a:ext>
            </a:extLst>
          </p:cNvPr>
          <p:cNvSpPr>
            <a:spLocks noSelect="1"/>
          </p:cNvSpPr>
          <p:nvPr userDrawn="1"/>
        </p:nvSpPr>
        <p:spPr bwMode="gray">
          <a:xfrm>
            <a:off x="2238667" y="839597"/>
            <a:ext cx="2264864" cy="726907"/>
          </a:xfrm>
          <a:custGeom>
            <a:avLst/>
            <a:gdLst>
              <a:gd name="T0" fmla="*/ 2022 w 9517"/>
              <a:gd name="T1" fmla="*/ 222 h 2287"/>
              <a:gd name="T2" fmla="*/ 1772 w 9517"/>
              <a:gd name="T3" fmla="*/ 695 h 2287"/>
              <a:gd name="T4" fmla="*/ 2249 w 9517"/>
              <a:gd name="T5" fmla="*/ 1050 h 2287"/>
              <a:gd name="T6" fmla="*/ 2841 w 9517"/>
              <a:gd name="T7" fmla="*/ 594 h 2287"/>
              <a:gd name="T8" fmla="*/ 2395 w 9517"/>
              <a:gd name="T9" fmla="*/ 235 h 2287"/>
              <a:gd name="T10" fmla="*/ 3534 w 9517"/>
              <a:gd name="T11" fmla="*/ 832 h 2287"/>
              <a:gd name="T12" fmla="*/ 3530 w 9517"/>
              <a:gd name="T13" fmla="*/ 439 h 2287"/>
              <a:gd name="T14" fmla="*/ 3260 w 9517"/>
              <a:gd name="T15" fmla="*/ 596 h 2287"/>
              <a:gd name="T16" fmla="*/ 3074 w 9517"/>
              <a:gd name="T17" fmla="*/ 596 h 2287"/>
              <a:gd name="T18" fmla="*/ 3209 w 9517"/>
              <a:gd name="T19" fmla="*/ 994 h 2287"/>
              <a:gd name="T20" fmla="*/ 4187 w 9517"/>
              <a:gd name="T21" fmla="*/ 1055 h 2287"/>
              <a:gd name="T22" fmla="*/ 3885 w 9517"/>
              <a:gd name="T23" fmla="*/ 235 h 2287"/>
              <a:gd name="T24" fmla="*/ 3932 w 9517"/>
              <a:gd name="T25" fmla="*/ 296 h 2287"/>
              <a:gd name="T26" fmla="*/ 4381 w 9517"/>
              <a:gd name="T27" fmla="*/ 235 h 2287"/>
              <a:gd name="T28" fmla="*/ 4455 w 9517"/>
              <a:gd name="T29" fmla="*/ 235 h 2287"/>
              <a:gd name="T30" fmla="*/ 5101 w 9517"/>
              <a:gd name="T31" fmla="*/ 765 h 2287"/>
              <a:gd name="T32" fmla="*/ 5389 w 9517"/>
              <a:gd name="T33" fmla="*/ 697 h 2287"/>
              <a:gd name="T34" fmla="*/ 5123 w 9517"/>
              <a:gd name="T35" fmla="*/ 697 h 2287"/>
              <a:gd name="T36" fmla="*/ 6154 w 9517"/>
              <a:gd name="T37" fmla="*/ 865 h 2287"/>
              <a:gd name="T38" fmla="*/ 5772 w 9517"/>
              <a:gd name="T39" fmla="*/ 446 h 2287"/>
              <a:gd name="T40" fmla="*/ 6279 w 9517"/>
              <a:gd name="T41" fmla="*/ 1056 h 2287"/>
              <a:gd name="T42" fmla="*/ 6422 w 9517"/>
              <a:gd name="T43" fmla="*/ 692 h 2287"/>
              <a:gd name="T44" fmla="*/ 6496 w 9517"/>
              <a:gd name="T45" fmla="*/ 692 h 2287"/>
              <a:gd name="T46" fmla="*/ 6744 w 9517"/>
              <a:gd name="T47" fmla="*/ 222 h 2287"/>
              <a:gd name="T48" fmla="*/ 7128 w 9517"/>
              <a:gd name="T49" fmla="*/ 990 h 2287"/>
              <a:gd name="T50" fmla="*/ 7128 w 9517"/>
              <a:gd name="T51" fmla="*/ 301 h 2287"/>
              <a:gd name="T52" fmla="*/ 7658 w 9517"/>
              <a:gd name="T53" fmla="*/ 1055 h 2287"/>
              <a:gd name="T54" fmla="*/ 8104 w 9517"/>
              <a:gd name="T55" fmla="*/ 661 h 2287"/>
              <a:gd name="T56" fmla="*/ 8131 w 9517"/>
              <a:gd name="T57" fmla="*/ 235 h 2287"/>
              <a:gd name="T58" fmla="*/ 8739 w 9517"/>
              <a:gd name="T59" fmla="*/ 1055 h 2287"/>
              <a:gd name="T60" fmla="*/ 8263 w 9517"/>
              <a:gd name="T61" fmla="*/ 1055 h 2287"/>
              <a:gd name="T62" fmla="*/ 8613 w 9517"/>
              <a:gd name="T63" fmla="*/ 705 h 2287"/>
              <a:gd name="T64" fmla="*/ 8337 w 9517"/>
              <a:gd name="T65" fmla="*/ 656 h 2287"/>
              <a:gd name="T66" fmla="*/ 9165 w 9517"/>
              <a:gd name="T67" fmla="*/ 1060 h 2287"/>
              <a:gd name="T68" fmla="*/ 9443 w 9517"/>
              <a:gd name="T69" fmla="*/ 596 h 2287"/>
              <a:gd name="T70" fmla="*/ 9443 w 9517"/>
              <a:gd name="T71" fmla="*/ 693 h 2287"/>
              <a:gd name="T72" fmla="*/ 668 w 9517"/>
              <a:gd name="T73" fmla="*/ 2285 h 2287"/>
              <a:gd name="T74" fmla="*/ 1256 w 9517"/>
              <a:gd name="T75" fmla="*/ 2285 h 2287"/>
              <a:gd name="T76" fmla="*/ 1230 w 9517"/>
              <a:gd name="T77" fmla="*/ 1824 h 2287"/>
              <a:gd name="T78" fmla="*/ 784 w 9517"/>
              <a:gd name="T79" fmla="*/ 1465 h 2287"/>
              <a:gd name="T80" fmla="*/ 1657 w 9517"/>
              <a:gd name="T81" fmla="*/ 2114 h 2287"/>
              <a:gd name="T82" fmla="*/ 2018 w 9517"/>
              <a:gd name="T83" fmla="*/ 1465 h 2287"/>
              <a:gd name="T84" fmla="*/ 2610 w 9517"/>
              <a:gd name="T85" fmla="*/ 2220 h 2287"/>
              <a:gd name="T86" fmla="*/ 2211 w 9517"/>
              <a:gd name="T87" fmla="*/ 1824 h 2287"/>
              <a:gd name="T88" fmla="*/ 2137 w 9517"/>
              <a:gd name="T89" fmla="*/ 2285 h 2287"/>
              <a:gd name="T90" fmla="*/ 2847 w 9517"/>
              <a:gd name="T91" fmla="*/ 1465 h 2287"/>
              <a:gd name="T92" fmla="*/ 2808 w 9517"/>
              <a:gd name="T93" fmla="*/ 1535 h 2287"/>
              <a:gd name="T94" fmla="*/ 3318 w 9517"/>
              <a:gd name="T95" fmla="*/ 1465 h 2287"/>
              <a:gd name="T96" fmla="*/ 707 w 9517"/>
              <a:gd name="T97" fmla="*/ 1290 h 2287"/>
              <a:gd name="T98" fmla="*/ 1121 w 9517"/>
              <a:gd name="T99" fmla="*/ 231 h 2287"/>
              <a:gd name="T100" fmla="*/ 1121 w 9517"/>
              <a:gd name="T101" fmla="*/ 1059 h 2287"/>
              <a:gd name="T102" fmla="*/ 728 w 9517"/>
              <a:gd name="T103" fmla="*/ 905 h 2287"/>
              <a:gd name="T104" fmla="*/ 519 w 9517"/>
              <a:gd name="T105" fmla="*/ 257 h 2287"/>
              <a:gd name="T106" fmla="*/ 1076 w 9517"/>
              <a:gd name="T107" fmla="*/ 684 h 2287"/>
              <a:gd name="T108" fmla="*/ 691 w 9517"/>
              <a:gd name="T109" fmla="*/ 245 h 2287"/>
              <a:gd name="T110" fmla="*/ 355 w 9517"/>
              <a:gd name="T111" fmla="*/ 712 h 2287"/>
              <a:gd name="T112" fmla="*/ 946 w 9517"/>
              <a:gd name="T113" fmla="*/ 91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17" h="2287">
                <a:moveTo>
                  <a:pt x="2249" y="1050"/>
                </a:moveTo>
                <a:cubicBezTo>
                  <a:pt x="2200" y="1057"/>
                  <a:pt x="2114" y="1070"/>
                  <a:pt x="2022" y="1070"/>
                </a:cubicBezTo>
                <a:cubicBezTo>
                  <a:pt x="1834" y="1070"/>
                  <a:pt x="1698" y="977"/>
                  <a:pt x="1698" y="695"/>
                </a:cubicBezTo>
                <a:cubicBezTo>
                  <a:pt x="1698" y="595"/>
                  <a:pt x="1698" y="595"/>
                  <a:pt x="1698" y="595"/>
                </a:cubicBezTo>
                <a:cubicBezTo>
                  <a:pt x="1698" y="301"/>
                  <a:pt x="1846" y="222"/>
                  <a:pt x="2022" y="222"/>
                </a:cubicBezTo>
                <a:cubicBezTo>
                  <a:pt x="2129" y="222"/>
                  <a:pt x="2226" y="237"/>
                  <a:pt x="2249" y="240"/>
                </a:cubicBezTo>
                <a:cubicBezTo>
                  <a:pt x="2249" y="301"/>
                  <a:pt x="2249" y="301"/>
                  <a:pt x="2249" y="301"/>
                </a:cubicBezTo>
                <a:cubicBezTo>
                  <a:pt x="2201" y="297"/>
                  <a:pt x="2086" y="288"/>
                  <a:pt x="2031" y="288"/>
                </a:cubicBezTo>
                <a:cubicBezTo>
                  <a:pt x="1875" y="288"/>
                  <a:pt x="1772" y="348"/>
                  <a:pt x="1772" y="595"/>
                </a:cubicBezTo>
                <a:cubicBezTo>
                  <a:pt x="1772" y="695"/>
                  <a:pt x="1772" y="695"/>
                  <a:pt x="1772" y="695"/>
                </a:cubicBezTo>
                <a:cubicBezTo>
                  <a:pt x="1772" y="932"/>
                  <a:pt x="1868" y="1002"/>
                  <a:pt x="2030" y="1002"/>
                </a:cubicBezTo>
                <a:cubicBezTo>
                  <a:pt x="2078" y="1002"/>
                  <a:pt x="2132" y="1001"/>
                  <a:pt x="2175" y="997"/>
                </a:cubicBezTo>
                <a:cubicBezTo>
                  <a:pt x="2175" y="632"/>
                  <a:pt x="2175" y="632"/>
                  <a:pt x="2175" y="632"/>
                </a:cubicBezTo>
                <a:cubicBezTo>
                  <a:pt x="2249" y="632"/>
                  <a:pt x="2249" y="632"/>
                  <a:pt x="2249" y="632"/>
                </a:cubicBezTo>
                <a:lnTo>
                  <a:pt x="2249" y="1050"/>
                </a:lnTo>
                <a:close/>
                <a:moveTo>
                  <a:pt x="2868" y="990"/>
                </a:moveTo>
                <a:cubicBezTo>
                  <a:pt x="2469" y="990"/>
                  <a:pt x="2469" y="990"/>
                  <a:pt x="2469" y="990"/>
                </a:cubicBezTo>
                <a:cubicBezTo>
                  <a:pt x="2469" y="661"/>
                  <a:pt x="2469" y="661"/>
                  <a:pt x="2469" y="661"/>
                </a:cubicBezTo>
                <a:cubicBezTo>
                  <a:pt x="2841" y="661"/>
                  <a:pt x="2841" y="661"/>
                  <a:pt x="2841" y="661"/>
                </a:cubicBezTo>
                <a:cubicBezTo>
                  <a:pt x="2841" y="594"/>
                  <a:pt x="2841" y="594"/>
                  <a:pt x="2841" y="594"/>
                </a:cubicBezTo>
                <a:cubicBezTo>
                  <a:pt x="2469" y="594"/>
                  <a:pt x="2469" y="594"/>
                  <a:pt x="2469" y="594"/>
                </a:cubicBezTo>
                <a:cubicBezTo>
                  <a:pt x="2469" y="301"/>
                  <a:pt x="2469" y="301"/>
                  <a:pt x="2469" y="301"/>
                </a:cubicBezTo>
                <a:cubicBezTo>
                  <a:pt x="2868" y="301"/>
                  <a:pt x="2868" y="301"/>
                  <a:pt x="2868" y="301"/>
                </a:cubicBezTo>
                <a:cubicBezTo>
                  <a:pt x="2868" y="235"/>
                  <a:pt x="2868" y="235"/>
                  <a:pt x="2868" y="235"/>
                </a:cubicBezTo>
                <a:cubicBezTo>
                  <a:pt x="2395" y="235"/>
                  <a:pt x="2395" y="235"/>
                  <a:pt x="2395" y="235"/>
                </a:cubicBezTo>
                <a:cubicBezTo>
                  <a:pt x="2395" y="1055"/>
                  <a:pt x="2395" y="1055"/>
                  <a:pt x="2395" y="1055"/>
                </a:cubicBezTo>
                <a:cubicBezTo>
                  <a:pt x="2868" y="1055"/>
                  <a:pt x="2868" y="1055"/>
                  <a:pt x="2868" y="1055"/>
                </a:cubicBezTo>
                <a:lnTo>
                  <a:pt x="2868" y="990"/>
                </a:lnTo>
                <a:close/>
                <a:moveTo>
                  <a:pt x="3534" y="817"/>
                </a:moveTo>
                <a:cubicBezTo>
                  <a:pt x="3534" y="832"/>
                  <a:pt x="3534" y="832"/>
                  <a:pt x="3534" y="832"/>
                </a:cubicBezTo>
                <a:cubicBezTo>
                  <a:pt x="3534" y="1013"/>
                  <a:pt x="3407" y="1060"/>
                  <a:pt x="3209" y="1060"/>
                </a:cubicBezTo>
                <a:cubicBezTo>
                  <a:pt x="3108" y="1060"/>
                  <a:pt x="3080" y="1057"/>
                  <a:pt x="3000" y="1055"/>
                </a:cubicBezTo>
                <a:cubicBezTo>
                  <a:pt x="3000" y="235"/>
                  <a:pt x="3000" y="235"/>
                  <a:pt x="3000" y="235"/>
                </a:cubicBezTo>
                <a:cubicBezTo>
                  <a:pt x="3072" y="234"/>
                  <a:pt x="3112" y="232"/>
                  <a:pt x="3211" y="232"/>
                </a:cubicBezTo>
                <a:cubicBezTo>
                  <a:pt x="3415" y="232"/>
                  <a:pt x="3530" y="271"/>
                  <a:pt x="3530" y="439"/>
                </a:cubicBezTo>
                <a:cubicBezTo>
                  <a:pt x="3530" y="449"/>
                  <a:pt x="3530" y="449"/>
                  <a:pt x="3530" y="449"/>
                </a:cubicBezTo>
                <a:cubicBezTo>
                  <a:pt x="3530" y="521"/>
                  <a:pt x="3499" y="600"/>
                  <a:pt x="3400" y="629"/>
                </a:cubicBezTo>
                <a:cubicBezTo>
                  <a:pt x="3500" y="658"/>
                  <a:pt x="3534" y="735"/>
                  <a:pt x="3534" y="817"/>
                </a:cubicBezTo>
                <a:close/>
                <a:moveTo>
                  <a:pt x="3074" y="596"/>
                </a:moveTo>
                <a:cubicBezTo>
                  <a:pt x="3260" y="596"/>
                  <a:pt x="3260" y="596"/>
                  <a:pt x="3260" y="596"/>
                </a:cubicBezTo>
                <a:cubicBezTo>
                  <a:pt x="3424" y="596"/>
                  <a:pt x="3456" y="526"/>
                  <a:pt x="3456" y="449"/>
                </a:cubicBezTo>
                <a:cubicBezTo>
                  <a:pt x="3456" y="439"/>
                  <a:pt x="3456" y="439"/>
                  <a:pt x="3456" y="439"/>
                </a:cubicBezTo>
                <a:cubicBezTo>
                  <a:pt x="3456" y="318"/>
                  <a:pt x="3373" y="298"/>
                  <a:pt x="3211" y="298"/>
                </a:cubicBezTo>
                <a:cubicBezTo>
                  <a:pt x="3157" y="298"/>
                  <a:pt x="3119" y="299"/>
                  <a:pt x="3074" y="300"/>
                </a:cubicBezTo>
                <a:lnTo>
                  <a:pt x="3074" y="596"/>
                </a:lnTo>
                <a:close/>
                <a:moveTo>
                  <a:pt x="3460" y="817"/>
                </a:moveTo>
                <a:cubicBezTo>
                  <a:pt x="3459" y="733"/>
                  <a:pt x="3426" y="660"/>
                  <a:pt x="3260" y="660"/>
                </a:cubicBezTo>
                <a:cubicBezTo>
                  <a:pt x="3074" y="660"/>
                  <a:pt x="3074" y="660"/>
                  <a:pt x="3074" y="660"/>
                </a:cubicBezTo>
                <a:cubicBezTo>
                  <a:pt x="3074" y="990"/>
                  <a:pt x="3074" y="990"/>
                  <a:pt x="3074" y="990"/>
                </a:cubicBezTo>
                <a:cubicBezTo>
                  <a:pt x="3116" y="992"/>
                  <a:pt x="3151" y="994"/>
                  <a:pt x="3209" y="994"/>
                </a:cubicBezTo>
                <a:cubicBezTo>
                  <a:pt x="3375" y="994"/>
                  <a:pt x="3460" y="961"/>
                  <a:pt x="3460" y="832"/>
                </a:cubicBezTo>
                <a:lnTo>
                  <a:pt x="3460" y="817"/>
                </a:lnTo>
                <a:close/>
                <a:moveTo>
                  <a:pt x="3988" y="235"/>
                </a:moveTo>
                <a:cubicBezTo>
                  <a:pt x="4265" y="1055"/>
                  <a:pt x="4265" y="1055"/>
                  <a:pt x="4265" y="1055"/>
                </a:cubicBezTo>
                <a:cubicBezTo>
                  <a:pt x="4187" y="1055"/>
                  <a:pt x="4187" y="1055"/>
                  <a:pt x="4187" y="1055"/>
                </a:cubicBezTo>
                <a:cubicBezTo>
                  <a:pt x="4091" y="765"/>
                  <a:pt x="4091" y="765"/>
                  <a:pt x="4091" y="765"/>
                </a:cubicBezTo>
                <a:cubicBezTo>
                  <a:pt x="3779" y="765"/>
                  <a:pt x="3779" y="765"/>
                  <a:pt x="3779" y="765"/>
                </a:cubicBezTo>
                <a:cubicBezTo>
                  <a:pt x="3682" y="1055"/>
                  <a:pt x="3682" y="1055"/>
                  <a:pt x="3682" y="1055"/>
                </a:cubicBezTo>
                <a:cubicBezTo>
                  <a:pt x="3607" y="1055"/>
                  <a:pt x="3607" y="1055"/>
                  <a:pt x="3607" y="1055"/>
                </a:cubicBezTo>
                <a:cubicBezTo>
                  <a:pt x="3885" y="235"/>
                  <a:pt x="3885" y="235"/>
                  <a:pt x="3885" y="235"/>
                </a:cubicBezTo>
                <a:lnTo>
                  <a:pt x="3988" y="235"/>
                </a:lnTo>
                <a:close/>
                <a:moveTo>
                  <a:pt x="4068" y="697"/>
                </a:moveTo>
                <a:cubicBezTo>
                  <a:pt x="3975" y="423"/>
                  <a:pt x="3975" y="423"/>
                  <a:pt x="3975" y="423"/>
                </a:cubicBezTo>
                <a:cubicBezTo>
                  <a:pt x="3960" y="381"/>
                  <a:pt x="3949" y="341"/>
                  <a:pt x="3939" y="296"/>
                </a:cubicBezTo>
                <a:cubicBezTo>
                  <a:pt x="3932" y="296"/>
                  <a:pt x="3932" y="296"/>
                  <a:pt x="3932" y="296"/>
                </a:cubicBezTo>
                <a:cubicBezTo>
                  <a:pt x="3921" y="341"/>
                  <a:pt x="3910" y="381"/>
                  <a:pt x="3896" y="423"/>
                </a:cubicBezTo>
                <a:cubicBezTo>
                  <a:pt x="3801" y="697"/>
                  <a:pt x="3801" y="697"/>
                  <a:pt x="3801" y="697"/>
                </a:cubicBezTo>
                <a:lnTo>
                  <a:pt x="4068" y="697"/>
                </a:lnTo>
                <a:close/>
                <a:moveTo>
                  <a:pt x="4455" y="235"/>
                </a:moveTo>
                <a:cubicBezTo>
                  <a:pt x="4381" y="235"/>
                  <a:pt x="4381" y="235"/>
                  <a:pt x="4381" y="235"/>
                </a:cubicBezTo>
                <a:cubicBezTo>
                  <a:pt x="4381" y="1055"/>
                  <a:pt x="4381" y="1055"/>
                  <a:pt x="4381" y="1055"/>
                </a:cubicBezTo>
                <a:cubicBezTo>
                  <a:pt x="4846" y="1055"/>
                  <a:pt x="4846" y="1055"/>
                  <a:pt x="4846" y="1055"/>
                </a:cubicBezTo>
                <a:cubicBezTo>
                  <a:pt x="4846" y="990"/>
                  <a:pt x="4846" y="990"/>
                  <a:pt x="4846" y="990"/>
                </a:cubicBezTo>
                <a:cubicBezTo>
                  <a:pt x="4455" y="990"/>
                  <a:pt x="4455" y="990"/>
                  <a:pt x="4455" y="990"/>
                </a:cubicBezTo>
                <a:lnTo>
                  <a:pt x="4455" y="235"/>
                </a:lnTo>
                <a:close/>
                <a:moveTo>
                  <a:pt x="5309" y="235"/>
                </a:moveTo>
                <a:cubicBezTo>
                  <a:pt x="5586" y="1055"/>
                  <a:pt x="5586" y="1055"/>
                  <a:pt x="5586" y="1055"/>
                </a:cubicBezTo>
                <a:cubicBezTo>
                  <a:pt x="5508" y="1055"/>
                  <a:pt x="5508" y="1055"/>
                  <a:pt x="5508" y="1055"/>
                </a:cubicBezTo>
                <a:cubicBezTo>
                  <a:pt x="5412" y="765"/>
                  <a:pt x="5412" y="765"/>
                  <a:pt x="5412" y="765"/>
                </a:cubicBezTo>
                <a:cubicBezTo>
                  <a:pt x="5101" y="765"/>
                  <a:pt x="5101" y="765"/>
                  <a:pt x="5101" y="765"/>
                </a:cubicBezTo>
                <a:cubicBezTo>
                  <a:pt x="5003" y="1055"/>
                  <a:pt x="5003" y="1055"/>
                  <a:pt x="5003" y="1055"/>
                </a:cubicBezTo>
                <a:cubicBezTo>
                  <a:pt x="4928" y="1055"/>
                  <a:pt x="4928" y="1055"/>
                  <a:pt x="4928" y="1055"/>
                </a:cubicBezTo>
                <a:cubicBezTo>
                  <a:pt x="5207" y="235"/>
                  <a:pt x="5207" y="235"/>
                  <a:pt x="5207" y="235"/>
                </a:cubicBezTo>
                <a:lnTo>
                  <a:pt x="5309" y="235"/>
                </a:lnTo>
                <a:close/>
                <a:moveTo>
                  <a:pt x="5389" y="697"/>
                </a:moveTo>
                <a:cubicBezTo>
                  <a:pt x="5296" y="423"/>
                  <a:pt x="5296" y="423"/>
                  <a:pt x="5296" y="423"/>
                </a:cubicBezTo>
                <a:cubicBezTo>
                  <a:pt x="5282" y="381"/>
                  <a:pt x="5271" y="341"/>
                  <a:pt x="5261" y="296"/>
                </a:cubicBezTo>
                <a:cubicBezTo>
                  <a:pt x="5253" y="296"/>
                  <a:pt x="5253" y="296"/>
                  <a:pt x="5253" y="296"/>
                </a:cubicBezTo>
                <a:cubicBezTo>
                  <a:pt x="5242" y="341"/>
                  <a:pt x="5231" y="381"/>
                  <a:pt x="5218" y="423"/>
                </a:cubicBezTo>
                <a:cubicBezTo>
                  <a:pt x="5123" y="697"/>
                  <a:pt x="5123" y="697"/>
                  <a:pt x="5123" y="697"/>
                </a:cubicBezTo>
                <a:lnTo>
                  <a:pt x="5389" y="697"/>
                </a:lnTo>
                <a:close/>
                <a:moveTo>
                  <a:pt x="6208" y="834"/>
                </a:moveTo>
                <a:cubicBezTo>
                  <a:pt x="6208" y="876"/>
                  <a:pt x="6209" y="926"/>
                  <a:pt x="6211" y="978"/>
                </a:cubicBezTo>
                <a:cubicBezTo>
                  <a:pt x="6210" y="978"/>
                  <a:pt x="6210" y="978"/>
                  <a:pt x="6210" y="978"/>
                </a:cubicBezTo>
                <a:cubicBezTo>
                  <a:pt x="6193" y="941"/>
                  <a:pt x="6172" y="898"/>
                  <a:pt x="6154" y="865"/>
                </a:cubicBezTo>
                <a:cubicBezTo>
                  <a:pt x="5807" y="235"/>
                  <a:pt x="5807" y="235"/>
                  <a:pt x="5807" y="235"/>
                </a:cubicBezTo>
                <a:cubicBezTo>
                  <a:pt x="5702" y="235"/>
                  <a:pt x="5702" y="235"/>
                  <a:pt x="5702" y="235"/>
                </a:cubicBezTo>
                <a:cubicBezTo>
                  <a:pt x="5702" y="1055"/>
                  <a:pt x="5702" y="1055"/>
                  <a:pt x="5702" y="1055"/>
                </a:cubicBezTo>
                <a:cubicBezTo>
                  <a:pt x="5772" y="1055"/>
                  <a:pt x="5772" y="1055"/>
                  <a:pt x="5772" y="1055"/>
                </a:cubicBezTo>
                <a:cubicBezTo>
                  <a:pt x="5772" y="446"/>
                  <a:pt x="5772" y="446"/>
                  <a:pt x="5772" y="446"/>
                </a:cubicBezTo>
                <a:cubicBezTo>
                  <a:pt x="5772" y="398"/>
                  <a:pt x="5771" y="350"/>
                  <a:pt x="5769" y="304"/>
                </a:cubicBezTo>
                <a:cubicBezTo>
                  <a:pt x="5770" y="304"/>
                  <a:pt x="5770" y="304"/>
                  <a:pt x="5770" y="304"/>
                </a:cubicBezTo>
                <a:cubicBezTo>
                  <a:pt x="5788" y="344"/>
                  <a:pt x="5809" y="384"/>
                  <a:pt x="5828" y="419"/>
                </a:cubicBezTo>
                <a:cubicBezTo>
                  <a:pt x="6174" y="1056"/>
                  <a:pt x="6174" y="1056"/>
                  <a:pt x="6174" y="1056"/>
                </a:cubicBezTo>
                <a:cubicBezTo>
                  <a:pt x="6279" y="1056"/>
                  <a:pt x="6279" y="1056"/>
                  <a:pt x="6279" y="1056"/>
                </a:cubicBezTo>
                <a:cubicBezTo>
                  <a:pt x="6279" y="235"/>
                  <a:pt x="6279" y="235"/>
                  <a:pt x="6279" y="235"/>
                </a:cubicBezTo>
                <a:cubicBezTo>
                  <a:pt x="6208" y="235"/>
                  <a:pt x="6208" y="235"/>
                  <a:pt x="6208" y="235"/>
                </a:cubicBezTo>
                <a:lnTo>
                  <a:pt x="6208" y="834"/>
                </a:lnTo>
                <a:close/>
                <a:moveTo>
                  <a:pt x="6422" y="598"/>
                </a:moveTo>
                <a:cubicBezTo>
                  <a:pt x="6422" y="692"/>
                  <a:pt x="6422" y="692"/>
                  <a:pt x="6422" y="692"/>
                </a:cubicBezTo>
                <a:cubicBezTo>
                  <a:pt x="6422" y="981"/>
                  <a:pt x="6549" y="1070"/>
                  <a:pt x="6744" y="1070"/>
                </a:cubicBezTo>
                <a:cubicBezTo>
                  <a:pt x="6829" y="1070"/>
                  <a:pt x="6907" y="1057"/>
                  <a:pt x="6935" y="1053"/>
                </a:cubicBezTo>
                <a:cubicBezTo>
                  <a:pt x="6935" y="991"/>
                  <a:pt x="6935" y="991"/>
                  <a:pt x="6935" y="991"/>
                </a:cubicBezTo>
                <a:cubicBezTo>
                  <a:pt x="6880" y="999"/>
                  <a:pt x="6817" y="1003"/>
                  <a:pt x="6744" y="1003"/>
                </a:cubicBezTo>
                <a:cubicBezTo>
                  <a:pt x="6575" y="1003"/>
                  <a:pt x="6496" y="920"/>
                  <a:pt x="6496" y="692"/>
                </a:cubicBezTo>
                <a:cubicBezTo>
                  <a:pt x="6496" y="598"/>
                  <a:pt x="6496" y="598"/>
                  <a:pt x="6496" y="598"/>
                </a:cubicBezTo>
                <a:cubicBezTo>
                  <a:pt x="6496" y="370"/>
                  <a:pt x="6575" y="288"/>
                  <a:pt x="6744" y="288"/>
                </a:cubicBezTo>
                <a:cubicBezTo>
                  <a:pt x="6815" y="288"/>
                  <a:pt x="6873" y="292"/>
                  <a:pt x="6935" y="300"/>
                </a:cubicBezTo>
                <a:cubicBezTo>
                  <a:pt x="6935" y="239"/>
                  <a:pt x="6935" y="239"/>
                  <a:pt x="6935" y="239"/>
                </a:cubicBezTo>
                <a:cubicBezTo>
                  <a:pt x="6903" y="234"/>
                  <a:pt x="6826" y="222"/>
                  <a:pt x="6744" y="222"/>
                </a:cubicBezTo>
                <a:cubicBezTo>
                  <a:pt x="6549" y="222"/>
                  <a:pt x="6422" y="310"/>
                  <a:pt x="6422" y="598"/>
                </a:cubicBezTo>
                <a:close/>
                <a:moveTo>
                  <a:pt x="7054" y="1055"/>
                </a:moveTo>
                <a:cubicBezTo>
                  <a:pt x="7526" y="1055"/>
                  <a:pt x="7526" y="1055"/>
                  <a:pt x="7526" y="1055"/>
                </a:cubicBezTo>
                <a:cubicBezTo>
                  <a:pt x="7526" y="990"/>
                  <a:pt x="7526" y="990"/>
                  <a:pt x="7526" y="990"/>
                </a:cubicBezTo>
                <a:cubicBezTo>
                  <a:pt x="7128" y="990"/>
                  <a:pt x="7128" y="990"/>
                  <a:pt x="7128" y="990"/>
                </a:cubicBezTo>
                <a:cubicBezTo>
                  <a:pt x="7128" y="661"/>
                  <a:pt x="7128" y="661"/>
                  <a:pt x="7128" y="661"/>
                </a:cubicBezTo>
                <a:cubicBezTo>
                  <a:pt x="7500" y="661"/>
                  <a:pt x="7500" y="661"/>
                  <a:pt x="7500" y="661"/>
                </a:cubicBezTo>
                <a:cubicBezTo>
                  <a:pt x="7500" y="594"/>
                  <a:pt x="7500" y="594"/>
                  <a:pt x="7500" y="594"/>
                </a:cubicBezTo>
                <a:cubicBezTo>
                  <a:pt x="7128" y="594"/>
                  <a:pt x="7128" y="594"/>
                  <a:pt x="7128" y="594"/>
                </a:cubicBezTo>
                <a:cubicBezTo>
                  <a:pt x="7128" y="301"/>
                  <a:pt x="7128" y="301"/>
                  <a:pt x="7128" y="301"/>
                </a:cubicBezTo>
                <a:cubicBezTo>
                  <a:pt x="7526" y="301"/>
                  <a:pt x="7526" y="301"/>
                  <a:pt x="7526" y="301"/>
                </a:cubicBezTo>
                <a:cubicBezTo>
                  <a:pt x="7526" y="235"/>
                  <a:pt x="7526" y="235"/>
                  <a:pt x="7526" y="235"/>
                </a:cubicBezTo>
                <a:cubicBezTo>
                  <a:pt x="7054" y="235"/>
                  <a:pt x="7054" y="235"/>
                  <a:pt x="7054" y="235"/>
                </a:cubicBezTo>
                <a:lnTo>
                  <a:pt x="7054" y="1055"/>
                </a:lnTo>
                <a:close/>
                <a:moveTo>
                  <a:pt x="7658" y="1055"/>
                </a:moveTo>
                <a:cubicBezTo>
                  <a:pt x="8131" y="1055"/>
                  <a:pt x="8131" y="1055"/>
                  <a:pt x="8131" y="1055"/>
                </a:cubicBezTo>
                <a:cubicBezTo>
                  <a:pt x="8131" y="990"/>
                  <a:pt x="8131" y="990"/>
                  <a:pt x="8131" y="990"/>
                </a:cubicBezTo>
                <a:cubicBezTo>
                  <a:pt x="7732" y="990"/>
                  <a:pt x="7732" y="990"/>
                  <a:pt x="7732" y="990"/>
                </a:cubicBezTo>
                <a:cubicBezTo>
                  <a:pt x="7732" y="661"/>
                  <a:pt x="7732" y="661"/>
                  <a:pt x="7732" y="661"/>
                </a:cubicBezTo>
                <a:cubicBezTo>
                  <a:pt x="8104" y="661"/>
                  <a:pt x="8104" y="661"/>
                  <a:pt x="8104" y="661"/>
                </a:cubicBezTo>
                <a:cubicBezTo>
                  <a:pt x="8104" y="594"/>
                  <a:pt x="8104" y="594"/>
                  <a:pt x="8104" y="594"/>
                </a:cubicBezTo>
                <a:cubicBezTo>
                  <a:pt x="7732" y="594"/>
                  <a:pt x="7732" y="594"/>
                  <a:pt x="7732" y="594"/>
                </a:cubicBezTo>
                <a:cubicBezTo>
                  <a:pt x="7732" y="301"/>
                  <a:pt x="7732" y="301"/>
                  <a:pt x="7732" y="301"/>
                </a:cubicBezTo>
                <a:cubicBezTo>
                  <a:pt x="8131" y="301"/>
                  <a:pt x="8131" y="301"/>
                  <a:pt x="8131" y="301"/>
                </a:cubicBezTo>
                <a:cubicBezTo>
                  <a:pt x="8131" y="235"/>
                  <a:pt x="8131" y="235"/>
                  <a:pt x="8131" y="235"/>
                </a:cubicBezTo>
                <a:cubicBezTo>
                  <a:pt x="7658" y="235"/>
                  <a:pt x="7658" y="235"/>
                  <a:pt x="7658" y="235"/>
                </a:cubicBezTo>
                <a:lnTo>
                  <a:pt x="7658" y="1055"/>
                </a:lnTo>
                <a:close/>
                <a:moveTo>
                  <a:pt x="8613" y="705"/>
                </a:moveTo>
                <a:cubicBezTo>
                  <a:pt x="8826" y="1055"/>
                  <a:pt x="8826" y="1055"/>
                  <a:pt x="8826" y="1055"/>
                </a:cubicBezTo>
                <a:cubicBezTo>
                  <a:pt x="8739" y="1055"/>
                  <a:pt x="8739" y="1055"/>
                  <a:pt x="8739" y="1055"/>
                </a:cubicBezTo>
                <a:cubicBezTo>
                  <a:pt x="8535" y="721"/>
                  <a:pt x="8535" y="721"/>
                  <a:pt x="8535" y="721"/>
                </a:cubicBezTo>
                <a:cubicBezTo>
                  <a:pt x="8510" y="722"/>
                  <a:pt x="8479" y="722"/>
                  <a:pt x="8457" y="722"/>
                </a:cubicBezTo>
                <a:cubicBezTo>
                  <a:pt x="8417" y="722"/>
                  <a:pt x="8370" y="722"/>
                  <a:pt x="8337" y="721"/>
                </a:cubicBezTo>
                <a:cubicBezTo>
                  <a:pt x="8337" y="1055"/>
                  <a:pt x="8337" y="1055"/>
                  <a:pt x="8337" y="1055"/>
                </a:cubicBezTo>
                <a:cubicBezTo>
                  <a:pt x="8263" y="1055"/>
                  <a:pt x="8263" y="1055"/>
                  <a:pt x="8263" y="1055"/>
                </a:cubicBezTo>
                <a:cubicBezTo>
                  <a:pt x="8263" y="235"/>
                  <a:pt x="8263" y="235"/>
                  <a:pt x="8263" y="235"/>
                </a:cubicBezTo>
                <a:cubicBezTo>
                  <a:pt x="8341" y="232"/>
                  <a:pt x="8387" y="231"/>
                  <a:pt x="8455" y="231"/>
                </a:cubicBezTo>
                <a:cubicBezTo>
                  <a:pt x="8648" y="231"/>
                  <a:pt x="8779" y="281"/>
                  <a:pt x="8779" y="468"/>
                </a:cubicBezTo>
                <a:cubicBezTo>
                  <a:pt x="8779" y="477"/>
                  <a:pt x="8779" y="477"/>
                  <a:pt x="8779" y="477"/>
                </a:cubicBezTo>
                <a:cubicBezTo>
                  <a:pt x="8779" y="609"/>
                  <a:pt x="8720" y="675"/>
                  <a:pt x="8613" y="705"/>
                </a:cubicBezTo>
                <a:close/>
                <a:moveTo>
                  <a:pt x="8704" y="477"/>
                </a:moveTo>
                <a:cubicBezTo>
                  <a:pt x="8704" y="468"/>
                  <a:pt x="8704" y="468"/>
                  <a:pt x="8704" y="468"/>
                </a:cubicBezTo>
                <a:cubicBezTo>
                  <a:pt x="8704" y="333"/>
                  <a:pt x="8622" y="297"/>
                  <a:pt x="8455" y="297"/>
                </a:cubicBezTo>
                <a:cubicBezTo>
                  <a:pt x="8419" y="297"/>
                  <a:pt x="8375" y="299"/>
                  <a:pt x="8337" y="300"/>
                </a:cubicBezTo>
                <a:cubicBezTo>
                  <a:pt x="8337" y="656"/>
                  <a:pt x="8337" y="656"/>
                  <a:pt x="8337" y="656"/>
                </a:cubicBezTo>
                <a:cubicBezTo>
                  <a:pt x="8373" y="657"/>
                  <a:pt x="8417" y="657"/>
                  <a:pt x="8457" y="657"/>
                </a:cubicBezTo>
                <a:cubicBezTo>
                  <a:pt x="8626" y="657"/>
                  <a:pt x="8704" y="611"/>
                  <a:pt x="8704" y="477"/>
                </a:cubicBezTo>
                <a:close/>
                <a:moveTo>
                  <a:pt x="9517" y="596"/>
                </a:moveTo>
                <a:cubicBezTo>
                  <a:pt x="9517" y="693"/>
                  <a:pt x="9517" y="693"/>
                  <a:pt x="9517" y="693"/>
                </a:cubicBezTo>
                <a:cubicBezTo>
                  <a:pt x="9517" y="930"/>
                  <a:pt x="9416" y="1060"/>
                  <a:pt x="9165" y="1060"/>
                </a:cubicBezTo>
                <a:cubicBezTo>
                  <a:pt x="9072" y="1060"/>
                  <a:pt x="9024" y="1057"/>
                  <a:pt x="8944" y="1055"/>
                </a:cubicBezTo>
                <a:cubicBezTo>
                  <a:pt x="8944" y="235"/>
                  <a:pt x="8944" y="235"/>
                  <a:pt x="8944" y="235"/>
                </a:cubicBezTo>
                <a:cubicBezTo>
                  <a:pt x="9032" y="233"/>
                  <a:pt x="9063" y="232"/>
                  <a:pt x="9165" y="232"/>
                </a:cubicBezTo>
                <a:cubicBezTo>
                  <a:pt x="9411" y="232"/>
                  <a:pt x="9517" y="359"/>
                  <a:pt x="9517" y="596"/>
                </a:cubicBezTo>
                <a:close/>
                <a:moveTo>
                  <a:pt x="9443" y="596"/>
                </a:moveTo>
                <a:cubicBezTo>
                  <a:pt x="9443" y="374"/>
                  <a:pt x="9346" y="298"/>
                  <a:pt x="9159" y="298"/>
                </a:cubicBezTo>
                <a:cubicBezTo>
                  <a:pt x="9104" y="298"/>
                  <a:pt x="9061" y="299"/>
                  <a:pt x="9018" y="300"/>
                </a:cubicBezTo>
                <a:cubicBezTo>
                  <a:pt x="9018" y="990"/>
                  <a:pt x="9018" y="990"/>
                  <a:pt x="9018" y="990"/>
                </a:cubicBezTo>
                <a:cubicBezTo>
                  <a:pt x="9060" y="992"/>
                  <a:pt x="9107" y="994"/>
                  <a:pt x="9159" y="994"/>
                </a:cubicBezTo>
                <a:cubicBezTo>
                  <a:pt x="9346" y="994"/>
                  <a:pt x="9443" y="915"/>
                  <a:pt x="9443" y="693"/>
                </a:cubicBezTo>
                <a:lnTo>
                  <a:pt x="9443" y="596"/>
                </a:lnTo>
                <a:close/>
                <a:moveTo>
                  <a:pt x="277" y="1465"/>
                </a:moveTo>
                <a:cubicBezTo>
                  <a:pt x="203" y="1465"/>
                  <a:pt x="203" y="1465"/>
                  <a:pt x="203" y="1465"/>
                </a:cubicBezTo>
                <a:cubicBezTo>
                  <a:pt x="203" y="2285"/>
                  <a:pt x="203" y="2285"/>
                  <a:pt x="203" y="2285"/>
                </a:cubicBezTo>
                <a:cubicBezTo>
                  <a:pt x="668" y="2285"/>
                  <a:pt x="668" y="2285"/>
                  <a:pt x="668" y="2285"/>
                </a:cubicBezTo>
                <a:cubicBezTo>
                  <a:pt x="668" y="2220"/>
                  <a:pt x="668" y="2220"/>
                  <a:pt x="668" y="2220"/>
                </a:cubicBezTo>
                <a:cubicBezTo>
                  <a:pt x="277" y="2220"/>
                  <a:pt x="277" y="2220"/>
                  <a:pt x="277" y="2220"/>
                </a:cubicBezTo>
                <a:lnTo>
                  <a:pt x="277" y="1465"/>
                </a:lnTo>
                <a:close/>
                <a:moveTo>
                  <a:pt x="784" y="2285"/>
                </a:moveTo>
                <a:cubicBezTo>
                  <a:pt x="1256" y="2285"/>
                  <a:pt x="1256" y="2285"/>
                  <a:pt x="1256" y="2285"/>
                </a:cubicBezTo>
                <a:cubicBezTo>
                  <a:pt x="1256" y="2220"/>
                  <a:pt x="1256" y="2220"/>
                  <a:pt x="1256" y="2220"/>
                </a:cubicBezTo>
                <a:cubicBezTo>
                  <a:pt x="858" y="2220"/>
                  <a:pt x="858" y="2220"/>
                  <a:pt x="858" y="2220"/>
                </a:cubicBezTo>
                <a:cubicBezTo>
                  <a:pt x="858" y="1891"/>
                  <a:pt x="858" y="1891"/>
                  <a:pt x="858" y="1891"/>
                </a:cubicBezTo>
                <a:cubicBezTo>
                  <a:pt x="1230" y="1891"/>
                  <a:pt x="1230" y="1891"/>
                  <a:pt x="1230" y="1891"/>
                </a:cubicBezTo>
                <a:cubicBezTo>
                  <a:pt x="1230" y="1824"/>
                  <a:pt x="1230" y="1824"/>
                  <a:pt x="1230" y="1824"/>
                </a:cubicBezTo>
                <a:cubicBezTo>
                  <a:pt x="858" y="1824"/>
                  <a:pt x="858" y="1824"/>
                  <a:pt x="858" y="1824"/>
                </a:cubicBezTo>
                <a:cubicBezTo>
                  <a:pt x="858" y="1531"/>
                  <a:pt x="858" y="1531"/>
                  <a:pt x="858" y="1531"/>
                </a:cubicBezTo>
                <a:cubicBezTo>
                  <a:pt x="1256" y="1531"/>
                  <a:pt x="1256" y="1531"/>
                  <a:pt x="1256" y="1531"/>
                </a:cubicBezTo>
                <a:cubicBezTo>
                  <a:pt x="1256" y="1465"/>
                  <a:pt x="1256" y="1465"/>
                  <a:pt x="1256" y="1465"/>
                </a:cubicBezTo>
                <a:cubicBezTo>
                  <a:pt x="784" y="1465"/>
                  <a:pt x="784" y="1465"/>
                  <a:pt x="784" y="1465"/>
                </a:cubicBezTo>
                <a:lnTo>
                  <a:pt x="784" y="2285"/>
                </a:lnTo>
                <a:close/>
                <a:moveTo>
                  <a:pt x="1723" y="2114"/>
                </a:moveTo>
                <a:cubicBezTo>
                  <a:pt x="1710" y="2152"/>
                  <a:pt x="1700" y="2193"/>
                  <a:pt x="1691" y="2229"/>
                </a:cubicBezTo>
                <a:cubicBezTo>
                  <a:pt x="1689" y="2229"/>
                  <a:pt x="1689" y="2229"/>
                  <a:pt x="1689" y="2229"/>
                </a:cubicBezTo>
                <a:cubicBezTo>
                  <a:pt x="1679" y="2194"/>
                  <a:pt x="1670" y="2152"/>
                  <a:pt x="1657" y="2114"/>
                </a:cubicBezTo>
                <a:cubicBezTo>
                  <a:pt x="1437" y="1465"/>
                  <a:pt x="1437" y="1465"/>
                  <a:pt x="1437" y="1465"/>
                </a:cubicBezTo>
                <a:cubicBezTo>
                  <a:pt x="1359" y="1465"/>
                  <a:pt x="1359" y="1465"/>
                  <a:pt x="1359" y="1465"/>
                </a:cubicBezTo>
                <a:cubicBezTo>
                  <a:pt x="1638" y="2285"/>
                  <a:pt x="1638" y="2285"/>
                  <a:pt x="1638" y="2285"/>
                </a:cubicBezTo>
                <a:cubicBezTo>
                  <a:pt x="1738" y="2285"/>
                  <a:pt x="1738" y="2285"/>
                  <a:pt x="1738" y="2285"/>
                </a:cubicBezTo>
                <a:cubicBezTo>
                  <a:pt x="2018" y="1465"/>
                  <a:pt x="2018" y="1465"/>
                  <a:pt x="2018" y="1465"/>
                </a:cubicBezTo>
                <a:cubicBezTo>
                  <a:pt x="1942" y="1465"/>
                  <a:pt x="1942" y="1465"/>
                  <a:pt x="1942" y="1465"/>
                </a:cubicBezTo>
                <a:lnTo>
                  <a:pt x="1723" y="2114"/>
                </a:lnTo>
                <a:close/>
                <a:moveTo>
                  <a:pt x="2137" y="2285"/>
                </a:moveTo>
                <a:cubicBezTo>
                  <a:pt x="2610" y="2285"/>
                  <a:pt x="2610" y="2285"/>
                  <a:pt x="2610" y="2285"/>
                </a:cubicBezTo>
                <a:cubicBezTo>
                  <a:pt x="2610" y="2220"/>
                  <a:pt x="2610" y="2220"/>
                  <a:pt x="2610" y="2220"/>
                </a:cubicBezTo>
                <a:cubicBezTo>
                  <a:pt x="2211" y="2220"/>
                  <a:pt x="2211" y="2220"/>
                  <a:pt x="2211" y="2220"/>
                </a:cubicBezTo>
                <a:cubicBezTo>
                  <a:pt x="2211" y="1891"/>
                  <a:pt x="2211" y="1891"/>
                  <a:pt x="2211" y="1891"/>
                </a:cubicBezTo>
                <a:cubicBezTo>
                  <a:pt x="2583" y="1891"/>
                  <a:pt x="2583" y="1891"/>
                  <a:pt x="2583" y="1891"/>
                </a:cubicBezTo>
                <a:cubicBezTo>
                  <a:pt x="2583" y="1824"/>
                  <a:pt x="2583" y="1824"/>
                  <a:pt x="2583" y="1824"/>
                </a:cubicBezTo>
                <a:cubicBezTo>
                  <a:pt x="2211" y="1824"/>
                  <a:pt x="2211" y="1824"/>
                  <a:pt x="2211" y="1824"/>
                </a:cubicBezTo>
                <a:cubicBezTo>
                  <a:pt x="2211" y="1531"/>
                  <a:pt x="2211" y="1531"/>
                  <a:pt x="2211" y="1531"/>
                </a:cubicBezTo>
                <a:cubicBezTo>
                  <a:pt x="2610" y="1531"/>
                  <a:pt x="2610" y="1531"/>
                  <a:pt x="2610" y="1531"/>
                </a:cubicBezTo>
                <a:cubicBezTo>
                  <a:pt x="2610" y="1465"/>
                  <a:pt x="2610" y="1465"/>
                  <a:pt x="2610" y="1465"/>
                </a:cubicBezTo>
                <a:cubicBezTo>
                  <a:pt x="2137" y="1465"/>
                  <a:pt x="2137" y="1465"/>
                  <a:pt x="2137" y="1465"/>
                </a:cubicBezTo>
                <a:lnTo>
                  <a:pt x="2137" y="2285"/>
                </a:lnTo>
                <a:close/>
                <a:moveTo>
                  <a:pt x="3248" y="2065"/>
                </a:moveTo>
                <a:cubicBezTo>
                  <a:pt x="3248" y="2107"/>
                  <a:pt x="3249" y="2156"/>
                  <a:pt x="3251" y="2208"/>
                </a:cubicBezTo>
                <a:cubicBezTo>
                  <a:pt x="3250" y="2208"/>
                  <a:pt x="3250" y="2208"/>
                  <a:pt x="3250" y="2208"/>
                </a:cubicBezTo>
                <a:cubicBezTo>
                  <a:pt x="3232" y="2172"/>
                  <a:pt x="3211" y="2129"/>
                  <a:pt x="3194" y="2096"/>
                </a:cubicBezTo>
                <a:cubicBezTo>
                  <a:pt x="2847" y="1465"/>
                  <a:pt x="2847" y="1465"/>
                  <a:pt x="2847" y="1465"/>
                </a:cubicBezTo>
                <a:cubicBezTo>
                  <a:pt x="2742" y="1465"/>
                  <a:pt x="2742" y="1465"/>
                  <a:pt x="2742" y="1465"/>
                </a:cubicBezTo>
                <a:cubicBezTo>
                  <a:pt x="2742" y="2285"/>
                  <a:pt x="2742" y="2285"/>
                  <a:pt x="2742" y="2285"/>
                </a:cubicBezTo>
                <a:cubicBezTo>
                  <a:pt x="2812" y="2285"/>
                  <a:pt x="2812" y="2285"/>
                  <a:pt x="2812" y="2285"/>
                </a:cubicBezTo>
                <a:cubicBezTo>
                  <a:pt x="2812" y="1676"/>
                  <a:pt x="2812" y="1676"/>
                  <a:pt x="2812" y="1676"/>
                </a:cubicBezTo>
                <a:cubicBezTo>
                  <a:pt x="2812" y="1629"/>
                  <a:pt x="2810" y="1580"/>
                  <a:pt x="2808" y="1535"/>
                </a:cubicBezTo>
                <a:cubicBezTo>
                  <a:pt x="2809" y="1535"/>
                  <a:pt x="2809" y="1535"/>
                  <a:pt x="2809" y="1535"/>
                </a:cubicBezTo>
                <a:cubicBezTo>
                  <a:pt x="2828" y="1574"/>
                  <a:pt x="2849" y="1614"/>
                  <a:pt x="2868" y="1650"/>
                </a:cubicBezTo>
                <a:cubicBezTo>
                  <a:pt x="3213" y="2287"/>
                  <a:pt x="3213" y="2287"/>
                  <a:pt x="3213" y="2287"/>
                </a:cubicBezTo>
                <a:cubicBezTo>
                  <a:pt x="3318" y="2287"/>
                  <a:pt x="3318" y="2287"/>
                  <a:pt x="3318" y="2287"/>
                </a:cubicBezTo>
                <a:cubicBezTo>
                  <a:pt x="3318" y="1465"/>
                  <a:pt x="3318" y="1465"/>
                  <a:pt x="3318" y="1465"/>
                </a:cubicBezTo>
                <a:cubicBezTo>
                  <a:pt x="3248" y="1465"/>
                  <a:pt x="3248" y="1465"/>
                  <a:pt x="3248" y="1465"/>
                </a:cubicBezTo>
                <a:lnTo>
                  <a:pt x="3248" y="2065"/>
                </a:lnTo>
                <a:close/>
                <a:moveTo>
                  <a:pt x="1162" y="189"/>
                </a:moveTo>
                <a:cubicBezTo>
                  <a:pt x="1414" y="441"/>
                  <a:pt x="1414" y="849"/>
                  <a:pt x="1162" y="1101"/>
                </a:cubicBezTo>
                <a:cubicBezTo>
                  <a:pt x="1041" y="1222"/>
                  <a:pt x="879" y="1290"/>
                  <a:pt x="707" y="1290"/>
                </a:cubicBezTo>
                <a:cubicBezTo>
                  <a:pt x="534" y="1290"/>
                  <a:pt x="373" y="1223"/>
                  <a:pt x="251" y="1101"/>
                </a:cubicBezTo>
                <a:cubicBezTo>
                  <a:pt x="0" y="850"/>
                  <a:pt x="0" y="441"/>
                  <a:pt x="251" y="189"/>
                </a:cubicBezTo>
                <a:cubicBezTo>
                  <a:pt x="373" y="67"/>
                  <a:pt x="534" y="0"/>
                  <a:pt x="707" y="0"/>
                </a:cubicBezTo>
                <a:cubicBezTo>
                  <a:pt x="879" y="0"/>
                  <a:pt x="1041" y="68"/>
                  <a:pt x="1162" y="189"/>
                </a:cubicBezTo>
                <a:close/>
                <a:moveTo>
                  <a:pt x="1121" y="231"/>
                </a:moveTo>
                <a:cubicBezTo>
                  <a:pt x="1010" y="120"/>
                  <a:pt x="863" y="59"/>
                  <a:pt x="707" y="59"/>
                </a:cubicBezTo>
                <a:cubicBezTo>
                  <a:pt x="550" y="59"/>
                  <a:pt x="403" y="120"/>
                  <a:pt x="293" y="231"/>
                </a:cubicBezTo>
                <a:cubicBezTo>
                  <a:pt x="64" y="459"/>
                  <a:pt x="64" y="831"/>
                  <a:pt x="293" y="1059"/>
                </a:cubicBezTo>
                <a:cubicBezTo>
                  <a:pt x="403" y="1170"/>
                  <a:pt x="550" y="1231"/>
                  <a:pt x="707" y="1231"/>
                </a:cubicBezTo>
                <a:cubicBezTo>
                  <a:pt x="863" y="1231"/>
                  <a:pt x="1010" y="1170"/>
                  <a:pt x="1121" y="1059"/>
                </a:cubicBezTo>
                <a:cubicBezTo>
                  <a:pt x="1349" y="831"/>
                  <a:pt x="1349" y="459"/>
                  <a:pt x="1121" y="231"/>
                </a:cubicBezTo>
                <a:close/>
                <a:moveTo>
                  <a:pt x="1133" y="669"/>
                </a:moveTo>
                <a:cubicBezTo>
                  <a:pt x="1150" y="731"/>
                  <a:pt x="1141" y="797"/>
                  <a:pt x="1109" y="853"/>
                </a:cubicBezTo>
                <a:cubicBezTo>
                  <a:pt x="1076" y="909"/>
                  <a:pt x="1024" y="950"/>
                  <a:pt x="961" y="967"/>
                </a:cubicBezTo>
                <a:cubicBezTo>
                  <a:pt x="878" y="989"/>
                  <a:pt x="788" y="964"/>
                  <a:pt x="728" y="905"/>
                </a:cubicBezTo>
                <a:cubicBezTo>
                  <a:pt x="683" y="966"/>
                  <a:pt x="610" y="1003"/>
                  <a:pt x="533" y="1003"/>
                </a:cubicBezTo>
                <a:cubicBezTo>
                  <a:pt x="512" y="1003"/>
                  <a:pt x="490" y="1000"/>
                  <a:pt x="470" y="995"/>
                </a:cubicBezTo>
                <a:cubicBezTo>
                  <a:pt x="340" y="960"/>
                  <a:pt x="263" y="826"/>
                  <a:pt x="298" y="697"/>
                </a:cubicBezTo>
                <a:cubicBezTo>
                  <a:pt x="320" y="613"/>
                  <a:pt x="386" y="548"/>
                  <a:pt x="468" y="526"/>
                </a:cubicBezTo>
                <a:cubicBezTo>
                  <a:pt x="429" y="436"/>
                  <a:pt x="448" y="328"/>
                  <a:pt x="519" y="257"/>
                </a:cubicBezTo>
                <a:cubicBezTo>
                  <a:pt x="565" y="211"/>
                  <a:pt x="626" y="186"/>
                  <a:pt x="691" y="186"/>
                </a:cubicBezTo>
                <a:cubicBezTo>
                  <a:pt x="756" y="186"/>
                  <a:pt x="817" y="211"/>
                  <a:pt x="863" y="257"/>
                </a:cubicBezTo>
                <a:cubicBezTo>
                  <a:pt x="924" y="318"/>
                  <a:pt x="947" y="408"/>
                  <a:pt x="926" y="490"/>
                </a:cubicBezTo>
                <a:cubicBezTo>
                  <a:pt x="1024" y="501"/>
                  <a:pt x="1107" y="572"/>
                  <a:pt x="1133" y="669"/>
                </a:cubicBezTo>
                <a:close/>
                <a:moveTo>
                  <a:pt x="1076" y="684"/>
                </a:moveTo>
                <a:cubicBezTo>
                  <a:pt x="1054" y="600"/>
                  <a:pt x="975" y="542"/>
                  <a:pt x="887" y="548"/>
                </a:cubicBezTo>
                <a:cubicBezTo>
                  <a:pt x="838" y="551"/>
                  <a:pt x="838" y="551"/>
                  <a:pt x="838" y="551"/>
                </a:cubicBezTo>
                <a:cubicBezTo>
                  <a:pt x="858" y="506"/>
                  <a:pt x="858" y="506"/>
                  <a:pt x="858" y="506"/>
                </a:cubicBezTo>
                <a:cubicBezTo>
                  <a:pt x="890" y="436"/>
                  <a:pt x="876" y="353"/>
                  <a:pt x="821" y="299"/>
                </a:cubicBezTo>
                <a:cubicBezTo>
                  <a:pt x="787" y="264"/>
                  <a:pt x="740" y="245"/>
                  <a:pt x="691" y="245"/>
                </a:cubicBezTo>
                <a:cubicBezTo>
                  <a:pt x="642" y="245"/>
                  <a:pt x="596" y="264"/>
                  <a:pt x="561" y="299"/>
                </a:cubicBezTo>
                <a:cubicBezTo>
                  <a:pt x="499" y="361"/>
                  <a:pt x="489" y="458"/>
                  <a:pt x="537" y="531"/>
                </a:cubicBezTo>
                <a:cubicBezTo>
                  <a:pt x="565" y="572"/>
                  <a:pt x="565" y="572"/>
                  <a:pt x="565" y="572"/>
                </a:cubicBezTo>
                <a:cubicBezTo>
                  <a:pt x="516" y="576"/>
                  <a:pt x="516" y="576"/>
                  <a:pt x="516" y="576"/>
                </a:cubicBezTo>
                <a:cubicBezTo>
                  <a:pt x="439" y="584"/>
                  <a:pt x="374" y="638"/>
                  <a:pt x="355" y="712"/>
                </a:cubicBezTo>
                <a:cubicBezTo>
                  <a:pt x="328" y="810"/>
                  <a:pt x="387" y="912"/>
                  <a:pt x="485" y="938"/>
                </a:cubicBezTo>
                <a:cubicBezTo>
                  <a:pt x="569" y="960"/>
                  <a:pt x="660" y="918"/>
                  <a:pt x="698" y="842"/>
                </a:cubicBezTo>
                <a:cubicBezTo>
                  <a:pt x="720" y="798"/>
                  <a:pt x="720" y="798"/>
                  <a:pt x="720" y="798"/>
                </a:cubicBezTo>
                <a:cubicBezTo>
                  <a:pt x="748" y="838"/>
                  <a:pt x="748" y="838"/>
                  <a:pt x="748" y="838"/>
                </a:cubicBezTo>
                <a:cubicBezTo>
                  <a:pt x="792" y="900"/>
                  <a:pt x="872" y="929"/>
                  <a:pt x="946" y="910"/>
                </a:cubicBezTo>
                <a:cubicBezTo>
                  <a:pt x="994" y="897"/>
                  <a:pt x="1033" y="866"/>
                  <a:pt x="1058" y="824"/>
                </a:cubicBezTo>
                <a:cubicBezTo>
                  <a:pt x="1083" y="781"/>
                  <a:pt x="1089" y="732"/>
                  <a:pt x="1076" y="684"/>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6" name="Freeform 14">
            <a:extLst>
              <a:ext uri="{FF2B5EF4-FFF2-40B4-BE49-F238E27FC236}">
                <a16:creationId xmlns:a16="http://schemas.microsoft.com/office/drawing/2014/main" id="{31F2437B-6A81-46C2-AC1B-0A3961D18A97}"/>
              </a:ext>
            </a:extLst>
          </p:cNvPr>
          <p:cNvSpPr>
            <a:spLocks noSelect="1"/>
          </p:cNvSpPr>
          <p:nvPr userDrawn="1"/>
        </p:nvSpPr>
        <p:spPr bwMode="gray">
          <a:xfrm>
            <a:off x="5106065" y="839668"/>
            <a:ext cx="1620652" cy="730081"/>
          </a:xfrm>
          <a:custGeom>
            <a:avLst/>
            <a:gdLst>
              <a:gd name="T0" fmla="*/ 1714 w 6808"/>
              <a:gd name="T1" fmla="*/ 599 h 2304"/>
              <a:gd name="T2" fmla="*/ 2191 w 6808"/>
              <a:gd name="T3" fmla="*/ 636 h 2304"/>
              <a:gd name="T4" fmla="*/ 1963 w 6808"/>
              <a:gd name="T5" fmla="*/ 226 h 2304"/>
              <a:gd name="T6" fmla="*/ 2783 w 6808"/>
              <a:gd name="T7" fmla="*/ 598 h 2304"/>
              <a:gd name="T8" fmla="*/ 2337 w 6808"/>
              <a:gd name="T9" fmla="*/ 239 h 2304"/>
              <a:gd name="T10" fmla="*/ 2942 w 6808"/>
              <a:gd name="T11" fmla="*/ 239 h 2304"/>
              <a:gd name="T12" fmla="*/ 3016 w 6808"/>
              <a:gd name="T13" fmla="*/ 239 h 2304"/>
              <a:gd name="T14" fmla="*/ 3988 w 6808"/>
              <a:gd name="T15" fmla="*/ 699 h 2304"/>
              <a:gd name="T16" fmla="*/ 3484 w 6808"/>
              <a:gd name="T17" fmla="*/ 707 h 2304"/>
              <a:gd name="T18" fmla="*/ 4383 w 6808"/>
              <a:gd name="T19" fmla="*/ 642 h 2304"/>
              <a:gd name="T20" fmla="*/ 4226 w 6808"/>
              <a:gd name="T21" fmla="*/ 239 h 2304"/>
              <a:gd name="T22" fmla="*/ 5333 w 6808"/>
              <a:gd name="T23" fmla="*/ 1059 h 2304"/>
              <a:gd name="T24" fmla="*/ 4961 w 6808"/>
              <a:gd name="T25" fmla="*/ 629 h 2304"/>
              <a:gd name="T26" fmla="*/ 4961 w 6808"/>
              <a:gd name="T27" fmla="*/ 657 h 2304"/>
              <a:gd name="T28" fmla="*/ 5547 w 6808"/>
              <a:gd name="T29" fmla="*/ 1059 h 2304"/>
              <a:gd name="T30" fmla="*/ 6240 w 6808"/>
              <a:gd name="T31" fmla="*/ 1001 h 2304"/>
              <a:gd name="T32" fmla="*/ 6314 w 6808"/>
              <a:gd name="T33" fmla="*/ 305 h 2304"/>
              <a:gd name="T34" fmla="*/ 6087 w 6808"/>
              <a:gd name="T35" fmla="*/ 1074 h 2304"/>
              <a:gd name="T36" fmla="*/ 112 w 6808"/>
              <a:gd name="T37" fmla="*/ 1837 h 2304"/>
              <a:gd name="T38" fmla="*/ 186 w 6808"/>
              <a:gd name="T39" fmla="*/ 1837 h 2304"/>
              <a:gd name="T40" fmla="*/ 1370 w 6808"/>
              <a:gd name="T41" fmla="*/ 1930 h 2304"/>
              <a:gd name="T42" fmla="*/ 865 w 6808"/>
              <a:gd name="T43" fmla="*/ 1937 h 2304"/>
              <a:gd name="T44" fmla="*/ 1370 w 6808"/>
              <a:gd name="T45" fmla="*/ 1930 h 2304"/>
              <a:gd name="T46" fmla="*/ 1604 w 6808"/>
              <a:gd name="T47" fmla="*/ 1469 h 2304"/>
              <a:gd name="T48" fmla="*/ 1678 w 6808"/>
              <a:gd name="T49" fmla="*/ 1534 h 2304"/>
              <a:gd name="T50" fmla="*/ 3190 w 6808"/>
              <a:gd name="T51" fmla="*/ 2101 h 2304"/>
              <a:gd name="T52" fmla="*/ 2890 w 6808"/>
              <a:gd name="T53" fmla="*/ 1593 h 2304"/>
              <a:gd name="T54" fmla="*/ 2588 w 6808"/>
              <a:gd name="T55" fmla="*/ 1469 h 2304"/>
              <a:gd name="T56" fmla="*/ 2947 w 6808"/>
              <a:gd name="T57" fmla="*/ 1656 h 2304"/>
              <a:gd name="T58" fmla="*/ 3386 w 6808"/>
              <a:gd name="T59" fmla="*/ 1469 h 2304"/>
              <a:gd name="T60" fmla="*/ 3781 w 6808"/>
              <a:gd name="T61" fmla="*/ 2304 h 2304"/>
              <a:gd name="T62" fmla="*/ 4016 w 6808"/>
              <a:gd name="T63" fmla="*/ 1837 h 2304"/>
              <a:gd name="T64" fmla="*/ 4016 w 6808"/>
              <a:gd name="T65" fmla="*/ 1923 h 2304"/>
              <a:gd name="T66" fmla="*/ 4503 w 6808"/>
              <a:gd name="T67" fmla="*/ 1955 h 2304"/>
              <a:gd name="T68" fmla="*/ 4232 w 6808"/>
              <a:gd name="T69" fmla="*/ 1469 h 2304"/>
              <a:gd name="T70" fmla="*/ 4672 w 6808"/>
              <a:gd name="T71" fmla="*/ 1711 h 2304"/>
              <a:gd name="T72" fmla="*/ 4426 w 6808"/>
              <a:gd name="T73" fmla="*/ 1891 h 2304"/>
              <a:gd name="T74" fmla="*/ 4912 w 6808"/>
              <a:gd name="T75" fmla="*/ 2289 h 2304"/>
              <a:gd name="T76" fmla="*/ 5128 w 6808"/>
              <a:gd name="T77" fmla="*/ 1532 h 2304"/>
              <a:gd name="T78" fmla="*/ 5411 w 6808"/>
              <a:gd name="T79" fmla="*/ 1830 h 2304"/>
              <a:gd name="T80" fmla="*/ 5701 w 6808"/>
              <a:gd name="T81" fmla="*/ 1895 h 2304"/>
              <a:gd name="T82" fmla="*/ 6099 w 6808"/>
              <a:gd name="T83" fmla="*/ 1535 h 2304"/>
              <a:gd name="T84" fmla="*/ 6737 w 6808"/>
              <a:gd name="T85" fmla="*/ 2069 h 2304"/>
              <a:gd name="T86" fmla="*/ 6232 w 6808"/>
              <a:gd name="T87" fmla="*/ 1469 h 2304"/>
              <a:gd name="T88" fmla="*/ 6299 w 6808"/>
              <a:gd name="T89" fmla="*/ 1539 h 2304"/>
              <a:gd name="T90" fmla="*/ 6737 w 6808"/>
              <a:gd name="T91" fmla="*/ 1469 h 2304"/>
              <a:gd name="T92" fmla="*/ 154 w 6808"/>
              <a:gd name="T93" fmla="*/ 225 h 2304"/>
              <a:gd name="T94" fmla="*/ 68 w 6808"/>
              <a:gd name="T95" fmla="*/ 538 h 2304"/>
              <a:gd name="T96" fmla="*/ 154 w 6808"/>
              <a:gd name="T97" fmla="*/ 1068 h 2304"/>
              <a:gd name="T98" fmla="*/ 68 w 6808"/>
              <a:gd name="T99" fmla="*/ 755 h 2304"/>
              <a:gd name="T100" fmla="*/ 1292 w 6808"/>
              <a:gd name="T101" fmla="*/ 597 h 2304"/>
              <a:gd name="T102" fmla="*/ 1132 w 6808"/>
              <a:gd name="T103" fmla="*/ 314 h 2304"/>
              <a:gd name="T104" fmla="*/ 596 w 6808"/>
              <a:gd name="T105" fmla="*/ 0 h 2304"/>
              <a:gd name="T106" fmla="*/ 538 w 6808"/>
              <a:gd name="T107" fmla="*/ 68 h 2304"/>
              <a:gd name="T108" fmla="*/ 1041 w 6808"/>
              <a:gd name="T109" fmla="*/ 134 h 2304"/>
              <a:gd name="T110" fmla="*/ 978 w 6808"/>
              <a:gd name="T111" fmla="*/ 161 h 2304"/>
              <a:gd name="T112" fmla="*/ 251 w 6808"/>
              <a:gd name="T113" fmla="*/ 1159 h 2304"/>
              <a:gd name="T114" fmla="*/ 314 w 6808"/>
              <a:gd name="T115" fmla="*/ 1132 h 2304"/>
              <a:gd name="T116" fmla="*/ 1138 w 6808"/>
              <a:gd name="T117" fmla="*/ 1068 h 2304"/>
              <a:gd name="T118" fmla="*/ 1224 w 6808"/>
              <a:gd name="T119" fmla="*/ 755 h 2304"/>
              <a:gd name="T120" fmla="*/ 1041 w 6808"/>
              <a:gd name="T121" fmla="*/ 1159 h 2304"/>
              <a:gd name="T122" fmla="*/ 754 w 6808"/>
              <a:gd name="T123" fmla="*/ 1225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08" h="2304">
                <a:moveTo>
                  <a:pt x="1963" y="226"/>
                </a:moveTo>
                <a:cubicBezTo>
                  <a:pt x="2071" y="226"/>
                  <a:pt x="2168" y="241"/>
                  <a:pt x="2191" y="244"/>
                </a:cubicBezTo>
                <a:cubicBezTo>
                  <a:pt x="2191" y="305"/>
                  <a:pt x="2191" y="305"/>
                  <a:pt x="2191" y="305"/>
                </a:cubicBezTo>
                <a:cubicBezTo>
                  <a:pt x="2143" y="301"/>
                  <a:pt x="2027" y="292"/>
                  <a:pt x="1973" y="292"/>
                </a:cubicBezTo>
                <a:cubicBezTo>
                  <a:pt x="1817" y="292"/>
                  <a:pt x="1714" y="352"/>
                  <a:pt x="1714" y="599"/>
                </a:cubicBezTo>
                <a:cubicBezTo>
                  <a:pt x="1714" y="699"/>
                  <a:pt x="1714" y="699"/>
                  <a:pt x="1714" y="699"/>
                </a:cubicBezTo>
                <a:cubicBezTo>
                  <a:pt x="1714" y="936"/>
                  <a:pt x="1810" y="1006"/>
                  <a:pt x="1972" y="1006"/>
                </a:cubicBezTo>
                <a:cubicBezTo>
                  <a:pt x="2020" y="1006"/>
                  <a:pt x="2074" y="1005"/>
                  <a:pt x="2117" y="1001"/>
                </a:cubicBezTo>
                <a:cubicBezTo>
                  <a:pt x="2117" y="636"/>
                  <a:pt x="2117" y="636"/>
                  <a:pt x="2117" y="636"/>
                </a:cubicBezTo>
                <a:cubicBezTo>
                  <a:pt x="2191" y="636"/>
                  <a:pt x="2191" y="636"/>
                  <a:pt x="2191" y="636"/>
                </a:cubicBezTo>
                <a:cubicBezTo>
                  <a:pt x="2191" y="1054"/>
                  <a:pt x="2191" y="1054"/>
                  <a:pt x="2191" y="1054"/>
                </a:cubicBezTo>
                <a:cubicBezTo>
                  <a:pt x="2142" y="1061"/>
                  <a:pt x="2056" y="1074"/>
                  <a:pt x="1963" y="1074"/>
                </a:cubicBezTo>
                <a:cubicBezTo>
                  <a:pt x="1776" y="1074"/>
                  <a:pt x="1640" y="981"/>
                  <a:pt x="1640" y="699"/>
                </a:cubicBezTo>
                <a:cubicBezTo>
                  <a:pt x="1640" y="599"/>
                  <a:pt x="1640" y="599"/>
                  <a:pt x="1640" y="599"/>
                </a:cubicBezTo>
                <a:cubicBezTo>
                  <a:pt x="1640" y="305"/>
                  <a:pt x="1788" y="226"/>
                  <a:pt x="1963" y="226"/>
                </a:cubicBezTo>
                <a:close/>
                <a:moveTo>
                  <a:pt x="2810" y="994"/>
                </a:moveTo>
                <a:cubicBezTo>
                  <a:pt x="2411" y="994"/>
                  <a:pt x="2411" y="994"/>
                  <a:pt x="2411" y="994"/>
                </a:cubicBezTo>
                <a:cubicBezTo>
                  <a:pt x="2411" y="665"/>
                  <a:pt x="2411" y="665"/>
                  <a:pt x="2411" y="665"/>
                </a:cubicBezTo>
                <a:cubicBezTo>
                  <a:pt x="2783" y="665"/>
                  <a:pt x="2783" y="665"/>
                  <a:pt x="2783" y="665"/>
                </a:cubicBezTo>
                <a:cubicBezTo>
                  <a:pt x="2783" y="598"/>
                  <a:pt x="2783" y="598"/>
                  <a:pt x="2783" y="598"/>
                </a:cubicBezTo>
                <a:cubicBezTo>
                  <a:pt x="2411" y="598"/>
                  <a:pt x="2411" y="598"/>
                  <a:pt x="2411" y="598"/>
                </a:cubicBezTo>
                <a:cubicBezTo>
                  <a:pt x="2411" y="305"/>
                  <a:pt x="2411" y="305"/>
                  <a:pt x="2411" y="305"/>
                </a:cubicBezTo>
                <a:cubicBezTo>
                  <a:pt x="2810" y="305"/>
                  <a:pt x="2810" y="305"/>
                  <a:pt x="2810" y="305"/>
                </a:cubicBezTo>
                <a:cubicBezTo>
                  <a:pt x="2810" y="239"/>
                  <a:pt x="2810" y="239"/>
                  <a:pt x="2810" y="239"/>
                </a:cubicBezTo>
                <a:cubicBezTo>
                  <a:pt x="2337" y="239"/>
                  <a:pt x="2337" y="239"/>
                  <a:pt x="2337" y="239"/>
                </a:cubicBezTo>
                <a:cubicBezTo>
                  <a:pt x="2337" y="1059"/>
                  <a:pt x="2337" y="1059"/>
                  <a:pt x="2337" y="1059"/>
                </a:cubicBezTo>
                <a:cubicBezTo>
                  <a:pt x="2810" y="1059"/>
                  <a:pt x="2810" y="1059"/>
                  <a:pt x="2810" y="1059"/>
                </a:cubicBezTo>
                <a:lnTo>
                  <a:pt x="2810" y="994"/>
                </a:lnTo>
                <a:close/>
                <a:moveTo>
                  <a:pt x="3016" y="239"/>
                </a:moveTo>
                <a:cubicBezTo>
                  <a:pt x="2942" y="239"/>
                  <a:pt x="2942" y="239"/>
                  <a:pt x="2942" y="239"/>
                </a:cubicBezTo>
                <a:cubicBezTo>
                  <a:pt x="2942" y="1059"/>
                  <a:pt x="2942" y="1059"/>
                  <a:pt x="2942" y="1059"/>
                </a:cubicBezTo>
                <a:cubicBezTo>
                  <a:pt x="3407" y="1059"/>
                  <a:pt x="3407" y="1059"/>
                  <a:pt x="3407" y="1059"/>
                </a:cubicBezTo>
                <a:cubicBezTo>
                  <a:pt x="3407" y="994"/>
                  <a:pt x="3407" y="994"/>
                  <a:pt x="3407" y="994"/>
                </a:cubicBezTo>
                <a:cubicBezTo>
                  <a:pt x="3016" y="994"/>
                  <a:pt x="3016" y="994"/>
                  <a:pt x="3016" y="994"/>
                </a:cubicBezTo>
                <a:lnTo>
                  <a:pt x="3016" y="239"/>
                </a:lnTo>
                <a:close/>
                <a:moveTo>
                  <a:pt x="3773" y="1072"/>
                </a:moveTo>
                <a:cubicBezTo>
                  <a:pt x="3972" y="1072"/>
                  <a:pt x="4061" y="950"/>
                  <a:pt x="4061" y="707"/>
                </a:cubicBezTo>
                <a:cubicBezTo>
                  <a:pt x="4061" y="239"/>
                  <a:pt x="4061" y="239"/>
                  <a:pt x="4061" y="239"/>
                </a:cubicBezTo>
                <a:cubicBezTo>
                  <a:pt x="3988" y="239"/>
                  <a:pt x="3988" y="239"/>
                  <a:pt x="3988" y="239"/>
                </a:cubicBezTo>
                <a:cubicBezTo>
                  <a:pt x="3988" y="699"/>
                  <a:pt x="3988" y="699"/>
                  <a:pt x="3988" y="699"/>
                </a:cubicBezTo>
                <a:cubicBezTo>
                  <a:pt x="3988" y="915"/>
                  <a:pt x="3935" y="1006"/>
                  <a:pt x="3773" y="1006"/>
                </a:cubicBezTo>
                <a:cubicBezTo>
                  <a:pt x="3609" y="1006"/>
                  <a:pt x="3558" y="916"/>
                  <a:pt x="3558" y="699"/>
                </a:cubicBezTo>
                <a:cubicBezTo>
                  <a:pt x="3558" y="239"/>
                  <a:pt x="3558" y="239"/>
                  <a:pt x="3558" y="239"/>
                </a:cubicBezTo>
                <a:cubicBezTo>
                  <a:pt x="3484" y="239"/>
                  <a:pt x="3484" y="239"/>
                  <a:pt x="3484" y="239"/>
                </a:cubicBezTo>
                <a:cubicBezTo>
                  <a:pt x="3484" y="707"/>
                  <a:pt x="3484" y="707"/>
                  <a:pt x="3484" y="707"/>
                </a:cubicBezTo>
                <a:cubicBezTo>
                  <a:pt x="3484" y="950"/>
                  <a:pt x="3572" y="1072"/>
                  <a:pt x="3773" y="1072"/>
                </a:cubicBezTo>
                <a:close/>
                <a:moveTo>
                  <a:pt x="4300" y="657"/>
                </a:moveTo>
                <a:cubicBezTo>
                  <a:pt x="4672" y="1059"/>
                  <a:pt x="4672" y="1059"/>
                  <a:pt x="4672" y="1059"/>
                </a:cubicBezTo>
                <a:cubicBezTo>
                  <a:pt x="4773" y="1059"/>
                  <a:pt x="4773" y="1059"/>
                  <a:pt x="4773" y="1059"/>
                </a:cubicBezTo>
                <a:cubicBezTo>
                  <a:pt x="4383" y="642"/>
                  <a:pt x="4383" y="642"/>
                  <a:pt x="4383" y="642"/>
                </a:cubicBezTo>
                <a:cubicBezTo>
                  <a:pt x="4772" y="239"/>
                  <a:pt x="4772" y="239"/>
                  <a:pt x="4772" y="239"/>
                </a:cubicBezTo>
                <a:cubicBezTo>
                  <a:pt x="4676" y="239"/>
                  <a:pt x="4676" y="239"/>
                  <a:pt x="4676" y="239"/>
                </a:cubicBezTo>
                <a:cubicBezTo>
                  <a:pt x="4300" y="629"/>
                  <a:pt x="4300" y="629"/>
                  <a:pt x="4300" y="629"/>
                </a:cubicBezTo>
                <a:cubicBezTo>
                  <a:pt x="4300" y="239"/>
                  <a:pt x="4300" y="239"/>
                  <a:pt x="4300" y="239"/>
                </a:cubicBezTo>
                <a:cubicBezTo>
                  <a:pt x="4226" y="239"/>
                  <a:pt x="4226" y="239"/>
                  <a:pt x="4226" y="239"/>
                </a:cubicBezTo>
                <a:cubicBezTo>
                  <a:pt x="4226" y="1059"/>
                  <a:pt x="4226" y="1059"/>
                  <a:pt x="4226" y="1059"/>
                </a:cubicBezTo>
                <a:cubicBezTo>
                  <a:pt x="4300" y="1059"/>
                  <a:pt x="4300" y="1059"/>
                  <a:pt x="4300" y="1059"/>
                </a:cubicBezTo>
                <a:lnTo>
                  <a:pt x="4300" y="657"/>
                </a:lnTo>
                <a:close/>
                <a:moveTo>
                  <a:pt x="4961" y="657"/>
                </a:moveTo>
                <a:cubicBezTo>
                  <a:pt x="5333" y="1059"/>
                  <a:pt x="5333" y="1059"/>
                  <a:pt x="5333" y="1059"/>
                </a:cubicBezTo>
                <a:cubicBezTo>
                  <a:pt x="5435" y="1059"/>
                  <a:pt x="5435" y="1059"/>
                  <a:pt x="5435" y="1059"/>
                </a:cubicBezTo>
                <a:cubicBezTo>
                  <a:pt x="5044" y="642"/>
                  <a:pt x="5044" y="642"/>
                  <a:pt x="5044" y="642"/>
                </a:cubicBezTo>
                <a:cubicBezTo>
                  <a:pt x="5434" y="239"/>
                  <a:pt x="5434" y="239"/>
                  <a:pt x="5434" y="239"/>
                </a:cubicBezTo>
                <a:cubicBezTo>
                  <a:pt x="5338" y="239"/>
                  <a:pt x="5338" y="239"/>
                  <a:pt x="5338" y="239"/>
                </a:cubicBezTo>
                <a:cubicBezTo>
                  <a:pt x="4961" y="629"/>
                  <a:pt x="4961" y="629"/>
                  <a:pt x="4961" y="629"/>
                </a:cubicBezTo>
                <a:cubicBezTo>
                  <a:pt x="4961" y="239"/>
                  <a:pt x="4961" y="239"/>
                  <a:pt x="4961" y="239"/>
                </a:cubicBezTo>
                <a:cubicBezTo>
                  <a:pt x="4887" y="239"/>
                  <a:pt x="4887" y="239"/>
                  <a:pt x="4887" y="239"/>
                </a:cubicBezTo>
                <a:cubicBezTo>
                  <a:pt x="4887" y="1059"/>
                  <a:pt x="4887" y="1059"/>
                  <a:pt x="4887" y="1059"/>
                </a:cubicBezTo>
                <a:cubicBezTo>
                  <a:pt x="4961" y="1059"/>
                  <a:pt x="4961" y="1059"/>
                  <a:pt x="4961" y="1059"/>
                </a:cubicBezTo>
                <a:lnTo>
                  <a:pt x="4961" y="657"/>
                </a:lnTo>
                <a:close/>
                <a:moveTo>
                  <a:pt x="5547" y="1059"/>
                </a:moveTo>
                <a:cubicBezTo>
                  <a:pt x="5621" y="1059"/>
                  <a:pt x="5621" y="1059"/>
                  <a:pt x="5621" y="1059"/>
                </a:cubicBezTo>
                <a:cubicBezTo>
                  <a:pt x="5621" y="239"/>
                  <a:pt x="5621" y="239"/>
                  <a:pt x="5621" y="239"/>
                </a:cubicBezTo>
                <a:cubicBezTo>
                  <a:pt x="5547" y="239"/>
                  <a:pt x="5547" y="239"/>
                  <a:pt x="5547" y="239"/>
                </a:cubicBezTo>
                <a:lnTo>
                  <a:pt x="5547" y="1059"/>
                </a:lnTo>
                <a:close/>
                <a:moveTo>
                  <a:pt x="6087" y="1074"/>
                </a:moveTo>
                <a:cubicBezTo>
                  <a:pt x="6180" y="1074"/>
                  <a:pt x="6266" y="1061"/>
                  <a:pt x="6314" y="1054"/>
                </a:cubicBezTo>
                <a:cubicBezTo>
                  <a:pt x="6314" y="636"/>
                  <a:pt x="6314" y="636"/>
                  <a:pt x="6314" y="636"/>
                </a:cubicBezTo>
                <a:cubicBezTo>
                  <a:pt x="6240" y="636"/>
                  <a:pt x="6240" y="636"/>
                  <a:pt x="6240" y="636"/>
                </a:cubicBezTo>
                <a:cubicBezTo>
                  <a:pt x="6240" y="1001"/>
                  <a:pt x="6240" y="1001"/>
                  <a:pt x="6240" y="1001"/>
                </a:cubicBezTo>
                <a:cubicBezTo>
                  <a:pt x="6197" y="1005"/>
                  <a:pt x="6143" y="1006"/>
                  <a:pt x="6096" y="1006"/>
                </a:cubicBezTo>
                <a:cubicBezTo>
                  <a:pt x="5933" y="1006"/>
                  <a:pt x="5837" y="936"/>
                  <a:pt x="5837" y="699"/>
                </a:cubicBezTo>
                <a:cubicBezTo>
                  <a:pt x="5837" y="599"/>
                  <a:pt x="5837" y="599"/>
                  <a:pt x="5837" y="599"/>
                </a:cubicBezTo>
                <a:cubicBezTo>
                  <a:pt x="5837" y="352"/>
                  <a:pt x="5940" y="292"/>
                  <a:pt x="6097" y="292"/>
                </a:cubicBezTo>
                <a:cubicBezTo>
                  <a:pt x="6151" y="292"/>
                  <a:pt x="6267" y="301"/>
                  <a:pt x="6314" y="305"/>
                </a:cubicBezTo>
                <a:cubicBezTo>
                  <a:pt x="6314" y="244"/>
                  <a:pt x="6314" y="244"/>
                  <a:pt x="6314" y="244"/>
                </a:cubicBezTo>
                <a:cubicBezTo>
                  <a:pt x="6291" y="241"/>
                  <a:pt x="6194" y="226"/>
                  <a:pt x="6087" y="226"/>
                </a:cubicBezTo>
                <a:cubicBezTo>
                  <a:pt x="5911" y="226"/>
                  <a:pt x="5763" y="305"/>
                  <a:pt x="5763" y="599"/>
                </a:cubicBezTo>
                <a:cubicBezTo>
                  <a:pt x="5763" y="699"/>
                  <a:pt x="5763" y="699"/>
                  <a:pt x="5763" y="699"/>
                </a:cubicBezTo>
                <a:cubicBezTo>
                  <a:pt x="5763" y="981"/>
                  <a:pt x="5899" y="1074"/>
                  <a:pt x="6087" y="1074"/>
                </a:cubicBezTo>
                <a:close/>
                <a:moveTo>
                  <a:pt x="731" y="1837"/>
                </a:moveTo>
                <a:cubicBezTo>
                  <a:pt x="731" y="1923"/>
                  <a:pt x="731" y="1923"/>
                  <a:pt x="731" y="1923"/>
                </a:cubicBezTo>
                <a:cubicBezTo>
                  <a:pt x="731" y="2182"/>
                  <a:pt x="618" y="2304"/>
                  <a:pt x="422" y="2304"/>
                </a:cubicBezTo>
                <a:cubicBezTo>
                  <a:pt x="226" y="2304"/>
                  <a:pt x="112" y="2182"/>
                  <a:pt x="112" y="1923"/>
                </a:cubicBezTo>
                <a:cubicBezTo>
                  <a:pt x="112" y="1837"/>
                  <a:pt x="112" y="1837"/>
                  <a:pt x="112" y="1837"/>
                </a:cubicBezTo>
                <a:cubicBezTo>
                  <a:pt x="112" y="1577"/>
                  <a:pt x="226" y="1456"/>
                  <a:pt x="422" y="1456"/>
                </a:cubicBezTo>
                <a:cubicBezTo>
                  <a:pt x="618" y="1456"/>
                  <a:pt x="731" y="1577"/>
                  <a:pt x="731" y="1837"/>
                </a:cubicBezTo>
                <a:close/>
                <a:moveTo>
                  <a:pt x="657" y="1837"/>
                </a:moveTo>
                <a:cubicBezTo>
                  <a:pt x="657" y="1599"/>
                  <a:pt x="559" y="1522"/>
                  <a:pt x="422" y="1522"/>
                </a:cubicBezTo>
                <a:cubicBezTo>
                  <a:pt x="284" y="1522"/>
                  <a:pt x="186" y="1599"/>
                  <a:pt x="186" y="1837"/>
                </a:cubicBezTo>
                <a:cubicBezTo>
                  <a:pt x="186" y="1923"/>
                  <a:pt x="186" y="1923"/>
                  <a:pt x="186" y="1923"/>
                </a:cubicBezTo>
                <a:cubicBezTo>
                  <a:pt x="186" y="2160"/>
                  <a:pt x="285" y="2238"/>
                  <a:pt x="422" y="2238"/>
                </a:cubicBezTo>
                <a:cubicBezTo>
                  <a:pt x="559" y="2238"/>
                  <a:pt x="657" y="2160"/>
                  <a:pt x="657" y="1923"/>
                </a:cubicBezTo>
                <a:lnTo>
                  <a:pt x="657" y="1837"/>
                </a:lnTo>
                <a:close/>
                <a:moveTo>
                  <a:pt x="1370" y="1930"/>
                </a:moveTo>
                <a:cubicBezTo>
                  <a:pt x="1370" y="2145"/>
                  <a:pt x="1317" y="2236"/>
                  <a:pt x="1154" y="2236"/>
                </a:cubicBezTo>
                <a:cubicBezTo>
                  <a:pt x="990" y="2236"/>
                  <a:pt x="939" y="2146"/>
                  <a:pt x="939" y="1930"/>
                </a:cubicBezTo>
                <a:cubicBezTo>
                  <a:pt x="939" y="1469"/>
                  <a:pt x="939" y="1469"/>
                  <a:pt x="939" y="1469"/>
                </a:cubicBezTo>
                <a:cubicBezTo>
                  <a:pt x="865" y="1469"/>
                  <a:pt x="865" y="1469"/>
                  <a:pt x="865" y="1469"/>
                </a:cubicBezTo>
                <a:cubicBezTo>
                  <a:pt x="865" y="1937"/>
                  <a:pt x="865" y="1937"/>
                  <a:pt x="865" y="1937"/>
                </a:cubicBezTo>
                <a:cubicBezTo>
                  <a:pt x="865" y="2180"/>
                  <a:pt x="954" y="2303"/>
                  <a:pt x="1154" y="2303"/>
                </a:cubicBezTo>
                <a:cubicBezTo>
                  <a:pt x="1353" y="2303"/>
                  <a:pt x="1443" y="2180"/>
                  <a:pt x="1443" y="1937"/>
                </a:cubicBezTo>
                <a:cubicBezTo>
                  <a:pt x="1443" y="1469"/>
                  <a:pt x="1443" y="1469"/>
                  <a:pt x="1443" y="1469"/>
                </a:cubicBezTo>
                <a:cubicBezTo>
                  <a:pt x="1370" y="1469"/>
                  <a:pt x="1370" y="1469"/>
                  <a:pt x="1370" y="1469"/>
                </a:cubicBezTo>
                <a:lnTo>
                  <a:pt x="1370" y="1930"/>
                </a:lnTo>
                <a:close/>
                <a:moveTo>
                  <a:pt x="2177" y="1830"/>
                </a:moveTo>
                <a:cubicBezTo>
                  <a:pt x="2177" y="1927"/>
                  <a:pt x="2177" y="1927"/>
                  <a:pt x="2177" y="1927"/>
                </a:cubicBezTo>
                <a:cubicBezTo>
                  <a:pt x="2177" y="2165"/>
                  <a:pt x="2077" y="2294"/>
                  <a:pt x="1825" y="2294"/>
                </a:cubicBezTo>
                <a:cubicBezTo>
                  <a:pt x="1732" y="2294"/>
                  <a:pt x="1685" y="2292"/>
                  <a:pt x="1604" y="2289"/>
                </a:cubicBezTo>
                <a:cubicBezTo>
                  <a:pt x="1604" y="1469"/>
                  <a:pt x="1604" y="1469"/>
                  <a:pt x="1604" y="1469"/>
                </a:cubicBezTo>
                <a:cubicBezTo>
                  <a:pt x="1693" y="1467"/>
                  <a:pt x="1724" y="1466"/>
                  <a:pt x="1825" y="1466"/>
                </a:cubicBezTo>
                <a:cubicBezTo>
                  <a:pt x="2071" y="1466"/>
                  <a:pt x="2177" y="1593"/>
                  <a:pt x="2177" y="1830"/>
                </a:cubicBezTo>
                <a:close/>
                <a:moveTo>
                  <a:pt x="2103" y="1830"/>
                </a:moveTo>
                <a:cubicBezTo>
                  <a:pt x="2103" y="1608"/>
                  <a:pt x="2006" y="1532"/>
                  <a:pt x="1820" y="1532"/>
                </a:cubicBezTo>
                <a:cubicBezTo>
                  <a:pt x="1764" y="1532"/>
                  <a:pt x="1721" y="1533"/>
                  <a:pt x="1678" y="1534"/>
                </a:cubicBezTo>
                <a:cubicBezTo>
                  <a:pt x="1678" y="2224"/>
                  <a:pt x="1678" y="2224"/>
                  <a:pt x="1678" y="2224"/>
                </a:cubicBezTo>
                <a:cubicBezTo>
                  <a:pt x="1720" y="2227"/>
                  <a:pt x="1768" y="2229"/>
                  <a:pt x="1820" y="2229"/>
                </a:cubicBezTo>
                <a:cubicBezTo>
                  <a:pt x="2006" y="2229"/>
                  <a:pt x="2103" y="2149"/>
                  <a:pt x="2103" y="1927"/>
                </a:cubicBezTo>
                <a:lnTo>
                  <a:pt x="2103" y="1830"/>
                </a:lnTo>
                <a:close/>
                <a:moveTo>
                  <a:pt x="3190" y="2101"/>
                </a:moveTo>
                <a:cubicBezTo>
                  <a:pt x="3181" y="2147"/>
                  <a:pt x="3174" y="2186"/>
                  <a:pt x="3168" y="2231"/>
                </a:cubicBezTo>
                <a:cubicBezTo>
                  <a:pt x="3163" y="2231"/>
                  <a:pt x="3163" y="2231"/>
                  <a:pt x="3163" y="2231"/>
                </a:cubicBezTo>
                <a:cubicBezTo>
                  <a:pt x="3154" y="2188"/>
                  <a:pt x="3144" y="2146"/>
                  <a:pt x="3134" y="2104"/>
                </a:cubicBezTo>
                <a:cubicBezTo>
                  <a:pt x="3007" y="1593"/>
                  <a:pt x="3007" y="1593"/>
                  <a:pt x="3007" y="1593"/>
                </a:cubicBezTo>
                <a:cubicBezTo>
                  <a:pt x="2890" y="1593"/>
                  <a:pt x="2890" y="1593"/>
                  <a:pt x="2890" y="1593"/>
                </a:cubicBezTo>
                <a:cubicBezTo>
                  <a:pt x="2765" y="2101"/>
                  <a:pt x="2765" y="2101"/>
                  <a:pt x="2765" y="2101"/>
                </a:cubicBezTo>
                <a:cubicBezTo>
                  <a:pt x="2755" y="2144"/>
                  <a:pt x="2745" y="2188"/>
                  <a:pt x="2735" y="2231"/>
                </a:cubicBezTo>
                <a:cubicBezTo>
                  <a:pt x="2731" y="2231"/>
                  <a:pt x="2731" y="2231"/>
                  <a:pt x="2731" y="2231"/>
                </a:cubicBezTo>
                <a:cubicBezTo>
                  <a:pt x="2724" y="2188"/>
                  <a:pt x="2716" y="2143"/>
                  <a:pt x="2708" y="2101"/>
                </a:cubicBezTo>
                <a:cubicBezTo>
                  <a:pt x="2588" y="1469"/>
                  <a:pt x="2588" y="1469"/>
                  <a:pt x="2588" y="1469"/>
                </a:cubicBezTo>
                <a:cubicBezTo>
                  <a:pt x="2510" y="1469"/>
                  <a:pt x="2510" y="1469"/>
                  <a:pt x="2510" y="1469"/>
                </a:cubicBezTo>
                <a:cubicBezTo>
                  <a:pt x="2671" y="2289"/>
                  <a:pt x="2671" y="2289"/>
                  <a:pt x="2671" y="2289"/>
                </a:cubicBezTo>
                <a:cubicBezTo>
                  <a:pt x="2790" y="2289"/>
                  <a:pt x="2790" y="2289"/>
                  <a:pt x="2790" y="2289"/>
                </a:cubicBezTo>
                <a:cubicBezTo>
                  <a:pt x="2925" y="1746"/>
                  <a:pt x="2925" y="1746"/>
                  <a:pt x="2925" y="1746"/>
                </a:cubicBezTo>
                <a:cubicBezTo>
                  <a:pt x="2932" y="1715"/>
                  <a:pt x="2939" y="1687"/>
                  <a:pt x="2947" y="1656"/>
                </a:cubicBezTo>
                <a:cubicBezTo>
                  <a:pt x="2950" y="1656"/>
                  <a:pt x="2950" y="1656"/>
                  <a:pt x="2950" y="1656"/>
                </a:cubicBezTo>
                <a:cubicBezTo>
                  <a:pt x="2957" y="1687"/>
                  <a:pt x="2964" y="1715"/>
                  <a:pt x="2971" y="1746"/>
                </a:cubicBezTo>
                <a:cubicBezTo>
                  <a:pt x="3107" y="2289"/>
                  <a:pt x="3107" y="2289"/>
                  <a:pt x="3107" y="2289"/>
                </a:cubicBezTo>
                <a:cubicBezTo>
                  <a:pt x="3225" y="2289"/>
                  <a:pt x="3225" y="2289"/>
                  <a:pt x="3225" y="2289"/>
                </a:cubicBezTo>
                <a:cubicBezTo>
                  <a:pt x="3386" y="1469"/>
                  <a:pt x="3386" y="1469"/>
                  <a:pt x="3386" y="1469"/>
                </a:cubicBezTo>
                <a:cubicBezTo>
                  <a:pt x="3310" y="1469"/>
                  <a:pt x="3310" y="1469"/>
                  <a:pt x="3310" y="1469"/>
                </a:cubicBezTo>
                <a:lnTo>
                  <a:pt x="3190" y="2101"/>
                </a:lnTo>
                <a:close/>
                <a:moveTo>
                  <a:pt x="4090" y="1837"/>
                </a:moveTo>
                <a:cubicBezTo>
                  <a:pt x="4090" y="1923"/>
                  <a:pt x="4090" y="1923"/>
                  <a:pt x="4090" y="1923"/>
                </a:cubicBezTo>
                <a:cubicBezTo>
                  <a:pt x="4090" y="2182"/>
                  <a:pt x="3976" y="2304"/>
                  <a:pt x="3781" y="2304"/>
                </a:cubicBezTo>
                <a:cubicBezTo>
                  <a:pt x="3584" y="2304"/>
                  <a:pt x="3471" y="2182"/>
                  <a:pt x="3471" y="1923"/>
                </a:cubicBezTo>
                <a:cubicBezTo>
                  <a:pt x="3471" y="1837"/>
                  <a:pt x="3471" y="1837"/>
                  <a:pt x="3471" y="1837"/>
                </a:cubicBezTo>
                <a:cubicBezTo>
                  <a:pt x="3471" y="1577"/>
                  <a:pt x="3584" y="1456"/>
                  <a:pt x="3781" y="1456"/>
                </a:cubicBezTo>
                <a:cubicBezTo>
                  <a:pt x="3976" y="1456"/>
                  <a:pt x="4090" y="1577"/>
                  <a:pt x="4090" y="1837"/>
                </a:cubicBezTo>
                <a:close/>
                <a:moveTo>
                  <a:pt x="4016" y="1837"/>
                </a:moveTo>
                <a:cubicBezTo>
                  <a:pt x="4016" y="1599"/>
                  <a:pt x="3918" y="1522"/>
                  <a:pt x="3781" y="1522"/>
                </a:cubicBezTo>
                <a:cubicBezTo>
                  <a:pt x="3643" y="1522"/>
                  <a:pt x="3545" y="1599"/>
                  <a:pt x="3545" y="1837"/>
                </a:cubicBezTo>
                <a:cubicBezTo>
                  <a:pt x="3545" y="1923"/>
                  <a:pt x="3545" y="1923"/>
                  <a:pt x="3545" y="1923"/>
                </a:cubicBezTo>
                <a:cubicBezTo>
                  <a:pt x="3545" y="2160"/>
                  <a:pt x="3644" y="2238"/>
                  <a:pt x="3781" y="2238"/>
                </a:cubicBezTo>
                <a:cubicBezTo>
                  <a:pt x="3918" y="2238"/>
                  <a:pt x="4016" y="2160"/>
                  <a:pt x="4016" y="1923"/>
                </a:cubicBezTo>
                <a:lnTo>
                  <a:pt x="4016" y="1837"/>
                </a:lnTo>
                <a:close/>
                <a:moveTo>
                  <a:pt x="4582" y="1940"/>
                </a:moveTo>
                <a:cubicBezTo>
                  <a:pt x="4795" y="2289"/>
                  <a:pt x="4795" y="2289"/>
                  <a:pt x="4795" y="2289"/>
                </a:cubicBezTo>
                <a:cubicBezTo>
                  <a:pt x="4707" y="2289"/>
                  <a:pt x="4707" y="2289"/>
                  <a:pt x="4707" y="2289"/>
                </a:cubicBezTo>
                <a:cubicBezTo>
                  <a:pt x="4503" y="1955"/>
                  <a:pt x="4503" y="1955"/>
                  <a:pt x="4503" y="1955"/>
                </a:cubicBezTo>
                <a:cubicBezTo>
                  <a:pt x="4479" y="1956"/>
                  <a:pt x="4448" y="1956"/>
                  <a:pt x="4426" y="1956"/>
                </a:cubicBezTo>
                <a:cubicBezTo>
                  <a:pt x="4385" y="1956"/>
                  <a:pt x="4339" y="1956"/>
                  <a:pt x="4306" y="1955"/>
                </a:cubicBezTo>
                <a:cubicBezTo>
                  <a:pt x="4306" y="2289"/>
                  <a:pt x="4306" y="2289"/>
                  <a:pt x="4306" y="2289"/>
                </a:cubicBezTo>
                <a:cubicBezTo>
                  <a:pt x="4232" y="2289"/>
                  <a:pt x="4232" y="2289"/>
                  <a:pt x="4232" y="2289"/>
                </a:cubicBezTo>
                <a:cubicBezTo>
                  <a:pt x="4232" y="1469"/>
                  <a:pt x="4232" y="1469"/>
                  <a:pt x="4232" y="1469"/>
                </a:cubicBezTo>
                <a:cubicBezTo>
                  <a:pt x="4310" y="1466"/>
                  <a:pt x="4355" y="1465"/>
                  <a:pt x="4424" y="1465"/>
                </a:cubicBezTo>
                <a:cubicBezTo>
                  <a:pt x="4617" y="1465"/>
                  <a:pt x="4747" y="1516"/>
                  <a:pt x="4747" y="1702"/>
                </a:cubicBezTo>
                <a:cubicBezTo>
                  <a:pt x="4747" y="1711"/>
                  <a:pt x="4747" y="1711"/>
                  <a:pt x="4747" y="1711"/>
                </a:cubicBezTo>
                <a:cubicBezTo>
                  <a:pt x="4747" y="1843"/>
                  <a:pt x="4689" y="1910"/>
                  <a:pt x="4582" y="1940"/>
                </a:cubicBezTo>
                <a:close/>
                <a:moveTo>
                  <a:pt x="4672" y="1711"/>
                </a:moveTo>
                <a:cubicBezTo>
                  <a:pt x="4672" y="1702"/>
                  <a:pt x="4672" y="1702"/>
                  <a:pt x="4672" y="1702"/>
                </a:cubicBezTo>
                <a:cubicBezTo>
                  <a:pt x="4672" y="1567"/>
                  <a:pt x="4590" y="1531"/>
                  <a:pt x="4424" y="1531"/>
                </a:cubicBezTo>
                <a:cubicBezTo>
                  <a:pt x="4387" y="1531"/>
                  <a:pt x="4343" y="1533"/>
                  <a:pt x="4306" y="1534"/>
                </a:cubicBezTo>
                <a:cubicBezTo>
                  <a:pt x="4306" y="1890"/>
                  <a:pt x="4306" y="1890"/>
                  <a:pt x="4306" y="1890"/>
                </a:cubicBezTo>
                <a:cubicBezTo>
                  <a:pt x="4342" y="1891"/>
                  <a:pt x="4385" y="1891"/>
                  <a:pt x="4426" y="1891"/>
                </a:cubicBezTo>
                <a:cubicBezTo>
                  <a:pt x="4595" y="1891"/>
                  <a:pt x="4672" y="1846"/>
                  <a:pt x="4672" y="1711"/>
                </a:cubicBezTo>
                <a:close/>
                <a:moveTo>
                  <a:pt x="5485" y="1830"/>
                </a:moveTo>
                <a:cubicBezTo>
                  <a:pt x="5485" y="1927"/>
                  <a:pt x="5485" y="1927"/>
                  <a:pt x="5485" y="1927"/>
                </a:cubicBezTo>
                <a:cubicBezTo>
                  <a:pt x="5485" y="2165"/>
                  <a:pt x="5385" y="2294"/>
                  <a:pt x="5133" y="2294"/>
                </a:cubicBezTo>
                <a:cubicBezTo>
                  <a:pt x="5040" y="2294"/>
                  <a:pt x="4993" y="2292"/>
                  <a:pt x="4912" y="2289"/>
                </a:cubicBezTo>
                <a:cubicBezTo>
                  <a:pt x="4912" y="1469"/>
                  <a:pt x="4912" y="1469"/>
                  <a:pt x="4912" y="1469"/>
                </a:cubicBezTo>
                <a:cubicBezTo>
                  <a:pt x="5001" y="1467"/>
                  <a:pt x="5032" y="1466"/>
                  <a:pt x="5133" y="1466"/>
                </a:cubicBezTo>
                <a:cubicBezTo>
                  <a:pt x="5379" y="1466"/>
                  <a:pt x="5485" y="1593"/>
                  <a:pt x="5485" y="1830"/>
                </a:cubicBezTo>
                <a:close/>
                <a:moveTo>
                  <a:pt x="5411" y="1830"/>
                </a:moveTo>
                <a:cubicBezTo>
                  <a:pt x="5411" y="1608"/>
                  <a:pt x="5314" y="1532"/>
                  <a:pt x="5128" y="1532"/>
                </a:cubicBezTo>
                <a:cubicBezTo>
                  <a:pt x="5072" y="1532"/>
                  <a:pt x="5029" y="1533"/>
                  <a:pt x="4986" y="1534"/>
                </a:cubicBezTo>
                <a:cubicBezTo>
                  <a:pt x="4986" y="2224"/>
                  <a:pt x="4986" y="2224"/>
                  <a:pt x="4986" y="2224"/>
                </a:cubicBezTo>
                <a:cubicBezTo>
                  <a:pt x="5028" y="2227"/>
                  <a:pt x="5076" y="2229"/>
                  <a:pt x="5128" y="2229"/>
                </a:cubicBezTo>
                <a:cubicBezTo>
                  <a:pt x="5314" y="2229"/>
                  <a:pt x="5411" y="2149"/>
                  <a:pt x="5411" y="1927"/>
                </a:cubicBezTo>
                <a:lnTo>
                  <a:pt x="5411" y="1830"/>
                </a:lnTo>
                <a:close/>
                <a:moveTo>
                  <a:pt x="5627" y="2289"/>
                </a:moveTo>
                <a:cubicBezTo>
                  <a:pt x="6099" y="2289"/>
                  <a:pt x="6099" y="2289"/>
                  <a:pt x="6099" y="2289"/>
                </a:cubicBezTo>
                <a:cubicBezTo>
                  <a:pt x="6099" y="2224"/>
                  <a:pt x="6099" y="2224"/>
                  <a:pt x="6099" y="2224"/>
                </a:cubicBezTo>
                <a:cubicBezTo>
                  <a:pt x="5701" y="2224"/>
                  <a:pt x="5701" y="2224"/>
                  <a:pt x="5701" y="2224"/>
                </a:cubicBezTo>
                <a:cubicBezTo>
                  <a:pt x="5701" y="1895"/>
                  <a:pt x="5701" y="1895"/>
                  <a:pt x="5701" y="1895"/>
                </a:cubicBezTo>
                <a:cubicBezTo>
                  <a:pt x="6073" y="1895"/>
                  <a:pt x="6073" y="1895"/>
                  <a:pt x="6073" y="1895"/>
                </a:cubicBezTo>
                <a:cubicBezTo>
                  <a:pt x="6073" y="1828"/>
                  <a:pt x="6073" y="1828"/>
                  <a:pt x="6073" y="1828"/>
                </a:cubicBezTo>
                <a:cubicBezTo>
                  <a:pt x="5701" y="1828"/>
                  <a:pt x="5701" y="1828"/>
                  <a:pt x="5701" y="1828"/>
                </a:cubicBezTo>
                <a:cubicBezTo>
                  <a:pt x="5701" y="1535"/>
                  <a:pt x="5701" y="1535"/>
                  <a:pt x="5701" y="1535"/>
                </a:cubicBezTo>
                <a:cubicBezTo>
                  <a:pt x="6099" y="1535"/>
                  <a:pt x="6099" y="1535"/>
                  <a:pt x="6099" y="1535"/>
                </a:cubicBezTo>
                <a:cubicBezTo>
                  <a:pt x="6099" y="1469"/>
                  <a:pt x="6099" y="1469"/>
                  <a:pt x="6099" y="1469"/>
                </a:cubicBezTo>
                <a:cubicBezTo>
                  <a:pt x="5627" y="1469"/>
                  <a:pt x="5627" y="1469"/>
                  <a:pt x="5627" y="1469"/>
                </a:cubicBezTo>
                <a:lnTo>
                  <a:pt x="5627" y="2289"/>
                </a:lnTo>
                <a:close/>
                <a:moveTo>
                  <a:pt x="6737" y="1469"/>
                </a:moveTo>
                <a:cubicBezTo>
                  <a:pt x="6737" y="2069"/>
                  <a:pt x="6737" y="2069"/>
                  <a:pt x="6737" y="2069"/>
                </a:cubicBezTo>
                <a:cubicBezTo>
                  <a:pt x="6737" y="2111"/>
                  <a:pt x="6738" y="2160"/>
                  <a:pt x="6741" y="2212"/>
                </a:cubicBezTo>
                <a:cubicBezTo>
                  <a:pt x="6739" y="2212"/>
                  <a:pt x="6739" y="2212"/>
                  <a:pt x="6739" y="2212"/>
                </a:cubicBezTo>
                <a:cubicBezTo>
                  <a:pt x="6722" y="2176"/>
                  <a:pt x="6701" y="2133"/>
                  <a:pt x="6683" y="2100"/>
                </a:cubicBezTo>
                <a:cubicBezTo>
                  <a:pt x="6336" y="1469"/>
                  <a:pt x="6336" y="1469"/>
                  <a:pt x="6336" y="1469"/>
                </a:cubicBezTo>
                <a:cubicBezTo>
                  <a:pt x="6232" y="1469"/>
                  <a:pt x="6232" y="1469"/>
                  <a:pt x="6232" y="1469"/>
                </a:cubicBezTo>
                <a:cubicBezTo>
                  <a:pt x="6232" y="2289"/>
                  <a:pt x="6232" y="2289"/>
                  <a:pt x="6232" y="2289"/>
                </a:cubicBezTo>
                <a:cubicBezTo>
                  <a:pt x="6301" y="2289"/>
                  <a:pt x="6301" y="2289"/>
                  <a:pt x="6301" y="2289"/>
                </a:cubicBezTo>
                <a:cubicBezTo>
                  <a:pt x="6301" y="1680"/>
                  <a:pt x="6301" y="1680"/>
                  <a:pt x="6301" y="1680"/>
                </a:cubicBezTo>
                <a:cubicBezTo>
                  <a:pt x="6301" y="1633"/>
                  <a:pt x="6300" y="1584"/>
                  <a:pt x="6298" y="1539"/>
                </a:cubicBezTo>
                <a:cubicBezTo>
                  <a:pt x="6299" y="1539"/>
                  <a:pt x="6299" y="1539"/>
                  <a:pt x="6299" y="1539"/>
                </a:cubicBezTo>
                <a:cubicBezTo>
                  <a:pt x="6318" y="1578"/>
                  <a:pt x="6339" y="1618"/>
                  <a:pt x="6357" y="1654"/>
                </a:cubicBezTo>
                <a:cubicBezTo>
                  <a:pt x="6703" y="2291"/>
                  <a:pt x="6703" y="2291"/>
                  <a:pt x="6703" y="2291"/>
                </a:cubicBezTo>
                <a:cubicBezTo>
                  <a:pt x="6808" y="2291"/>
                  <a:pt x="6808" y="2291"/>
                  <a:pt x="6808" y="2291"/>
                </a:cubicBezTo>
                <a:cubicBezTo>
                  <a:pt x="6808" y="1469"/>
                  <a:pt x="6808" y="1469"/>
                  <a:pt x="6808" y="1469"/>
                </a:cubicBezTo>
                <a:lnTo>
                  <a:pt x="6737" y="1469"/>
                </a:lnTo>
                <a:close/>
                <a:moveTo>
                  <a:pt x="526" y="597"/>
                </a:moveTo>
                <a:cubicBezTo>
                  <a:pt x="0" y="597"/>
                  <a:pt x="0" y="597"/>
                  <a:pt x="0" y="597"/>
                </a:cubicBezTo>
                <a:cubicBezTo>
                  <a:pt x="4" y="564"/>
                  <a:pt x="4" y="564"/>
                  <a:pt x="4" y="564"/>
                </a:cubicBezTo>
                <a:cubicBezTo>
                  <a:pt x="19" y="450"/>
                  <a:pt x="64" y="342"/>
                  <a:pt x="134" y="251"/>
                </a:cubicBezTo>
                <a:cubicBezTo>
                  <a:pt x="154" y="225"/>
                  <a:pt x="154" y="225"/>
                  <a:pt x="154" y="225"/>
                </a:cubicBezTo>
                <a:lnTo>
                  <a:pt x="526" y="597"/>
                </a:lnTo>
                <a:close/>
                <a:moveTo>
                  <a:pt x="68" y="538"/>
                </a:moveTo>
                <a:cubicBezTo>
                  <a:pt x="384" y="538"/>
                  <a:pt x="384" y="538"/>
                  <a:pt x="384" y="538"/>
                </a:cubicBezTo>
                <a:cubicBezTo>
                  <a:pt x="160" y="314"/>
                  <a:pt x="160" y="314"/>
                  <a:pt x="160" y="314"/>
                </a:cubicBezTo>
                <a:cubicBezTo>
                  <a:pt x="114" y="382"/>
                  <a:pt x="83" y="458"/>
                  <a:pt x="68" y="538"/>
                </a:cubicBezTo>
                <a:close/>
                <a:moveTo>
                  <a:pt x="134" y="1042"/>
                </a:moveTo>
                <a:cubicBezTo>
                  <a:pt x="64" y="951"/>
                  <a:pt x="19" y="843"/>
                  <a:pt x="4" y="729"/>
                </a:cubicBezTo>
                <a:cubicBezTo>
                  <a:pt x="0" y="696"/>
                  <a:pt x="0" y="696"/>
                  <a:pt x="0" y="696"/>
                </a:cubicBezTo>
                <a:cubicBezTo>
                  <a:pt x="526" y="696"/>
                  <a:pt x="526" y="696"/>
                  <a:pt x="526" y="696"/>
                </a:cubicBezTo>
                <a:cubicBezTo>
                  <a:pt x="154" y="1068"/>
                  <a:pt x="154" y="1068"/>
                  <a:pt x="154" y="1068"/>
                </a:cubicBezTo>
                <a:lnTo>
                  <a:pt x="134" y="1042"/>
                </a:lnTo>
                <a:close/>
                <a:moveTo>
                  <a:pt x="68" y="755"/>
                </a:moveTo>
                <a:cubicBezTo>
                  <a:pt x="83" y="835"/>
                  <a:pt x="114" y="911"/>
                  <a:pt x="160" y="979"/>
                </a:cubicBezTo>
                <a:cubicBezTo>
                  <a:pt x="384" y="755"/>
                  <a:pt x="384" y="755"/>
                  <a:pt x="384" y="755"/>
                </a:cubicBezTo>
                <a:lnTo>
                  <a:pt x="68" y="755"/>
                </a:lnTo>
                <a:close/>
                <a:moveTo>
                  <a:pt x="766" y="597"/>
                </a:moveTo>
                <a:cubicBezTo>
                  <a:pt x="1138" y="225"/>
                  <a:pt x="1138" y="225"/>
                  <a:pt x="1138" y="225"/>
                </a:cubicBezTo>
                <a:cubicBezTo>
                  <a:pt x="1158" y="251"/>
                  <a:pt x="1158" y="251"/>
                  <a:pt x="1158" y="251"/>
                </a:cubicBezTo>
                <a:cubicBezTo>
                  <a:pt x="1229" y="342"/>
                  <a:pt x="1273" y="450"/>
                  <a:pt x="1288" y="564"/>
                </a:cubicBezTo>
                <a:cubicBezTo>
                  <a:pt x="1292" y="597"/>
                  <a:pt x="1292" y="597"/>
                  <a:pt x="1292" y="597"/>
                </a:cubicBezTo>
                <a:lnTo>
                  <a:pt x="766" y="597"/>
                </a:lnTo>
                <a:close/>
                <a:moveTo>
                  <a:pt x="1132" y="314"/>
                </a:moveTo>
                <a:cubicBezTo>
                  <a:pt x="908" y="538"/>
                  <a:pt x="908" y="538"/>
                  <a:pt x="908" y="538"/>
                </a:cubicBezTo>
                <a:cubicBezTo>
                  <a:pt x="1224" y="538"/>
                  <a:pt x="1224" y="538"/>
                  <a:pt x="1224" y="538"/>
                </a:cubicBezTo>
                <a:cubicBezTo>
                  <a:pt x="1209" y="458"/>
                  <a:pt x="1178" y="382"/>
                  <a:pt x="1132" y="314"/>
                </a:cubicBezTo>
                <a:close/>
                <a:moveTo>
                  <a:pt x="596" y="527"/>
                </a:moveTo>
                <a:cubicBezTo>
                  <a:pt x="224" y="155"/>
                  <a:pt x="224" y="155"/>
                  <a:pt x="224" y="155"/>
                </a:cubicBezTo>
                <a:cubicBezTo>
                  <a:pt x="251" y="134"/>
                  <a:pt x="251" y="134"/>
                  <a:pt x="251" y="134"/>
                </a:cubicBezTo>
                <a:cubicBezTo>
                  <a:pt x="342" y="64"/>
                  <a:pt x="450" y="19"/>
                  <a:pt x="563" y="5"/>
                </a:cubicBezTo>
                <a:cubicBezTo>
                  <a:pt x="596" y="0"/>
                  <a:pt x="596" y="0"/>
                  <a:pt x="596" y="0"/>
                </a:cubicBezTo>
                <a:lnTo>
                  <a:pt x="596" y="527"/>
                </a:lnTo>
                <a:close/>
                <a:moveTo>
                  <a:pt x="538" y="68"/>
                </a:moveTo>
                <a:cubicBezTo>
                  <a:pt x="458" y="83"/>
                  <a:pt x="381" y="115"/>
                  <a:pt x="314" y="161"/>
                </a:cubicBezTo>
                <a:cubicBezTo>
                  <a:pt x="538" y="385"/>
                  <a:pt x="538" y="385"/>
                  <a:pt x="538" y="385"/>
                </a:cubicBezTo>
                <a:lnTo>
                  <a:pt x="538" y="68"/>
                </a:lnTo>
                <a:close/>
                <a:moveTo>
                  <a:pt x="1068" y="155"/>
                </a:moveTo>
                <a:cubicBezTo>
                  <a:pt x="696" y="527"/>
                  <a:pt x="696" y="527"/>
                  <a:pt x="696" y="527"/>
                </a:cubicBezTo>
                <a:cubicBezTo>
                  <a:pt x="696" y="0"/>
                  <a:pt x="696" y="0"/>
                  <a:pt x="696" y="0"/>
                </a:cubicBezTo>
                <a:cubicBezTo>
                  <a:pt x="729" y="5"/>
                  <a:pt x="729" y="5"/>
                  <a:pt x="729" y="5"/>
                </a:cubicBezTo>
                <a:cubicBezTo>
                  <a:pt x="842" y="19"/>
                  <a:pt x="951" y="64"/>
                  <a:pt x="1041" y="134"/>
                </a:cubicBezTo>
                <a:lnTo>
                  <a:pt x="1068" y="155"/>
                </a:lnTo>
                <a:close/>
                <a:moveTo>
                  <a:pt x="978" y="161"/>
                </a:moveTo>
                <a:cubicBezTo>
                  <a:pt x="911" y="115"/>
                  <a:pt x="835" y="83"/>
                  <a:pt x="754" y="68"/>
                </a:cubicBezTo>
                <a:cubicBezTo>
                  <a:pt x="754" y="385"/>
                  <a:pt x="754" y="385"/>
                  <a:pt x="754" y="385"/>
                </a:cubicBezTo>
                <a:lnTo>
                  <a:pt x="978" y="161"/>
                </a:lnTo>
                <a:close/>
                <a:moveTo>
                  <a:pt x="224" y="1138"/>
                </a:moveTo>
                <a:cubicBezTo>
                  <a:pt x="596" y="766"/>
                  <a:pt x="596" y="766"/>
                  <a:pt x="596" y="766"/>
                </a:cubicBezTo>
                <a:cubicBezTo>
                  <a:pt x="596" y="1293"/>
                  <a:pt x="596" y="1293"/>
                  <a:pt x="596" y="1293"/>
                </a:cubicBezTo>
                <a:cubicBezTo>
                  <a:pt x="563" y="1288"/>
                  <a:pt x="563" y="1288"/>
                  <a:pt x="563" y="1288"/>
                </a:cubicBezTo>
                <a:cubicBezTo>
                  <a:pt x="450" y="1274"/>
                  <a:pt x="342" y="1229"/>
                  <a:pt x="251" y="1159"/>
                </a:cubicBezTo>
                <a:lnTo>
                  <a:pt x="224" y="1138"/>
                </a:lnTo>
                <a:close/>
                <a:moveTo>
                  <a:pt x="314" y="1132"/>
                </a:moveTo>
                <a:cubicBezTo>
                  <a:pt x="381" y="1178"/>
                  <a:pt x="457" y="1210"/>
                  <a:pt x="538" y="1225"/>
                </a:cubicBezTo>
                <a:cubicBezTo>
                  <a:pt x="538" y="908"/>
                  <a:pt x="538" y="908"/>
                  <a:pt x="538" y="908"/>
                </a:cubicBezTo>
                <a:lnTo>
                  <a:pt x="314" y="1132"/>
                </a:lnTo>
                <a:close/>
                <a:moveTo>
                  <a:pt x="766" y="696"/>
                </a:moveTo>
                <a:cubicBezTo>
                  <a:pt x="1292" y="696"/>
                  <a:pt x="1292" y="696"/>
                  <a:pt x="1292" y="696"/>
                </a:cubicBezTo>
                <a:cubicBezTo>
                  <a:pt x="1288" y="729"/>
                  <a:pt x="1288" y="729"/>
                  <a:pt x="1288" y="729"/>
                </a:cubicBezTo>
                <a:cubicBezTo>
                  <a:pt x="1273" y="843"/>
                  <a:pt x="1229" y="951"/>
                  <a:pt x="1158" y="1042"/>
                </a:cubicBezTo>
                <a:cubicBezTo>
                  <a:pt x="1138" y="1068"/>
                  <a:pt x="1138" y="1068"/>
                  <a:pt x="1138" y="1068"/>
                </a:cubicBezTo>
                <a:lnTo>
                  <a:pt x="766" y="696"/>
                </a:lnTo>
                <a:close/>
                <a:moveTo>
                  <a:pt x="1224" y="755"/>
                </a:moveTo>
                <a:cubicBezTo>
                  <a:pt x="908" y="755"/>
                  <a:pt x="908" y="755"/>
                  <a:pt x="908" y="755"/>
                </a:cubicBezTo>
                <a:cubicBezTo>
                  <a:pt x="1132" y="979"/>
                  <a:pt x="1132" y="979"/>
                  <a:pt x="1132" y="979"/>
                </a:cubicBezTo>
                <a:cubicBezTo>
                  <a:pt x="1178" y="911"/>
                  <a:pt x="1209" y="835"/>
                  <a:pt x="1224" y="755"/>
                </a:cubicBezTo>
                <a:close/>
                <a:moveTo>
                  <a:pt x="729" y="1288"/>
                </a:moveTo>
                <a:cubicBezTo>
                  <a:pt x="696" y="1293"/>
                  <a:pt x="696" y="1293"/>
                  <a:pt x="696" y="1293"/>
                </a:cubicBezTo>
                <a:cubicBezTo>
                  <a:pt x="696" y="766"/>
                  <a:pt x="696" y="766"/>
                  <a:pt x="696" y="766"/>
                </a:cubicBezTo>
                <a:cubicBezTo>
                  <a:pt x="1068" y="1138"/>
                  <a:pt x="1068" y="1138"/>
                  <a:pt x="1068" y="1138"/>
                </a:cubicBezTo>
                <a:cubicBezTo>
                  <a:pt x="1041" y="1159"/>
                  <a:pt x="1041" y="1159"/>
                  <a:pt x="1041" y="1159"/>
                </a:cubicBezTo>
                <a:cubicBezTo>
                  <a:pt x="951" y="1229"/>
                  <a:pt x="842" y="1274"/>
                  <a:pt x="729" y="1288"/>
                </a:cubicBezTo>
                <a:close/>
                <a:moveTo>
                  <a:pt x="754" y="1225"/>
                </a:moveTo>
                <a:cubicBezTo>
                  <a:pt x="835" y="1210"/>
                  <a:pt x="911" y="1178"/>
                  <a:pt x="978" y="1132"/>
                </a:cubicBezTo>
                <a:cubicBezTo>
                  <a:pt x="754" y="908"/>
                  <a:pt x="754" y="908"/>
                  <a:pt x="754" y="908"/>
                </a:cubicBezTo>
                <a:lnTo>
                  <a:pt x="754" y="1225"/>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7" name="Freeform 15">
            <a:extLst>
              <a:ext uri="{FF2B5EF4-FFF2-40B4-BE49-F238E27FC236}">
                <a16:creationId xmlns:a16="http://schemas.microsoft.com/office/drawing/2014/main" id="{4EA055A1-622F-4F55-A0E8-FA0F68A14D6F}"/>
              </a:ext>
            </a:extLst>
          </p:cNvPr>
          <p:cNvSpPr>
            <a:spLocks noSelect="1"/>
          </p:cNvSpPr>
          <p:nvPr userDrawn="1"/>
        </p:nvSpPr>
        <p:spPr bwMode="gray">
          <a:xfrm>
            <a:off x="7316153" y="839668"/>
            <a:ext cx="1474186" cy="730081"/>
          </a:xfrm>
          <a:custGeom>
            <a:avLst/>
            <a:gdLst>
              <a:gd name="T0" fmla="*/ 1625 w 6194"/>
              <a:gd name="T1" fmla="*/ 235 h 2300"/>
              <a:gd name="T2" fmla="*/ 1850 w 6194"/>
              <a:gd name="T3" fmla="*/ 997 h 2300"/>
              <a:gd name="T4" fmla="*/ 2250 w 6194"/>
              <a:gd name="T5" fmla="*/ 870 h 2300"/>
              <a:gd name="T6" fmla="*/ 2425 w 6194"/>
              <a:gd name="T7" fmla="*/ 235 h 2300"/>
              <a:gd name="T8" fmla="*/ 2087 w 6194"/>
              <a:gd name="T9" fmla="*/ 512 h 2300"/>
              <a:gd name="T10" fmla="*/ 2590 w 6194"/>
              <a:gd name="T11" fmla="*/ 1055 h 2300"/>
              <a:gd name="T12" fmla="*/ 3173 w 6194"/>
              <a:gd name="T13" fmla="*/ 1055 h 2300"/>
              <a:gd name="T14" fmla="*/ 2590 w 6194"/>
              <a:gd name="T15" fmla="*/ 1055 h 2300"/>
              <a:gd name="T16" fmla="*/ 2848 w 6194"/>
              <a:gd name="T17" fmla="*/ 296 h 2300"/>
              <a:gd name="T18" fmla="*/ 3637 w 6194"/>
              <a:gd name="T19" fmla="*/ 235 h 2300"/>
              <a:gd name="T20" fmla="*/ 3428 w 6194"/>
              <a:gd name="T21" fmla="*/ 765 h 2300"/>
              <a:gd name="T22" fmla="*/ 3637 w 6194"/>
              <a:gd name="T23" fmla="*/ 235 h 2300"/>
              <a:gd name="T24" fmla="*/ 3580 w 6194"/>
              <a:gd name="T25" fmla="*/ 296 h 2300"/>
              <a:gd name="T26" fmla="*/ 4104 w 6194"/>
              <a:gd name="T27" fmla="*/ 1055 h 2300"/>
              <a:gd name="T28" fmla="*/ 4545 w 6194"/>
              <a:gd name="T29" fmla="*/ 468 h 2300"/>
              <a:gd name="T30" fmla="*/ 4506 w 6194"/>
              <a:gd name="T31" fmla="*/ 1055 h 2300"/>
              <a:gd name="T32" fmla="*/ 4104 w 6194"/>
              <a:gd name="T33" fmla="*/ 1055 h 2300"/>
              <a:gd name="T34" fmla="*/ 4470 w 6194"/>
              <a:gd name="T35" fmla="*/ 468 h 2300"/>
              <a:gd name="T36" fmla="*/ 5284 w 6194"/>
              <a:gd name="T37" fmla="*/ 596 h 2300"/>
              <a:gd name="T38" fmla="*/ 4711 w 6194"/>
              <a:gd name="T39" fmla="*/ 235 h 2300"/>
              <a:gd name="T40" fmla="*/ 4926 w 6194"/>
              <a:gd name="T41" fmla="*/ 298 h 2300"/>
              <a:gd name="T42" fmla="*/ 5210 w 6194"/>
              <a:gd name="T43" fmla="*/ 693 h 2300"/>
              <a:gd name="T44" fmla="*/ 5501 w 6194"/>
              <a:gd name="T45" fmla="*/ 235 h 2300"/>
              <a:gd name="T46" fmla="*/ 6194 w 6194"/>
              <a:gd name="T47" fmla="*/ 301 h 2300"/>
              <a:gd name="T48" fmla="*/ 5643 w 6194"/>
              <a:gd name="T49" fmla="*/ 695 h 2300"/>
              <a:gd name="T50" fmla="*/ 6120 w 6194"/>
              <a:gd name="T51" fmla="*/ 632 h 2300"/>
              <a:gd name="T52" fmla="*/ 5717 w 6194"/>
              <a:gd name="T53" fmla="*/ 595 h 2300"/>
              <a:gd name="T54" fmla="*/ 182 w 6194"/>
              <a:gd name="T55" fmla="*/ 1642 h 2300"/>
              <a:gd name="T56" fmla="*/ 369 w 6194"/>
              <a:gd name="T57" fmla="*/ 1452 h 2300"/>
              <a:gd name="T58" fmla="*/ 543 w 6194"/>
              <a:gd name="T59" fmla="*/ 2083 h 2300"/>
              <a:gd name="T60" fmla="*/ 353 w 6194"/>
              <a:gd name="T61" fmla="*/ 2300 h 2300"/>
              <a:gd name="T62" fmla="*/ 971 w 6194"/>
              <a:gd name="T63" fmla="*/ 1531 h 2300"/>
              <a:gd name="T64" fmla="*/ 1311 w 6194"/>
              <a:gd name="T65" fmla="*/ 1531 h 2300"/>
              <a:gd name="T66" fmla="*/ 1431 w 6194"/>
              <a:gd name="T67" fmla="*/ 2285 h 2300"/>
              <a:gd name="T68" fmla="*/ 1505 w 6194"/>
              <a:gd name="T69" fmla="*/ 1891 h 2300"/>
              <a:gd name="T70" fmla="*/ 1505 w 6194"/>
              <a:gd name="T71" fmla="*/ 1531 h 2300"/>
              <a:gd name="T72" fmla="*/ 1431 w 6194"/>
              <a:gd name="T73" fmla="*/ 2285 h 2300"/>
              <a:gd name="T74" fmla="*/ 2307 w 6194"/>
              <a:gd name="T75" fmla="*/ 1951 h 2300"/>
              <a:gd name="T76" fmla="*/ 2035 w 6194"/>
              <a:gd name="T77" fmla="*/ 2285 h 2300"/>
              <a:gd name="T78" fmla="*/ 2551 w 6194"/>
              <a:gd name="T79" fmla="*/ 1707 h 2300"/>
              <a:gd name="T80" fmla="*/ 2227 w 6194"/>
              <a:gd name="T81" fmla="*/ 1527 h 2300"/>
              <a:gd name="T82" fmla="*/ 2476 w 6194"/>
              <a:gd name="T83" fmla="*/ 1707 h 2300"/>
              <a:gd name="T84" fmla="*/ 2932 w 6194"/>
              <a:gd name="T85" fmla="*/ 2114 h 2300"/>
              <a:gd name="T86" fmla="*/ 3013 w 6194"/>
              <a:gd name="T87" fmla="*/ 2285 h 2300"/>
              <a:gd name="T88" fmla="*/ 3412 w 6194"/>
              <a:gd name="T89" fmla="*/ 2285 h 2300"/>
              <a:gd name="T90" fmla="*/ 3486 w 6194"/>
              <a:gd name="T91" fmla="*/ 1891 h 2300"/>
              <a:gd name="T92" fmla="*/ 3486 w 6194"/>
              <a:gd name="T93" fmla="*/ 1531 h 2300"/>
              <a:gd name="T94" fmla="*/ 3412 w 6194"/>
              <a:gd name="T95" fmla="*/ 2285 h 2300"/>
              <a:gd name="T96" fmla="*/ 4468 w 6194"/>
              <a:gd name="T97" fmla="*/ 2096 h 2300"/>
              <a:gd name="T98" fmla="*/ 4086 w 6194"/>
              <a:gd name="T99" fmla="*/ 2285 h 2300"/>
              <a:gd name="T100" fmla="*/ 4143 w 6194"/>
              <a:gd name="T101" fmla="*/ 1650 h 2300"/>
              <a:gd name="T102" fmla="*/ 4523 w 6194"/>
              <a:gd name="T103" fmla="*/ 1465 h 2300"/>
              <a:gd name="T104" fmla="*/ 645 w 6194"/>
              <a:gd name="T105" fmla="*/ 0 h 2300"/>
              <a:gd name="T106" fmla="*/ 645 w 6194"/>
              <a:gd name="T107" fmla="*/ 59 h 2300"/>
              <a:gd name="T108" fmla="*/ 1089 w 6194"/>
              <a:gd name="T109" fmla="*/ 645 h 2300"/>
              <a:gd name="T110" fmla="*/ 1089 w 6194"/>
              <a:gd name="T111" fmla="*/ 645 h 2300"/>
              <a:gd name="T112" fmla="*/ 645 w 6194"/>
              <a:gd name="T113" fmla="*/ 1030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94" h="2300">
                <a:moveTo>
                  <a:pt x="2040" y="512"/>
                </a:moveTo>
                <a:cubicBezTo>
                  <a:pt x="1905" y="1055"/>
                  <a:pt x="1905" y="1055"/>
                  <a:pt x="1905" y="1055"/>
                </a:cubicBezTo>
                <a:cubicBezTo>
                  <a:pt x="1786" y="1055"/>
                  <a:pt x="1786" y="1055"/>
                  <a:pt x="1786" y="1055"/>
                </a:cubicBezTo>
                <a:cubicBezTo>
                  <a:pt x="1625" y="235"/>
                  <a:pt x="1625" y="235"/>
                  <a:pt x="1625" y="235"/>
                </a:cubicBezTo>
                <a:cubicBezTo>
                  <a:pt x="1703" y="235"/>
                  <a:pt x="1703" y="235"/>
                  <a:pt x="1703" y="235"/>
                </a:cubicBezTo>
                <a:cubicBezTo>
                  <a:pt x="1824" y="866"/>
                  <a:pt x="1824" y="866"/>
                  <a:pt x="1824" y="866"/>
                </a:cubicBezTo>
                <a:cubicBezTo>
                  <a:pt x="1832" y="908"/>
                  <a:pt x="1839" y="954"/>
                  <a:pt x="1847" y="997"/>
                </a:cubicBezTo>
                <a:cubicBezTo>
                  <a:pt x="1850" y="997"/>
                  <a:pt x="1850" y="997"/>
                  <a:pt x="1850" y="997"/>
                </a:cubicBezTo>
                <a:cubicBezTo>
                  <a:pt x="1860" y="954"/>
                  <a:pt x="1870" y="909"/>
                  <a:pt x="1880" y="866"/>
                </a:cubicBezTo>
                <a:cubicBezTo>
                  <a:pt x="2006" y="359"/>
                  <a:pt x="2006" y="359"/>
                  <a:pt x="2006" y="359"/>
                </a:cubicBezTo>
                <a:cubicBezTo>
                  <a:pt x="2123" y="359"/>
                  <a:pt x="2123" y="359"/>
                  <a:pt x="2123" y="359"/>
                </a:cubicBezTo>
                <a:cubicBezTo>
                  <a:pt x="2250" y="870"/>
                  <a:pt x="2250" y="870"/>
                  <a:pt x="2250" y="870"/>
                </a:cubicBezTo>
                <a:cubicBezTo>
                  <a:pt x="2260" y="912"/>
                  <a:pt x="2270" y="954"/>
                  <a:pt x="2279" y="997"/>
                </a:cubicBezTo>
                <a:cubicBezTo>
                  <a:pt x="2283" y="997"/>
                  <a:pt x="2283" y="997"/>
                  <a:pt x="2283" y="997"/>
                </a:cubicBezTo>
                <a:cubicBezTo>
                  <a:pt x="2290" y="951"/>
                  <a:pt x="2296" y="913"/>
                  <a:pt x="2305" y="866"/>
                </a:cubicBezTo>
                <a:cubicBezTo>
                  <a:pt x="2425" y="235"/>
                  <a:pt x="2425" y="235"/>
                  <a:pt x="2425" y="235"/>
                </a:cubicBezTo>
                <a:cubicBezTo>
                  <a:pt x="2502" y="235"/>
                  <a:pt x="2502" y="235"/>
                  <a:pt x="2502" y="235"/>
                </a:cubicBezTo>
                <a:cubicBezTo>
                  <a:pt x="2340" y="1055"/>
                  <a:pt x="2340" y="1055"/>
                  <a:pt x="2340" y="1055"/>
                </a:cubicBezTo>
                <a:cubicBezTo>
                  <a:pt x="2222" y="1055"/>
                  <a:pt x="2222" y="1055"/>
                  <a:pt x="2222" y="1055"/>
                </a:cubicBezTo>
                <a:cubicBezTo>
                  <a:pt x="2087" y="512"/>
                  <a:pt x="2087" y="512"/>
                  <a:pt x="2087" y="512"/>
                </a:cubicBezTo>
                <a:cubicBezTo>
                  <a:pt x="2080" y="481"/>
                  <a:pt x="2072" y="452"/>
                  <a:pt x="2066" y="421"/>
                </a:cubicBezTo>
                <a:cubicBezTo>
                  <a:pt x="2062" y="421"/>
                  <a:pt x="2062" y="421"/>
                  <a:pt x="2062" y="421"/>
                </a:cubicBezTo>
                <a:cubicBezTo>
                  <a:pt x="2055" y="452"/>
                  <a:pt x="2048" y="481"/>
                  <a:pt x="2040" y="512"/>
                </a:cubicBezTo>
                <a:close/>
                <a:moveTo>
                  <a:pt x="2590" y="1055"/>
                </a:moveTo>
                <a:cubicBezTo>
                  <a:pt x="2515" y="1055"/>
                  <a:pt x="2515" y="1055"/>
                  <a:pt x="2515" y="1055"/>
                </a:cubicBezTo>
                <a:cubicBezTo>
                  <a:pt x="2794" y="235"/>
                  <a:pt x="2794" y="235"/>
                  <a:pt x="2794" y="235"/>
                </a:cubicBezTo>
                <a:cubicBezTo>
                  <a:pt x="2896" y="235"/>
                  <a:pt x="2896" y="235"/>
                  <a:pt x="2896" y="235"/>
                </a:cubicBezTo>
                <a:cubicBezTo>
                  <a:pt x="3173" y="1055"/>
                  <a:pt x="3173" y="1055"/>
                  <a:pt x="3173" y="1055"/>
                </a:cubicBezTo>
                <a:cubicBezTo>
                  <a:pt x="3095" y="1055"/>
                  <a:pt x="3095" y="1055"/>
                  <a:pt x="3095" y="1055"/>
                </a:cubicBezTo>
                <a:cubicBezTo>
                  <a:pt x="2999" y="765"/>
                  <a:pt x="2999" y="765"/>
                  <a:pt x="2999" y="765"/>
                </a:cubicBezTo>
                <a:cubicBezTo>
                  <a:pt x="2688" y="765"/>
                  <a:pt x="2688" y="765"/>
                  <a:pt x="2688" y="765"/>
                </a:cubicBezTo>
                <a:lnTo>
                  <a:pt x="2590" y="1055"/>
                </a:lnTo>
                <a:close/>
                <a:moveTo>
                  <a:pt x="2710" y="697"/>
                </a:moveTo>
                <a:cubicBezTo>
                  <a:pt x="2976" y="697"/>
                  <a:pt x="2976" y="697"/>
                  <a:pt x="2976" y="697"/>
                </a:cubicBezTo>
                <a:cubicBezTo>
                  <a:pt x="2883" y="423"/>
                  <a:pt x="2883" y="423"/>
                  <a:pt x="2883" y="423"/>
                </a:cubicBezTo>
                <a:cubicBezTo>
                  <a:pt x="2869" y="381"/>
                  <a:pt x="2858" y="341"/>
                  <a:pt x="2848" y="296"/>
                </a:cubicBezTo>
                <a:cubicBezTo>
                  <a:pt x="2840" y="296"/>
                  <a:pt x="2840" y="296"/>
                  <a:pt x="2840" y="296"/>
                </a:cubicBezTo>
                <a:cubicBezTo>
                  <a:pt x="2829" y="341"/>
                  <a:pt x="2818" y="381"/>
                  <a:pt x="2805" y="423"/>
                </a:cubicBezTo>
                <a:lnTo>
                  <a:pt x="2710" y="697"/>
                </a:lnTo>
                <a:close/>
                <a:moveTo>
                  <a:pt x="3637" y="235"/>
                </a:moveTo>
                <a:cubicBezTo>
                  <a:pt x="3914" y="1055"/>
                  <a:pt x="3914" y="1055"/>
                  <a:pt x="3914" y="1055"/>
                </a:cubicBezTo>
                <a:cubicBezTo>
                  <a:pt x="3835" y="1055"/>
                  <a:pt x="3835" y="1055"/>
                  <a:pt x="3835" y="1055"/>
                </a:cubicBezTo>
                <a:cubicBezTo>
                  <a:pt x="3739" y="765"/>
                  <a:pt x="3739" y="765"/>
                  <a:pt x="3739" y="765"/>
                </a:cubicBezTo>
                <a:cubicBezTo>
                  <a:pt x="3428" y="765"/>
                  <a:pt x="3428" y="765"/>
                  <a:pt x="3428" y="765"/>
                </a:cubicBezTo>
                <a:cubicBezTo>
                  <a:pt x="3331" y="1055"/>
                  <a:pt x="3331" y="1055"/>
                  <a:pt x="3331" y="1055"/>
                </a:cubicBezTo>
                <a:cubicBezTo>
                  <a:pt x="3256" y="1055"/>
                  <a:pt x="3256" y="1055"/>
                  <a:pt x="3256" y="1055"/>
                </a:cubicBezTo>
                <a:cubicBezTo>
                  <a:pt x="3534" y="235"/>
                  <a:pt x="3534" y="235"/>
                  <a:pt x="3534" y="235"/>
                </a:cubicBezTo>
                <a:lnTo>
                  <a:pt x="3637" y="235"/>
                </a:lnTo>
                <a:close/>
                <a:moveTo>
                  <a:pt x="3716" y="697"/>
                </a:moveTo>
                <a:cubicBezTo>
                  <a:pt x="3623" y="423"/>
                  <a:pt x="3623" y="423"/>
                  <a:pt x="3623" y="423"/>
                </a:cubicBezTo>
                <a:cubicBezTo>
                  <a:pt x="3609" y="381"/>
                  <a:pt x="3598" y="341"/>
                  <a:pt x="3588" y="296"/>
                </a:cubicBezTo>
                <a:cubicBezTo>
                  <a:pt x="3580" y="296"/>
                  <a:pt x="3580" y="296"/>
                  <a:pt x="3580" y="296"/>
                </a:cubicBezTo>
                <a:cubicBezTo>
                  <a:pt x="3569" y="341"/>
                  <a:pt x="3558" y="381"/>
                  <a:pt x="3545" y="423"/>
                </a:cubicBezTo>
                <a:cubicBezTo>
                  <a:pt x="3450" y="697"/>
                  <a:pt x="3450" y="697"/>
                  <a:pt x="3450" y="697"/>
                </a:cubicBezTo>
                <a:lnTo>
                  <a:pt x="3716" y="697"/>
                </a:lnTo>
                <a:close/>
                <a:moveTo>
                  <a:pt x="4104" y="1055"/>
                </a:moveTo>
                <a:cubicBezTo>
                  <a:pt x="4030" y="1055"/>
                  <a:pt x="4030" y="1055"/>
                  <a:pt x="4030" y="1055"/>
                </a:cubicBezTo>
                <a:cubicBezTo>
                  <a:pt x="4030" y="235"/>
                  <a:pt x="4030" y="235"/>
                  <a:pt x="4030" y="235"/>
                </a:cubicBezTo>
                <a:cubicBezTo>
                  <a:pt x="4108" y="232"/>
                  <a:pt x="4153" y="231"/>
                  <a:pt x="4222" y="231"/>
                </a:cubicBezTo>
                <a:cubicBezTo>
                  <a:pt x="4415" y="231"/>
                  <a:pt x="4545" y="281"/>
                  <a:pt x="4545" y="468"/>
                </a:cubicBezTo>
                <a:cubicBezTo>
                  <a:pt x="4545" y="477"/>
                  <a:pt x="4545" y="477"/>
                  <a:pt x="4545" y="477"/>
                </a:cubicBezTo>
                <a:cubicBezTo>
                  <a:pt x="4545" y="609"/>
                  <a:pt x="4487" y="675"/>
                  <a:pt x="4380" y="705"/>
                </a:cubicBezTo>
                <a:cubicBezTo>
                  <a:pt x="4593" y="1055"/>
                  <a:pt x="4593" y="1055"/>
                  <a:pt x="4593" y="1055"/>
                </a:cubicBezTo>
                <a:cubicBezTo>
                  <a:pt x="4506" y="1055"/>
                  <a:pt x="4506" y="1055"/>
                  <a:pt x="4506" y="1055"/>
                </a:cubicBezTo>
                <a:cubicBezTo>
                  <a:pt x="4301" y="721"/>
                  <a:pt x="4301" y="721"/>
                  <a:pt x="4301" y="721"/>
                </a:cubicBezTo>
                <a:cubicBezTo>
                  <a:pt x="4277" y="722"/>
                  <a:pt x="4246" y="722"/>
                  <a:pt x="4224" y="722"/>
                </a:cubicBezTo>
                <a:cubicBezTo>
                  <a:pt x="4183" y="722"/>
                  <a:pt x="4137" y="722"/>
                  <a:pt x="4104" y="721"/>
                </a:cubicBezTo>
                <a:lnTo>
                  <a:pt x="4104" y="1055"/>
                </a:lnTo>
                <a:close/>
                <a:moveTo>
                  <a:pt x="4104" y="656"/>
                </a:moveTo>
                <a:cubicBezTo>
                  <a:pt x="4140" y="657"/>
                  <a:pt x="4183" y="657"/>
                  <a:pt x="4224" y="657"/>
                </a:cubicBezTo>
                <a:cubicBezTo>
                  <a:pt x="4393" y="657"/>
                  <a:pt x="4470" y="611"/>
                  <a:pt x="4470" y="477"/>
                </a:cubicBezTo>
                <a:cubicBezTo>
                  <a:pt x="4470" y="468"/>
                  <a:pt x="4470" y="468"/>
                  <a:pt x="4470" y="468"/>
                </a:cubicBezTo>
                <a:cubicBezTo>
                  <a:pt x="4470" y="333"/>
                  <a:pt x="4389" y="297"/>
                  <a:pt x="4222" y="297"/>
                </a:cubicBezTo>
                <a:cubicBezTo>
                  <a:pt x="4185" y="297"/>
                  <a:pt x="4141" y="299"/>
                  <a:pt x="4104" y="300"/>
                </a:cubicBezTo>
                <a:lnTo>
                  <a:pt x="4104" y="656"/>
                </a:lnTo>
                <a:close/>
                <a:moveTo>
                  <a:pt x="5284" y="596"/>
                </a:moveTo>
                <a:cubicBezTo>
                  <a:pt x="5284" y="693"/>
                  <a:pt x="5284" y="693"/>
                  <a:pt x="5284" y="693"/>
                </a:cubicBezTo>
                <a:cubicBezTo>
                  <a:pt x="5284" y="930"/>
                  <a:pt x="5183" y="1060"/>
                  <a:pt x="4931" y="1060"/>
                </a:cubicBezTo>
                <a:cubicBezTo>
                  <a:pt x="4839" y="1060"/>
                  <a:pt x="4791" y="1057"/>
                  <a:pt x="4711" y="1055"/>
                </a:cubicBezTo>
                <a:cubicBezTo>
                  <a:pt x="4711" y="235"/>
                  <a:pt x="4711" y="235"/>
                  <a:pt x="4711" y="235"/>
                </a:cubicBezTo>
                <a:cubicBezTo>
                  <a:pt x="4799" y="233"/>
                  <a:pt x="4830" y="232"/>
                  <a:pt x="4931" y="232"/>
                </a:cubicBezTo>
                <a:cubicBezTo>
                  <a:pt x="5178" y="232"/>
                  <a:pt x="5284" y="359"/>
                  <a:pt x="5284" y="596"/>
                </a:cubicBezTo>
                <a:close/>
                <a:moveTo>
                  <a:pt x="5210" y="596"/>
                </a:moveTo>
                <a:cubicBezTo>
                  <a:pt x="5210" y="374"/>
                  <a:pt x="5112" y="298"/>
                  <a:pt x="4926" y="298"/>
                </a:cubicBezTo>
                <a:cubicBezTo>
                  <a:pt x="4871" y="298"/>
                  <a:pt x="4828" y="299"/>
                  <a:pt x="4784" y="300"/>
                </a:cubicBezTo>
                <a:cubicBezTo>
                  <a:pt x="4784" y="990"/>
                  <a:pt x="4784" y="990"/>
                  <a:pt x="4784" y="990"/>
                </a:cubicBezTo>
                <a:cubicBezTo>
                  <a:pt x="4826" y="992"/>
                  <a:pt x="4874" y="994"/>
                  <a:pt x="4926" y="994"/>
                </a:cubicBezTo>
                <a:cubicBezTo>
                  <a:pt x="5112" y="994"/>
                  <a:pt x="5210" y="915"/>
                  <a:pt x="5210" y="693"/>
                </a:cubicBezTo>
                <a:lnTo>
                  <a:pt x="5210" y="596"/>
                </a:lnTo>
                <a:close/>
                <a:moveTo>
                  <a:pt x="5427" y="1055"/>
                </a:moveTo>
                <a:cubicBezTo>
                  <a:pt x="5501" y="1055"/>
                  <a:pt x="5501" y="1055"/>
                  <a:pt x="5501" y="1055"/>
                </a:cubicBezTo>
                <a:cubicBezTo>
                  <a:pt x="5501" y="235"/>
                  <a:pt x="5501" y="235"/>
                  <a:pt x="5501" y="235"/>
                </a:cubicBezTo>
                <a:cubicBezTo>
                  <a:pt x="5427" y="235"/>
                  <a:pt x="5427" y="235"/>
                  <a:pt x="5427" y="235"/>
                </a:cubicBezTo>
                <a:lnTo>
                  <a:pt x="5427" y="1055"/>
                </a:lnTo>
                <a:close/>
                <a:moveTo>
                  <a:pt x="5977" y="288"/>
                </a:moveTo>
                <a:cubicBezTo>
                  <a:pt x="6031" y="288"/>
                  <a:pt x="6147" y="297"/>
                  <a:pt x="6194" y="301"/>
                </a:cubicBezTo>
                <a:cubicBezTo>
                  <a:pt x="6194" y="240"/>
                  <a:pt x="6194" y="240"/>
                  <a:pt x="6194" y="240"/>
                </a:cubicBezTo>
                <a:cubicBezTo>
                  <a:pt x="6171" y="237"/>
                  <a:pt x="6074" y="222"/>
                  <a:pt x="5967" y="222"/>
                </a:cubicBezTo>
                <a:cubicBezTo>
                  <a:pt x="5791" y="222"/>
                  <a:pt x="5643" y="301"/>
                  <a:pt x="5643" y="595"/>
                </a:cubicBezTo>
                <a:cubicBezTo>
                  <a:pt x="5643" y="695"/>
                  <a:pt x="5643" y="695"/>
                  <a:pt x="5643" y="695"/>
                </a:cubicBezTo>
                <a:cubicBezTo>
                  <a:pt x="5643" y="977"/>
                  <a:pt x="5779" y="1070"/>
                  <a:pt x="5967" y="1070"/>
                </a:cubicBezTo>
                <a:cubicBezTo>
                  <a:pt x="6059" y="1070"/>
                  <a:pt x="6145" y="1057"/>
                  <a:pt x="6194" y="1050"/>
                </a:cubicBezTo>
                <a:cubicBezTo>
                  <a:pt x="6194" y="632"/>
                  <a:pt x="6194" y="632"/>
                  <a:pt x="6194" y="632"/>
                </a:cubicBezTo>
                <a:cubicBezTo>
                  <a:pt x="6120" y="632"/>
                  <a:pt x="6120" y="632"/>
                  <a:pt x="6120" y="632"/>
                </a:cubicBezTo>
                <a:cubicBezTo>
                  <a:pt x="6120" y="997"/>
                  <a:pt x="6120" y="997"/>
                  <a:pt x="6120" y="997"/>
                </a:cubicBezTo>
                <a:cubicBezTo>
                  <a:pt x="6077" y="1001"/>
                  <a:pt x="6023" y="1002"/>
                  <a:pt x="5975" y="1002"/>
                </a:cubicBezTo>
                <a:cubicBezTo>
                  <a:pt x="5813" y="1002"/>
                  <a:pt x="5717" y="932"/>
                  <a:pt x="5717" y="695"/>
                </a:cubicBezTo>
                <a:cubicBezTo>
                  <a:pt x="5717" y="595"/>
                  <a:pt x="5717" y="595"/>
                  <a:pt x="5717" y="595"/>
                </a:cubicBezTo>
                <a:cubicBezTo>
                  <a:pt x="5717" y="348"/>
                  <a:pt x="5820" y="288"/>
                  <a:pt x="5977" y="288"/>
                </a:cubicBezTo>
                <a:close/>
                <a:moveTo>
                  <a:pt x="430" y="1851"/>
                </a:moveTo>
                <a:cubicBezTo>
                  <a:pt x="319" y="1800"/>
                  <a:pt x="319" y="1800"/>
                  <a:pt x="319" y="1800"/>
                </a:cubicBezTo>
                <a:cubicBezTo>
                  <a:pt x="223" y="1757"/>
                  <a:pt x="182" y="1716"/>
                  <a:pt x="182" y="1642"/>
                </a:cubicBezTo>
                <a:cubicBezTo>
                  <a:pt x="182" y="1547"/>
                  <a:pt x="254" y="1517"/>
                  <a:pt x="371" y="1517"/>
                </a:cubicBezTo>
                <a:cubicBezTo>
                  <a:pt x="450" y="1517"/>
                  <a:pt x="543" y="1526"/>
                  <a:pt x="590" y="1531"/>
                </a:cubicBezTo>
                <a:cubicBezTo>
                  <a:pt x="590" y="1472"/>
                  <a:pt x="590" y="1472"/>
                  <a:pt x="590" y="1472"/>
                </a:cubicBezTo>
                <a:cubicBezTo>
                  <a:pt x="552" y="1464"/>
                  <a:pt x="460" y="1452"/>
                  <a:pt x="369" y="1452"/>
                </a:cubicBezTo>
                <a:cubicBezTo>
                  <a:pt x="199" y="1452"/>
                  <a:pt x="108" y="1510"/>
                  <a:pt x="108" y="1642"/>
                </a:cubicBezTo>
                <a:cubicBezTo>
                  <a:pt x="108" y="1753"/>
                  <a:pt x="175" y="1811"/>
                  <a:pt x="286" y="1862"/>
                </a:cubicBezTo>
                <a:cubicBezTo>
                  <a:pt x="397" y="1913"/>
                  <a:pt x="397" y="1913"/>
                  <a:pt x="397" y="1913"/>
                </a:cubicBezTo>
                <a:cubicBezTo>
                  <a:pt x="506" y="1964"/>
                  <a:pt x="543" y="2003"/>
                  <a:pt x="543" y="2083"/>
                </a:cubicBezTo>
                <a:cubicBezTo>
                  <a:pt x="543" y="2195"/>
                  <a:pt x="473" y="2236"/>
                  <a:pt x="353" y="2236"/>
                </a:cubicBezTo>
                <a:cubicBezTo>
                  <a:pt x="262" y="2236"/>
                  <a:pt x="181" y="2228"/>
                  <a:pt x="126" y="2221"/>
                </a:cubicBezTo>
                <a:cubicBezTo>
                  <a:pt x="126" y="2280"/>
                  <a:pt x="126" y="2280"/>
                  <a:pt x="126" y="2280"/>
                </a:cubicBezTo>
                <a:cubicBezTo>
                  <a:pt x="162" y="2288"/>
                  <a:pt x="257" y="2300"/>
                  <a:pt x="353" y="2300"/>
                </a:cubicBezTo>
                <a:cubicBezTo>
                  <a:pt x="529" y="2300"/>
                  <a:pt x="618" y="2226"/>
                  <a:pt x="618" y="2083"/>
                </a:cubicBezTo>
                <a:cubicBezTo>
                  <a:pt x="618" y="1966"/>
                  <a:pt x="558" y="1909"/>
                  <a:pt x="430" y="1851"/>
                </a:cubicBezTo>
                <a:close/>
                <a:moveTo>
                  <a:pt x="706" y="1531"/>
                </a:moveTo>
                <a:cubicBezTo>
                  <a:pt x="971" y="1531"/>
                  <a:pt x="971" y="1531"/>
                  <a:pt x="971" y="1531"/>
                </a:cubicBezTo>
                <a:cubicBezTo>
                  <a:pt x="971" y="2285"/>
                  <a:pt x="971" y="2285"/>
                  <a:pt x="971" y="2285"/>
                </a:cubicBezTo>
                <a:cubicBezTo>
                  <a:pt x="1045" y="2285"/>
                  <a:pt x="1045" y="2285"/>
                  <a:pt x="1045" y="2285"/>
                </a:cubicBezTo>
                <a:cubicBezTo>
                  <a:pt x="1045" y="1531"/>
                  <a:pt x="1045" y="1531"/>
                  <a:pt x="1045" y="1531"/>
                </a:cubicBezTo>
                <a:cubicBezTo>
                  <a:pt x="1311" y="1531"/>
                  <a:pt x="1311" y="1531"/>
                  <a:pt x="1311" y="1531"/>
                </a:cubicBezTo>
                <a:cubicBezTo>
                  <a:pt x="1311" y="1465"/>
                  <a:pt x="1311" y="1465"/>
                  <a:pt x="1311" y="1465"/>
                </a:cubicBezTo>
                <a:cubicBezTo>
                  <a:pt x="706" y="1465"/>
                  <a:pt x="706" y="1465"/>
                  <a:pt x="706" y="1465"/>
                </a:cubicBezTo>
                <a:lnTo>
                  <a:pt x="706" y="1531"/>
                </a:lnTo>
                <a:close/>
                <a:moveTo>
                  <a:pt x="1431" y="2285"/>
                </a:moveTo>
                <a:cubicBezTo>
                  <a:pt x="1903" y="2285"/>
                  <a:pt x="1903" y="2285"/>
                  <a:pt x="1903" y="2285"/>
                </a:cubicBezTo>
                <a:cubicBezTo>
                  <a:pt x="1903" y="2220"/>
                  <a:pt x="1903" y="2220"/>
                  <a:pt x="1903" y="2220"/>
                </a:cubicBezTo>
                <a:cubicBezTo>
                  <a:pt x="1505" y="2220"/>
                  <a:pt x="1505" y="2220"/>
                  <a:pt x="1505" y="2220"/>
                </a:cubicBezTo>
                <a:cubicBezTo>
                  <a:pt x="1505" y="1891"/>
                  <a:pt x="1505" y="1891"/>
                  <a:pt x="1505" y="1891"/>
                </a:cubicBezTo>
                <a:cubicBezTo>
                  <a:pt x="1877" y="1891"/>
                  <a:pt x="1877" y="1891"/>
                  <a:pt x="1877" y="1891"/>
                </a:cubicBezTo>
                <a:cubicBezTo>
                  <a:pt x="1877" y="1824"/>
                  <a:pt x="1877" y="1824"/>
                  <a:pt x="1877" y="1824"/>
                </a:cubicBezTo>
                <a:cubicBezTo>
                  <a:pt x="1505" y="1824"/>
                  <a:pt x="1505" y="1824"/>
                  <a:pt x="1505" y="1824"/>
                </a:cubicBezTo>
                <a:cubicBezTo>
                  <a:pt x="1505" y="1531"/>
                  <a:pt x="1505" y="1531"/>
                  <a:pt x="1505" y="1531"/>
                </a:cubicBezTo>
                <a:cubicBezTo>
                  <a:pt x="1903" y="1531"/>
                  <a:pt x="1903" y="1531"/>
                  <a:pt x="1903" y="1531"/>
                </a:cubicBezTo>
                <a:cubicBezTo>
                  <a:pt x="1903" y="1465"/>
                  <a:pt x="1903" y="1465"/>
                  <a:pt x="1903" y="1465"/>
                </a:cubicBezTo>
                <a:cubicBezTo>
                  <a:pt x="1431" y="1465"/>
                  <a:pt x="1431" y="1465"/>
                  <a:pt x="1431" y="1465"/>
                </a:cubicBezTo>
                <a:lnTo>
                  <a:pt x="1431" y="2285"/>
                </a:lnTo>
                <a:close/>
                <a:moveTo>
                  <a:pt x="2385" y="1936"/>
                </a:moveTo>
                <a:cubicBezTo>
                  <a:pt x="2598" y="2285"/>
                  <a:pt x="2598" y="2285"/>
                  <a:pt x="2598" y="2285"/>
                </a:cubicBezTo>
                <a:cubicBezTo>
                  <a:pt x="2511" y="2285"/>
                  <a:pt x="2511" y="2285"/>
                  <a:pt x="2511" y="2285"/>
                </a:cubicBezTo>
                <a:cubicBezTo>
                  <a:pt x="2307" y="1951"/>
                  <a:pt x="2307" y="1951"/>
                  <a:pt x="2307" y="1951"/>
                </a:cubicBezTo>
                <a:cubicBezTo>
                  <a:pt x="2283" y="1952"/>
                  <a:pt x="2252" y="1952"/>
                  <a:pt x="2230" y="1952"/>
                </a:cubicBezTo>
                <a:cubicBezTo>
                  <a:pt x="2189" y="1952"/>
                  <a:pt x="2142" y="1952"/>
                  <a:pt x="2109" y="1951"/>
                </a:cubicBezTo>
                <a:cubicBezTo>
                  <a:pt x="2109" y="2285"/>
                  <a:pt x="2109" y="2285"/>
                  <a:pt x="2109" y="2285"/>
                </a:cubicBezTo>
                <a:cubicBezTo>
                  <a:pt x="2035" y="2285"/>
                  <a:pt x="2035" y="2285"/>
                  <a:pt x="2035" y="2285"/>
                </a:cubicBezTo>
                <a:cubicBezTo>
                  <a:pt x="2035" y="1465"/>
                  <a:pt x="2035" y="1465"/>
                  <a:pt x="2035" y="1465"/>
                </a:cubicBezTo>
                <a:cubicBezTo>
                  <a:pt x="2114" y="1462"/>
                  <a:pt x="2159" y="1461"/>
                  <a:pt x="2227" y="1461"/>
                </a:cubicBezTo>
                <a:cubicBezTo>
                  <a:pt x="2421" y="1461"/>
                  <a:pt x="2551" y="1512"/>
                  <a:pt x="2551" y="1698"/>
                </a:cubicBezTo>
                <a:cubicBezTo>
                  <a:pt x="2551" y="1707"/>
                  <a:pt x="2551" y="1707"/>
                  <a:pt x="2551" y="1707"/>
                </a:cubicBezTo>
                <a:cubicBezTo>
                  <a:pt x="2551" y="1839"/>
                  <a:pt x="2492" y="1906"/>
                  <a:pt x="2385" y="1936"/>
                </a:cubicBezTo>
                <a:close/>
                <a:moveTo>
                  <a:pt x="2476" y="1707"/>
                </a:moveTo>
                <a:cubicBezTo>
                  <a:pt x="2476" y="1698"/>
                  <a:pt x="2476" y="1698"/>
                  <a:pt x="2476" y="1698"/>
                </a:cubicBezTo>
                <a:cubicBezTo>
                  <a:pt x="2476" y="1563"/>
                  <a:pt x="2394" y="1527"/>
                  <a:pt x="2227" y="1527"/>
                </a:cubicBezTo>
                <a:cubicBezTo>
                  <a:pt x="2191" y="1527"/>
                  <a:pt x="2147" y="1529"/>
                  <a:pt x="2109" y="1530"/>
                </a:cubicBezTo>
                <a:cubicBezTo>
                  <a:pt x="2109" y="1886"/>
                  <a:pt x="2109" y="1886"/>
                  <a:pt x="2109" y="1886"/>
                </a:cubicBezTo>
                <a:cubicBezTo>
                  <a:pt x="2146" y="1887"/>
                  <a:pt x="2189" y="1887"/>
                  <a:pt x="2230" y="1887"/>
                </a:cubicBezTo>
                <a:cubicBezTo>
                  <a:pt x="2399" y="1887"/>
                  <a:pt x="2476" y="1842"/>
                  <a:pt x="2476" y="1707"/>
                </a:cubicBezTo>
                <a:close/>
                <a:moveTo>
                  <a:pt x="2998" y="2114"/>
                </a:moveTo>
                <a:cubicBezTo>
                  <a:pt x="2985" y="2152"/>
                  <a:pt x="2975" y="2193"/>
                  <a:pt x="2966" y="2229"/>
                </a:cubicBezTo>
                <a:cubicBezTo>
                  <a:pt x="2964" y="2229"/>
                  <a:pt x="2964" y="2229"/>
                  <a:pt x="2964" y="2229"/>
                </a:cubicBezTo>
                <a:cubicBezTo>
                  <a:pt x="2954" y="2194"/>
                  <a:pt x="2945" y="2152"/>
                  <a:pt x="2932" y="2114"/>
                </a:cubicBezTo>
                <a:cubicBezTo>
                  <a:pt x="2712" y="1465"/>
                  <a:pt x="2712" y="1465"/>
                  <a:pt x="2712" y="1465"/>
                </a:cubicBezTo>
                <a:cubicBezTo>
                  <a:pt x="2634" y="1465"/>
                  <a:pt x="2634" y="1465"/>
                  <a:pt x="2634" y="1465"/>
                </a:cubicBezTo>
                <a:cubicBezTo>
                  <a:pt x="2913" y="2285"/>
                  <a:pt x="2913" y="2285"/>
                  <a:pt x="2913" y="2285"/>
                </a:cubicBezTo>
                <a:cubicBezTo>
                  <a:pt x="3013" y="2285"/>
                  <a:pt x="3013" y="2285"/>
                  <a:pt x="3013" y="2285"/>
                </a:cubicBezTo>
                <a:cubicBezTo>
                  <a:pt x="3293" y="1465"/>
                  <a:pt x="3293" y="1465"/>
                  <a:pt x="3293" y="1465"/>
                </a:cubicBezTo>
                <a:cubicBezTo>
                  <a:pt x="3217" y="1465"/>
                  <a:pt x="3217" y="1465"/>
                  <a:pt x="3217" y="1465"/>
                </a:cubicBezTo>
                <a:lnTo>
                  <a:pt x="2998" y="2114"/>
                </a:lnTo>
                <a:close/>
                <a:moveTo>
                  <a:pt x="3412" y="2285"/>
                </a:moveTo>
                <a:cubicBezTo>
                  <a:pt x="3885" y="2285"/>
                  <a:pt x="3885" y="2285"/>
                  <a:pt x="3885" y="2285"/>
                </a:cubicBezTo>
                <a:cubicBezTo>
                  <a:pt x="3885" y="2220"/>
                  <a:pt x="3885" y="2220"/>
                  <a:pt x="3885" y="2220"/>
                </a:cubicBezTo>
                <a:cubicBezTo>
                  <a:pt x="3486" y="2220"/>
                  <a:pt x="3486" y="2220"/>
                  <a:pt x="3486" y="2220"/>
                </a:cubicBezTo>
                <a:cubicBezTo>
                  <a:pt x="3486" y="1891"/>
                  <a:pt x="3486" y="1891"/>
                  <a:pt x="3486" y="1891"/>
                </a:cubicBezTo>
                <a:cubicBezTo>
                  <a:pt x="3858" y="1891"/>
                  <a:pt x="3858" y="1891"/>
                  <a:pt x="3858" y="1891"/>
                </a:cubicBezTo>
                <a:cubicBezTo>
                  <a:pt x="3858" y="1824"/>
                  <a:pt x="3858" y="1824"/>
                  <a:pt x="3858" y="1824"/>
                </a:cubicBezTo>
                <a:cubicBezTo>
                  <a:pt x="3486" y="1824"/>
                  <a:pt x="3486" y="1824"/>
                  <a:pt x="3486" y="1824"/>
                </a:cubicBezTo>
                <a:cubicBezTo>
                  <a:pt x="3486" y="1531"/>
                  <a:pt x="3486" y="1531"/>
                  <a:pt x="3486" y="1531"/>
                </a:cubicBezTo>
                <a:cubicBezTo>
                  <a:pt x="3885" y="1531"/>
                  <a:pt x="3885" y="1531"/>
                  <a:pt x="3885" y="1531"/>
                </a:cubicBezTo>
                <a:cubicBezTo>
                  <a:pt x="3885" y="1465"/>
                  <a:pt x="3885" y="1465"/>
                  <a:pt x="3885" y="1465"/>
                </a:cubicBezTo>
                <a:cubicBezTo>
                  <a:pt x="3412" y="1465"/>
                  <a:pt x="3412" y="1465"/>
                  <a:pt x="3412" y="1465"/>
                </a:cubicBezTo>
                <a:lnTo>
                  <a:pt x="3412" y="2285"/>
                </a:lnTo>
                <a:close/>
                <a:moveTo>
                  <a:pt x="4523" y="2065"/>
                </a:moveTo>
                <a:cubicBezTo>
                  <a:pt x="4523" y="2107"/>
                  <a:pt x="4524" y="2156"/>
                  <a:pt x="4526" y="2208"/>
                </a:cubicBezTo>
                <a:cubicBezTo>
                  <a:pt x="4525" y="2208"/>
                  <a:pt x="4525" y="2208"/>
                  <a:pt x="4525" y="2208"/>
                </a:cubicBezTo>
                <a:cubicBezTo>
                  <a:pt x="4507" y="2172"/>
                  <a:pt x="4486" y="2129"/>
                  <a:pt x="4468" y="2096"/>
                </a:cubicBezTo>
                <a:cubicBezTo>
                  <a:pt x="4122" y="1465"/>
                  <a:pt x="4122" y="1465"/>
                  <a:pt x="4122" y="1465"/>
                </a:cubicBezTo>
                <a:cubicBezTo>
                  <a:pt x="4017" y="1465"/>
                  <a:pt x="4017" y="1465"/>
                  <a:pt x="4017" y="1465"/>
                </a:cubicBezTo>
                <a:cubicBezTo>
                  <a:pt x="4017" y="2285"/>
                  <a:pt x="4017" y="2285"/>
                  <a:pt x="4017" y="2285"/>
                </a:cubicBezTo>
                <a:cubicBezTo>
                  <a:pt x="4086" y="2285"/>
                  <a:pt x="4086" y="2285"/>
                  <a:pt x="4086" y="2285"/>
                </a:cubicBezTo>
                <a:cubicBezTo>
                  <a:pt x="4086" y="1676"/>
                  <a:pt x="4086" y="1676"/>
                  <a:pt x="4086" y="1676"/>
                </a:cubicBezTo>
                <a:cubicBezTo>
                  <a:pt x="4086" y="1629"/>
                  <a:pt x="4085" y="1580"/>
                  <a:pt x="4083" y="1535"/>
                </a:cubicBezTo>
                <a:cubicBezTo>
                  <a:pt x="4084" y="1535"/>
                  <a:pt x="4084" y="1535"/>
                  <a:pt x="4084" y="1535"/>
                </a:cubicBezTo>
                <a:cubicBezTo>
                  <a:pt x="4103" y="1574"/>
                  <a:pt x="4124" y="1614"/>
                  <a:pt x="4143" y="1650"/>
                </a:cubicBezTo>
                <a:cubicBezTo>
                  <a:pt x="4488" y="2287"/>
                  <a:pt x="4488" y="2287"/>
                  <a:pt x="4488" y="2287"/>
                </a:cubicBezTo>
                <a:cubicBezTo>
                  <a:pt x="4593" y="2287"/>
                  <a:pt x="4593" y="2287"/>
                  <a:pt x="4593" y="2287"/>
                </a:cubicBezTo>
                <a:cubicBezTo>
                  <a:pt x="4593" y="1465"/>
                  <a:pt x="4593" y="1465"/>
                  <a:pt x="4593" y="1465"/>
                </a:cubicBezTo>
                <a:cubicBezTo>
                  <a:pt x="4523" y="1465"/>
                  <a:pt x="4523" y="1465"/>
                  <a:pt x="4523" y="1465"/>
                </a:cubicBezTo>
                <a:lnTo>
                  <a:pt x="4523" y="2065"/>
                </a:lnTo>
                <a:close/>
                <a:moveTo>
                  <a:pt x="645" y="1290"/>
                </a:moveTo>
                <a:cubicBezTo>
                  <a:pt x="289" y="1290"/>
                  <a:pt x="0" y="1000"/>
                  <a:pt x="0" y="645"/>
                </a:cubicBezTo>
                <a:cubicBezTo>
                  <a:pt x="0" y="290"/>
                  <a:pt x="289" y="0"/>
                  <a:pt x="645" y="0"/>
                </a:cubicBezTo>
                <a:cubicBezTo>
                  <a:pt x="1000" y="0"/>
                  <a:pt x="1289" y="290"/>
                  <a:pt x="1289" y="645"/>
                </a:cubicBezTo>
                <a:cubicBezTo>
                  <a:pt x="1289" y="1000"/>
                  <a:pt x="1000" y="1290"/>
                  <a:pt x="645" y="1290"/>
                </a:cubicBezTo>
                <a:close/>
                <a:moveTo>
                  <a:pt x="1230" y="645"/>
                </a:moveTo>
                <a:cubicBezTo>
                  <a:pt x="1230" y="322"/>
                  <a:pt x="968" y="59"/>
                  <a:pt x="645" y="59"/>
                </a:cubicBezTo>
                <a:cubicBezTo>
                  <a:pt x="322" y="59"/>
                  <a:pt x="59" y="322"/>
                  <a:pt x="59" y="645"/>
                </a:cubicBezTo>
                <a:cubicBezTo>
                  <a:pt x="59" y="968"/>
                  <a:pt x="322" y="1231"/>
                  <a:pt x="645" y="1231"/>
                </a:cubicBezTo>
                <a:cubicBezTo>
                  <a:pt x="968" y="1231"/>
                  <a:pt x="1230" y="968"/>
                  <a:pt x="1230" y="645"/>
                </a:cubicBezTo>
                <a:close/>
                <a:moveTo>
                  <a:pt x="1089" y="645"/>
                </a:moveTo>
                <a:cubicBezTo>
                  <a:pt x="1089" y="890"/>
                  <a:pt x="890" y="1089"/>
                  <a:pt x="645" y="1089"/>
                </a:cubicBezTo>
                <a:cubicBezTo>
                  <a:pt x="400" y="1089"/>
                  <a:pt x="200" y="890"/>
                  <a:pt x="200" y="645"/>
                </a:cubicBezTo>
                <a:cubicBezTo>
                  <a:pt x="200" y="400"/>
                  <a:pt x="400" y="201"/>
                  <a:pt x="645" y="201"/>
                </a:cubicBezTo>
                <a:cubicBezTo>
                  <a:pt x="890" y="201"/>
                  <a:pt x="1089" y="400"/>
                  <a:pt x="1089" y="645"/>
                </a:cubicBezTo>
                <a:close/>
                <a:moveTo>
                  <a:pt x="1030" y="645"/>
                </a:moveTo>
                <a:cubicBezTo>
                  <a:pt x="1030" y="433"/>
                  <a:pt x="857" y="260"/>
                  <a:pt x="645" y="260"/>
                </a:cubicBezTo>
                <a:cubicBezTo>
                  <a:pt x="432" y="260"/>
                  <a:pt x="259" y="433"/>
                  <a:pt x="259" y="645"/>
                </a:cubicBezTo>
                <a:cubicBezTo>
                  <a:pt x="259" y="858"/>
                  <a:pt x="432" y="1030"/>
                  <a:pt x="645" y="1030"/>
                </a:cubicBezTo>
                <a:cubicBezTo>
                  <a:pt x="857" y="1030"/>
                  <a:pt x="1030" y="858"/>
                  <a:pt x="1030" y="645"/>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Tree>
    <p:extLst>
      <p:ext uri="{BB962C8B-B14F-4D97-AF65-F5344CB8AC3E}">
        <p14:creationId xmlns:p14="http://schemas.microsoft.com/office/powerpoint/2010/main" val="36136619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ussenpagina V2">
    <p:bg>
      <p:bgPr>
        <a:solidFill>
          <a:srgbClr val="FFC20E"/>
        </a:solidFill>
        <a:effectLst/>
      </p:bgPr>
    </p:bg>
    <p:spTree>
      <p:nvGrpSpPr>
        <p:cNvPr id="1" name=""/>
        <p:cNvGrpSpPr/>
        <p:nvPr/>
      </p:nvGrpSpPr>
      <p:grpSpPr>
        <a:xfrm>
          <a:off x="0" y="0"/>
          <a:ext cx="0" cy="0"/>
          <a:chOff x="0" y="0"/>
          <a:chExt cx="0" cy="0"/>
        </a:xfrm>
      </p:grpSpPr>
      <p:pic>
        <p:nvPicPr>
          <p:cNvPr id="3" name="Picture 2"/>
          <p:cNvPicPr>
            <a:picLocks noSelect="1"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3" y="1"/>
            <a:ext cx="9146091" cy="5539003"/>
          </a:xfrm>
          <a:prstGeom prst="rect">
            <a:avLst/>
          </a:prstGeom>
        </p:spPr>
      </p:pic>
      <p:grpSp>
        <p:nvGrpSpPr>
          <p:cNvPr id="5" name="Groep 4">
            <a:extLst>
              <a:ext uri="{FF2B5EF4-FFF2-40B4-BE49-F238E27FC236}">
                <a16:creationId xmlns:a16="http://schemas.microsoft.com/office/drawing/2014/main" id="{A98EFDFD-DAD1-4B0C-967B-7DD5B4B045CE}"/>
              </a:ext>
            </a:extLst>
          </p:cNvPr>
          <p:cNvGrpSpPr>
            <a:grpSpLocks noSelect="1"/>
          </p:cNvGrpSpPr>
          <p:nvPr userDrawn="1"/>
        </p:nvGrpSpPr>
        <p:grpSpPr bwMode="gray">
          <a:xfrm>
            <a:off x="2463" y="5537679"/>
            <a:ext cx="9142851" cy="1320500"/>
            <a:chOff x="3240" y="5538960"/>
            <a:chExt cx="12188881" cy="1320806"/>
          </a:xfrm>
        </p:grpSpPr>
        <p:sp>
          <p:nvSpPr>
            <p:cNvPr id="6" name="Rectangle 5">
              <a:extLst>
                <a:ext uri="{FF2B5EF4-FFF2-40B4-BE49-F238E27FC236}">
                  <a16:creationId xmlns:a16="http://schemas.microsoft.com/office/drawing/2014/main" id="{82CA5AF1-8DD4-47FC-9D45-33197B4B742F}"/>
                </a:ext>
              </a:extLst>
            </p:cNvPr>
            <p:cNvSpPr>
              <a:spLocks noSelect="1" noChangeArrowheads="1"/>
            </p:cNvSpPr>
            <p:nvPr userDrawn="1"/>
          </p:nvSpPr>
          <p:spPr bwMode="gray">
            <a:xfrm>
              <a:off x="3240" y="5538960"/>
              <a:ext cx="12188881" cy="13208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7" name="Rectangle 6">
              <a:extLst>
                <a:ext uri="{FF2B5EF4-FFF2-40B4-BE49-F238E27FC236}">
                  <a16:creationId xmlns:a16="http://schemas.microsoft.com/office/drawing/2014/main" id="{88005BAB-ED8D-48B4-ACC2-4EEEC375A346}"/>
                </a:ext>
              </a:extLst>
            </p:cNvPr>
            <p:cNvSpPr>
              <a:spLocks noSelect="1" noChangeArrowheads="1"/>
            </p:cNvSpPr>
            <p:nvPr userDrawn="1"/>
          </p:nvSpPr>
          <p:spPr bwMode="gray">
            <a:xfrm>
              <a:off x="3240" y="5538960"/>
              <a:ext cx="12184118" cy="132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8" name="Freeform 7">
              <a:extLst>
                <a:ext uri="{FF2B5EF4-FFF2-40B4-BE49-F238E27FC236}">
                  <a16:creationId xmlns:a16="http://schemas.microsoft.com/office/drawing/2014/main" id="{5AAD17F5-3DD1-4B53-8AB3-059DC3DCC1A4}"/>
                </a:ext>
              </a:extLst>
            </p:cNvPr>
            <p:cNvSpPr>
              <a:spLocks noSelect="1"/>
            </p:cNvSpPr>
            <p:nvPr userDrawn="1"/>
          </p:nvSpPr>
          <p:spPr bwMode="gray">
            <a:xfrm>
              <a:off x="482667" y="6061250"/>
              <a:ext cx="4130694" cy="273051"/>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9" name="Freeform 8">
              <a:extLst>
                <a:ext uri="{FF2B5EF4-FFF2-40B4-BE49-F238E27FC236}">
                  <a16:creationId xmlns:a16="http://schemas.microsoft.com/office/drawing/2014/main" id="{7EFF60BB-7CEA-41B2-B7F0-AA545F65640B}"/>
                </a:ext>
              </a:extLst>
            </p:cNvPr>
            <p:cNvSpPr>
              <a:spLocks noSelect="1"/>
            </p:cNvSpPr>
            <p:nvPr userDrawn="1"/>
          </p:nvSpPr>
          <p:spPr bwMode="gray">
            <a:xfrm>
              <a:off x="9942623" y="6064425"/>
              <a:ext cx="1763721" cy="266701"/>
            </a:xfrm>
            <a:custGeom>
              <a:avLst/>
              <a:gdLst>
                <a:gd name="T0" fmla="*/ 31 w 5556"/>
                <a:gd name="T1" fmla="*/ 201 h 835"/>
                <a:gd name="T2" fmla="*/ 305 w 5556"/>
                <a:gd name="T3" fmla="*/ 188 h 835"/>
                <a:gd name="T4" fmla="*/ 273 w 5556"/>
                <a:gd name="T5" fmla="*/ 356 h 835"/>
                <a:gd name="T6" fmla="*/ 757 w 5556"/>
                <a:gd name="T7" fmla="*/ 262 h 835"/>
                <a:gd name="T8" fmla="*/ 571 w 5556"/>
                <a:gd name="T9" fmla="*/ 96 h 835"/>
                <a:gd name="T10" fmla="*/ 1099 w 5556"/>
                <a:gd name="T11" fmla="*/ 6 h 835"/>
                <a:gd name="T12" fmla="*/ 1185 w 5556"/>
                <a:gd name="T13" fmla="*/ 213 h 835"/>
                <a:gd name="T14" fmla="*/ 1394 w 5556"/>
                <a:gd name="T15" fmla="*/ 356 h 835"/>
                <a:gd name="T16" fmla="*/ 1342 w 5556"/>
                <a:gd name="T17" fmla="*/ 109 h 835"/>
                <a:gd name="T18" fmla="*/ 1648 w 5556"/>
                <a:gd name="T19" fmla="*/ 34 h 835"/>
                <a:gd name="T20" fmla="*/ 1795 w 5556"/>
                <a:gd name="T21" fmla="*/ 163 h 835"/>
                <a:gd name="T22" fmla="*/ 1827 w 5556"/>
                <a:gd name="T23" fmla="*/ 163 h 835"/>
                <a:gd name="T24" fmla="*/ 2316 w 5556"/>
                <a:gd name="T25" fmla="*/ 159 h 835"/>
                <a:gd name="T26" fmla="*/ 2515 w 5556"/>
                <a:gd name="T27" fmla="*/ 328 h 835"/>
                <a:gd name="T28" fmla="*/ 2483 w 5556"/>
                <a:gd name="T29" fmla="*/ 6 h 835"/>
                <a:gd name="T30" fmla="*/ 2883 w 5556"/>
                <a:gd name="T31" fmla="*/ 180 h 835"/>
                <a:gd name="T32" fmla="*/ 2761 w 5556"/>
                <a:gd name="T33" fmla="*/ 356 h 835"/>
                <a:gd name="T34" fmla="*/ 3090 w 5556"/>
                <a:gd name="T35" fmla="*/ 213 h 835"/>
                <a:gd name="T36" fmla="*/ 3090 w 5556"/>
                <a:gd name="T37" fmla="*/ 186 h 835"/>
                <a:gd name="T38" fmla="*/ 3539 w 5556"/>
                <a:gd name="T39" fmla="*/ 34 h 835"/>
                <a:gd name="T40" fmla="*/ 3808 w 5556"/>
                <a:gd name="T41" fmla="*/ 356 h 835"/>
                <a:gd name="T42" fmla="*/ 3825 w 5556"/>
                <a:gd name="T43" fmla="*/ 106 h 835"/>
                <a:gd name="T44" fmla="*/ 3688 w 5556"/>
                <a:gd name="T45" fmla="*/ 186 h 835"/>
                <a:gd name="T46" fmla="*/ 3853 w 5556"/>
                <a:gd name="T47" fmla="*/ 34 h 835"/>
                <a:gd name="T48" fmla="*/ 4402 w 5556"/>
                <a:gd name="T49" fmla="*/ 171 h 835"/>
                <a:gd name="T50" fmla="*/ 4341 w 5556"/>
                <a:gd name="T51" fmla="*/ 175 h 835"/>
                <a:gd name="T52" fmla="*/ 4402 w 5556"/>
                <a:gd name="T53" fmla="*/ 171 h 835"/>
                <a:gd name="T54" fmla="*/ 4750 w 5556"/>
                <a:gd name="T55" fmla="*/ 34 h 835"/>
                <a:gd name="T56" fmla="*/ 77 w 5556"/>
                <a:gd name="T57" fmla="*/ 674 h 835"/>
                <a:gd name="T58" fmla="*/ 11 w 5556"/>
                <a:gd name="T59" fmla="*/ 828 h 835"/>
                <a:gd name="T60" fmla="*/ 563 w 5556"/>
                <a:gd name="T61" fmla="*/ 684 h 835"/>
                <a:gd name="T62" fmla="*/ 782 w 5556"/>
                <a:gd name="T63" fmla="*/ 532 h 835"/>
                <a:gd name="T64" fmla="*/ 1000 w 5556"/>
                <a:gd name="T65" fmla="*/ 477 h 835"/>
                <a:gd name="T66" fmla="*/ 1474 w 5556"/>
                <a:gd name="T67" fmla="*/ 685 h 835"/>
                <a:gd name="T68" fmla="*/ 1282 w 5556"/>
                <a:gd name="T69" fmla="*/ 477 h 835"/>
                <a:gd name="T70" fmla="*/ 1382 w 5556"/>
                <a:gd name="T71" fmla="*/ 646 h 835"/>
                <a:gd name="T72" fmla="*/ 1814 w 5556"/>
                <a:gd name="T73" fmla="*/ 674 h 835"/>
                <a:gd name="T74" fmla="*/ 2197 w 5556"/>
                <a:gd name="T75" fmla="*/ 617 h 835"/>
                <a:gd name="T76" fmla="*/ 2197 w 5556"/>
                <a:gd name="T77" fmla="*/ 828 h 835"/>
                <a:gd name="T78" fmla="*/ 2404 w 5556"/>
                <a:gd name="T79" fmla="*/ 773 h 835"/>
                <a:gd name="T80" fmla="*/ 2338 w 5556"/>
                <a:gd name="T81" fmla="*/ 477 h 835"/>
                <a:gd name="T82" fmla="*/ 2596 w 5556"/>
                <a:gd name="T83" fmla="*/ 828 h 835"/>
                <a:gd name="T84" fmla="*/ 2707 w 5556"/>
                <a:gd name="T85" fmla="*/ 675 h 835"/>
                <a:gd name="T86" fmla="*/ 3021 w 5556"/>
                <a:gd name="T87" fmla="*/ 477 h 835"/>
                <a:gd name="T88" fmla="*/ 3141 w 5556"/>
                <a:gd name="T89" fmla="*/ 477 h 835"/>
                <a:gd name="T90" fmla="*/ 3532 w 5556"/>
                <a:gd name="T91" fmla="*/ 673 h 835"/>
                <a:gd name="T92" fmla="*/ 4189 w 5556"/>
                <a:gd name="T93" fmla="*/ 674 h 835"/>
                <a:gd name="T94" fmla="*/ 3983 w 5556"/>
                <a:gd name="T95" fmla="*/ 531 h 835"/>
                <a:gd name="T96" fmla="*/ 4317 w 5556"/>
                <a:gd name="T97" fmla="*/ 773 h 835"/>
                <a:gd name="T98" fmla="*/ 4251 w 5556"/>
                <a:gd name="T99" fmla="*/ 477 h 835"/>
                <a:gd name="T100" fmla="*/ 4648 w 5556"/>
                <a:gd name="T101" fmla="*/ 470 h 835"/>
                <a:gd name="T102" fmla="*/ 4641 w 5556"/>
                <a:gd name="T103" fmla="*/ 835 h 835"/>
                <a:gd name="T104" fmla="*/ 5152 w 5556"/>
                <a:gd name="T105" fmla="*/ 776 h 835"/>
                <a:gd name="T106" fmla="*/ 4954 w 5556"/>
                <a:gd name="T107" fmla="*/ 628 h 835"/>
                <a:gd name="T108" fmla="*/ 5496 w 5556"/>
                <a:gd name="T109" fmla="*/ 668 h 835"/>
                <a:gd name="T110" fmla="*/ 5342 w 5556"/>
                <a:gd name="T111" fmla="*/ 63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6" h="835">
                  <a:moveTo>
                    <a:pt x="0" y="201"/>
                  </a:moveTo>
                  <a:cubicBezTo>
                    <a:pt x="0" y="161"/>
                    <a:pt x="0" y="161"/>
                    <a:pt x="0" y="161"/>
                  </a:cubicBezTo>
                  <a:cubicBezTo>
                    <a:pt x="0" y="38"/>
                    <a:pt x="54" y="0"/>
                    <a:pt x="138" y="0"/>
                  </a:cubicBezTo>
                  <a:cubicBezTo>
                    <a:pt x="172" y="0"/>
                    <a:pt x="205" y="6"/>
                    <a:pt x="219" y="8"/>
                  </a:cubicBezTo>
                  <a:cubicBezTo>
                    <a:pt x="219" y="34"/>
                    <a:pt x="219" y="34"/>
                    <a:pt x="219" y="34"/>
                  </a:cubicBezTo>
                  <a:cubicBezTo>
                    <a:pt x="193" y="31"/>
                    <a:pt x="168" y="29"/>
                    <a:pt x="138" y="29"/>
                  </a:cubicBezTo>
                  <a:cubicBezTo>
                    <a:pt x="65" y="29"/>
                    <a:pt x="31" y="64"/>
                    <a:pt x="31" y="161"/>
                  </a:cubicBezTo>
                  <a:cubicBezTo>
                    <a:pt x="31" y="201"/>
                    <a:pt x="31" y="201"/>
                    <a:pt x="31" y="201"/>
                  </a:cubicBezTo>
                  <a:cubicBezTo>
                    <a:pt x="31" y="299"/>
                    <a:pt x="65" y="334"/>
                    <a:pt x="138" y="334"/>
                  </a:cubicBezTo>
                  <a:cubicBezTo>
                    <a:pt x="169" y="334"/>
                    <a:pt x="195" y="332"/>
                    <a:pt x="219" y="329"/>
                  </a:cubicBezTo>
                  <a:cubicBezTo>
                    <a:pt x="219" y="355"/>
                    <a:pt x="219" y="355"/>
                    <a:pt x="219" y="355"/>
                  </a:cubicBezTo>
                  <a:cubicBezTo>
                    <a:pt x="207" y="357"/>
                    <a:pt x="174" y="362"/>
                    <a:pt x="138" y="362"/>
                  </a:cubicBezTo>
                  <a:cubicBezTo>
                    <a:pt x="54" y="362"/>
                    <a:pt x="0" y="325"/>
                    <a:pt x="0" y="201"/>
                  </a:cubicBezTo>
                  <a:close/>
                  <a:moveTo>
                    <a:pt x="475" y="328"/>
                  </a:moveTo>
                  <a:cubicBezTo>
                    <a:pt x="305" y="328"/>
                    <a:pt x="305" y="328"/>
                    <a:pt x="305" y="328"/>
                  </a:cubicBezTo>
                  <a:cubicBezTo>
                    <a:pt x="305" y="188"/>
                    <a:pt x="305" y="188"/>
                    <a:pt x="305" y="188"/>
                  </a:cubicBezTo>
                  <a:cubicBezTo>
                    <a:pt x="464" y="188"/>
                    <a:pt x="464" y="188"/>
                    <a:pt x="464" y="188"/>
                  </a:cubicBezTo>
                  <a:cubicBezTo>
                    <a:pt x="464" y="159"/>
                    <a:pt x="464" y="159"/>
                    <a:pt x="464" y="159"/>
                  </a:cubicBezTo>
                  <a:cubicBezTo>
                    <a:pt x="305" y="159"/>
                    <a:pt x="305" y="159"/>
                    <a:pt x="305" y="159"/>
                  </a:cubicBezTo>
                  <a:cubicBezTo>
                    <a:pt x="305" y="34"/>
                    <a:pt x="305" y="34"/>
                    <a:pt x="305" y="34"/>
                  </a:cubicBezTo>
                  <a:cubicBezTo>
                    <a:pt x="475" y="34"/>
                    <a:pt x="475" y="34"/>
                    <a:pt x="475" y="34"/>
                  </a:cubicBezTo>
                  <a:cubicBezTo>
                    <a:pt x="475" y="6"/>
                    <a:pt x="475" y="6"/>
                    <a:pt x="475" y="6"/>
                  </a:cubicBezTo>
                  <a:cubicBezTo>
                    <a:pt x="273" y="6"/>
                    <a:pt x="273" y="6"/>
                    <a:pt x="273" y="6"/>
                  </a:cubicBezTo>
                  <a:cubicBezTo>
                    <a:pt x="273" y="356"/>
                    <a:pt x="273" y="356"/>
                    <a:pt x="273" y="356"/>
                  </a:cubicBezTo>
                  <a:cubicBezTo>
                    <a:pt x="475" y="356"/>
                    <a:pt x="475" y="356"/>
                    <a:pt x="475" y="356"/>
                  </a:cubicBezTo>
                  <a:lnTo>
                    <a:pt x="475" y="328"/>
                  </a:lnTo>
                  <a:close/>
                  <a:moveTo>
                    <a:pt x="595" y="85"/>
                  </a:moveTo>
                  <a:cubicBezTo>
                    <a:pt x="742" y="357"/>
                    <a:pt x="742" y="357"/>
                    <a:pt x="742" y="357"/>
                  </a:cubicBezTo>
                  <a:cubicBezTo>
                    <a:pt x="787" y="357"/>
                    <a:pt x="787" y="357"/>
                    <a:pt x="787" y="357"/>
                  </a:cubicBezTo>
                  <a:cubicBezTo>
                    <a:pt x="787" y="6"/>
                    <a:pt x="787" y="6"/>
                    <a:pt x="787" y="6"/>
                  </a:cubicBezTo>
                  <a:cubicBezTo>
                    <a:pt x="757" y="6"/>
                    <a:pt x="757" y="6"/>
                    <a:pt x="757" y="6"/>
                  </a:cubicBezTo>
                  <a:cubicBezTo>
                    <a:pt x="757" y="262"/>
                    <a:pt x="757" y="262"/>
                    <a:pt x="757" y="262"/>
                  </a:cubicBezTo>
                  <a:cubicBezTo>
                    <a:pt x="757" y="280"/>
                    <a:pt x="757" y="301"/>
                    <a:pt x="758" y="323"/>
                  </a:cubicBezTo>
                  <a:cubicBezTo>
                    <a:pt x="758" y="323"/>
                    <a:pt x="758" y="323"/>
                    <a:pt x="758" y="323"/>
                  </a:cubicBezTo>
                  <a:cubicBezTo>
                    <a:pt x="750" y="308"/>
                    <a:pt x="741" y="289"/>
                    <a:pt x="734" y="275"/>
                  </a:cubicBezTo>
                  <a:cubicBezTo>
                    <a:pt x="586" y="6"/>
                    <a:pt x="586" y="6"/>
                    <a:pt x="586" y="6"/>
                  </a:cubicBezTo>
                  <a:cubicBezTo>
                    <a:pt x="541" y="6"/>
                    <a:pt x="541" y="6"/>
                    <a:pt x="541" y="6"/>
                  </a:cubicBezTo>
                  <a:cubicBezTo>
                    <a:pt x="541" y="356"/>
                    <a:pt x="541" y="356"/>
                    <a:pt x="541" y="356"/>
                  </a:cubicBezTo>
                  <a:cubicBezTo>
                    <a:pt x="571" y="356"/>
                    <a:pt x="571" y="356"/>
                    <a:pt x="571" y="356"/>
                  </a:cubicBezTo>
                  <a:cubicBezTo>
                    <a:pt x="571" y="96"/>
                    <a:pt x="571" y="96"/>
                    <a:pt x="571" y="96"/>
                  </a:cubicBezTo>
                  <a:cubicBezTo>
                    <a:pt x="571" y="76"/>
                    <a:pt x="570" y="55"/>
                    <a:pt x="569" y="36"/>
                  </a:cubicBezTo>
                  <a:cubicBezTo>
                    <a:pt x="570" y="36"/>
                    <a:pt x="570" y="36"/>
                    <a:pt x="570" y="36"/>
                  </a:cubicBezTo>
                  <a:cubicBezTo>
                    <a:pt x="578" y="53"/>
                    <a:pt x="587" y="70"/>
                    <a:pt x="595" y="85"/>
                  </a:cubicBezTo>
                  <a:close/>
                  <a:moveTo>
                    <a:pt x="954" y="356"/>
                  </a:moveTo>
                  <a:cubicBezTo>
                    <a:pt x="986" y="356"/>
                    <a:pt x="986" y="356"/>
                    <a:pt x="986" y="356"/>
                  </a:cubicBezTo>
                  <a:cubicBezTo>
                    <a:pt x="986" y="34"/>
                    <a:pt x="986" y="34"/>
                    <a:pt x="986" y="34"/>
                  </a:cubicBezTo>
                  <a:cubicBezTo>
                    <a:pt x="1099" y="34"/>
                    <a:pt x="1099" y="34"/>
                    <a:pt x="1099" y="34"/>
                  </a:cubicBezTo>
                  <a:cubicBezTo>
                    <a:pt x="1099" y="6"/>
                    <a:pt x="1099" y="6"/>
                    <a:pt x="1099" y="6"/>
                  </a:cubicBezTo>
                  <a:cubicBezTo>
                    <a:pt x="841" y="6"/>
                    <a:pt x="841" y="6"/>
                    <a:pt x="841" y="6"/>
                  </a:cubicBezTo>
                  <a:cubicBezTo>
                    <a:pt x="841" y="34"/>
                    <a:pt x="841" y="34"/>
                    <a:pt x="841" y="34"/>
                  </a:cubicBezTo>
                  <a:cubicBezTo>
                    <a:pt x="954" y="34"/>
                    <a:pt x="954" y="34"/>
                    <a:pt x="954" y="34"/>
                  </a:cubicBezTo>
                  <a:lnTo>
                    <a:pt x="954" y="356"/>
                  </a:lnTo>
                  <a:close/>
                  <a:moveTo>
                    <a:pt x="1357" y="356"/>
                  </a:moveTo>
                  <a:cubicBezTo>
                    <a:pt x="1270" y="213"/>
                    <a:pt x="1270" y="213"/>
                    <a:pt x="1270" y="213"/>
                  </a:cubicBezTo>
                  <a:cubicBezTo>
                    <a:pt x="1259" y="214"/>
                    <a:pt x="1246" y="214"/>
                    <a:pt x="1237" y="214"/>
                  </a:cubicBezTo>
                  <a:cubicBezTo>
                    <a:pt x="1219" y="214"/>
                    <a:pt x="1199" y="214"/>
                    <a:pt x="1185" y="213"/>
                  </a:cubicBezTo>
                  <a:cubicBezTo>
                    <a:pt x="1185" y="356"/>
                    <a:pt x="1185" y="356"/>
                    <a:pt x="1185" y="356"/>
                  </a:cubicBezTo>
                  <a:cubicBezTo>
                    <a:pt x="1154" y="356"/>
                    <a:pt x="1154" y="356"/>
                    <a:pt x="1154" y="356"/>
                  </a:cubicBezTo>
                  <a:cubicBezTo>
                    <a:pt x="1154" y="6"/>
                    <a:pt x="1154" y="6"/>
                    <a:pt x="1154" y="6"/>
                  </a:cubicBezTo>
                  <a:cubicBezTo>
                    <a:pt x="1187" y="5"/>
                    <a:pt x="1206" y="4"/>
                    <a:pt x="1236" y="4"/>
                  </a:cubicBezTo>
                  <a:cubicBezTo>
                    <a:pt x="1318" y="4"/>
                    <a:pt x="1374" y="26"/>
                    <a:pt x="1374" y="106"/>
                  </a:cubicBezTo>
                  <a:cubicBezTo>
                    <a:pt x="1374" y="109"/>
                    <a:pt x="1374" y="109"/>
                    <a:pt x="1374" y="109"/>
                  </a:cubicBezTo>
                  <a:cubicBezTo>
                    <a:pt x="1374" y="166"/>
                    <a:pt x="1349" y="194"/>
                    <a:pt x="1303" y="207"/>
                  </a:cubicBezTo>
                  <a:cubicBezTo>
                    <a:pt x="1394" y="356"/>
                    <a:pt x="1394" y="356"/>
                    <a:pt x="1394" y="356"/>
                  </a:cubicBezTo>
                  <a:lnTo>
                    <a:pt x="1357" y="356"/>
                  </a:lnTo>
                  <a:close/>
                  <a:moveTo>
                    <a:pt x="1342" y="109"/>
                  </a:moveTo>
                  <a:cubicBezTo>
                    <a:pt x="1342" y="106"/>
                    <a:pt x="1342" y="106"/>
                    <a:pt x="1342" y="106"/>
                  </a:cubicBezTo>
                  <a:cubicBezTo>
                    <a:pt x="1342" y="48"/>
                    <a:pt x="1307" y="33"/>
                    <a:pt x="1236" y="33"/>
                  </a:cubicBezTo>
                  <a:cubicBezTo>
                    <a:pt x="1220" y="33"/>
                    <a:pt x="1201" y="33"/>
                    <a:pt x="1185" y="34"/>
                  </a:cubicBezTo>
                  <a:cubicBezTo>
                    <a:pt x="1185" y="186"/>
                    <a:pt x="1185" y="186"/>
                    <a:pt x="1185" y="186"/>
                  </a:cubicBezTo>
                  <a:cubicBezTo>
                    <a:pt x="1201" y="186"/>
                    <a:pt x="1219" y="186"/>
                    <a:pt x="1237" y="186"/>
                  </a:cubicBezTo>
                  <a:cubicBezTo>
                    <a:pt x="1309" y="186"/>
                    <a:pt x="1342" y="167"/>
                    <a:pt x="1342" y="109"/>
                  </a:cubicBezTo>
                  <a:close/>
                  <a:moveTo>
                    <a:pt x="1648" y="328"/>
                  </a:moveTo>
                  <a:cubicBezTo>
                    <a:pt x="1478" y="328"/>
                    <a:pt x="1478" y="328"/>
                    <a:pt x="1478" y="328"/>
                  </a:cubicBezTo>
                  <a:cubicBezTo>
                    <a:pt x="1478" y="188"/>
                    <a:pt x="1478" y="188"/>
                    <a:pt x="1478" y="188"/>
                  </a:cubicBezTo>
                  <a:cubicBezTo>
                    <a:pt x="1637" y="188"/>
                    <a:pt x="1637" y="188"/>
                    <a:pt x="1637" y="188"/>
                  </a:cubicBezTo>
                  <a:cubicBezTo>
                    <a:pt x="1637" y="159"/>
                    <a:pt x="1637" y="159"/>
                    <a:pt x="1637" y="159"/>
                  </a:cubicBezTo>
                  <a:cubicBezTo>
                    <a:pt x="1478" y="159"/>
                    <a:pt x="1478" y="159"/>
                    <a:pt x="1478" y="159"/>
                  </a:cubicBezTo>
                  <a:cubicBezTo>
                    <a:pt x="1478" y="34"/>
                    <a:pt x="1478" y="34"/>
                    <a:pt x="1478" y="34"/>
                  </a:cubicBezTo>
                  <a:cubicBezTo>
                    <a:pt x="1648" y="34"/>
                    <a:pt x="1648" y="34"/>
                    <a:pt x="1648" y="34"/>
                  </a:cubicBezTo>
                  <a:cubicBezTo>
                    <a:pt x="1648" y="6"/>
                    <a:pt x="1648" y="6"/>
                    <a:pt x="1648" y="6"/>
                  </a:cubicBezTo>
                  <a:cubicBezTo>
                    <a:pt x="1447" y="6"/>
                    <a:pt x="1447" y="6"/>
                    <a:pt x="1447" y="6"/>
                  </a:cubicBezTo>
                  <a:cubicBezTo>
                    <a:pt x="1447" y="356"/>
                    <a:pt x="1447" y="356"/>
                    <a:pt x="1447" y="356"/>
                  </a:cubicBezTo>
                  <a:cubicBezTo>
                    <a:pt x="1648" y="356"/>
                    <a:pt x="1648" y="356"/>
                    <a:pt x="1648" y="356"/>
                  </a:cubicBezTo>
                  <a:lnTo>
                    <a:pt x="1648" y="328"/>
                  </a:lnTo>
                  <a:close/>
                  <a:moveTo>
                    <a:pt x="1928" y="362"/>
                  </a:moveTo>
                  <a:cubicBezTo>
                    <a:pt x="1844" y="362"/>
                    <a:pt x="1795" y="310"/>
                    <a:pt x="1795" y="200"/>
                  </a:cubicBezTo>
                  <a:cubicBezTo>
                    <a:pt x="1795" y="163"/>
                    <a:pt x="1795" y="163"/>
                    <a:pt x="1795" y="163"/>
                  </a:cubicBezTo>
                  <a:cubicBezTo>
                    <a:pt x="1795" y="52"/>
                    <a:pt x="1844" y="0"/>
                    <a:pt x="1928" y="0"/>
                  </a:cubicBezTo>
                  <a:cubicBezTo>
                    <a:pt x="2011" y="0"/>
                    <a:pt x="2059" y="52"/>
                    <a:pt x="2059" y="163"/>
                  </a:cubicBezTo>
                  <a:cubicBezTo>
                    <a:pt x="2059" y="200"/>
                    <a:pt x="2059" y="200"/>
                    <a:pt x="2059" y="200"/>
                  </a:cubicBezTo>
                  <a:cubicBezTo>
                    <a:pt x="2059" y="310"/>
                    <a:pt x="2011" y="362"/>
                    <a:pt x="1928" y="362"/>
                  </a:cubicBezTo>
                  <a:close/>
                  <a:moveTo>
                    <a:pt x="2028" y="200"/>
                  </a:moveTo>
                  <a:cubicBezTo>
                    <a:pt x="2028" y="163"/>
                    <a:pt x="2028" y="163"/>
                    <a:pt x="2028" y="163"/>
                  </a:cubicBezTo>
                  <a:cubicBezTo>
                    <a:pt x="2028" y="62"/>
                    <a:pt x="1986" y="29"/>
                    <a:pt x="1928" y="29"/>
                  </a:cubicBezTo>
                  <a:cubicBezTo>
                    <a:pt x="1869" y="29"/>
                    <a:pt x="1827" y="62"/>
                    <a:pt x="1827" y="163"/>
                  </a:cubicBezTo>
                  <a:cubicBezTo>
                    <a:pt x="1827" y="200"/>
                    <a:pt x="1827" y="200"/>
                    <a:pt x="1827" y="200"/>
                  </a:cubicBezTo>
                  <a:cubicBezTo>
                    <a:pt x="1827" y="301"/>
                    <a:pt x="1869" y="334"/>
                    <a:pt x="1928" y="334"/>
                  </a:cubicBezTo>
                  <a:cubicBezTo>
                    <a:pt x="1986" y="334"/>
                    <a:pt x="2028" y="301"/>
                    <a:pt x="2028" y="200"/>
                  </a:cubicBezTo>
                  <a:close/>
                  <a:moveTo>
                    <a:pt x="2125" y="356"/>
                  </a:moveTo>
                  <a:cubicBezTo>
                    <a:pt x="2157" y="356"/>
                    <a:pt x="2157" y="356"/>
                    <a:pt x="2157" y="356"/>
                  </a:cubicBezTo>
                  <a:cubicBezTo>
                    <a:pt x="2157" y="188"/>
                    <a:pt x="2157" y="188"/>
                    <a:pt x="2157" y="188"/>
                  </a:cubicBezTo>
                  <a:cubicBezTo>
                    <a:pt x="2316" y="188"/>
                    <a:pt x="2316" y="188"/>
                    <a:pt x="2316" y="188"/>
                  </a:cubicBezTo>
                  <a:cubicBezTo>
                    <a:pt x="2316" y="159"/>
                    <a:pt x="2316" y="159"/>
                    <a:pt x="2316" y="159"/>
                  </a:cubicBezTo>
                  <a:cubicBezTo>
                    <a:pt x="2157" y="159"/>
                    <a:pt x="2157" y="159"/>
                    <a:pt x="2157" y="159"/>
                  </a:cubicBezTo>
                  <a:cubicBezTo>
                    <a:pt x="2157" y="34"/>
                    <a:pt x="2157" y="34"/>
                    <a:pt x="2157" y="34"/>
                  </a:cubicBezTo>
                  <a:cubicBezTo>
                    <a:pt x="2327" y="34"/>
                    <a:pt x="2327" y="34"/>
                    <a:pt x="2327" y="34"/>
                  </a:cubicBezTo>
                  <a:cubicBezTo>
                    <a:pt x="2327" y="6"/>
                    <a:pt x="2327" y="6"/>
                    <a:pt x="2327" y="6"/>
                  </a:cubicBezTo>
                  <a:cubicBezTo>
                    <a:pt x="2125" y="6"/>
                    <a:pt x="2125" y="6"/>
                    <a:pt x="2125" y="6"/>
                  </a:cubicBezTo>
                  <a:lnTo>
                    <a:pt x="2125" y="356"/>
                  </a:lnTo>
                  <a:close/>
                  <a:moveTo>
                    <a:pt x="2685" y="328"/>
                  </a:moveTo>
                  <a:cubicBezTo>
                    <a:pt x="2515" y="328"/>
                    <a:pt x="2515" y="328"/>
                    <a:pt x="2515" y="328"/>
                  </a:cubicBezTo>
                  <a:cubicBezTo>
                    <a:pt x="2515" y="188"/>
                    <a:pt x="2515" y="188"/>
                    <a:pt x="2515" y="188"/>
                  </a:cubicBezTo>
                  <a:cubicBezTo>
                    <a:pt x="2674" y="188"/>
                    <a:pt x="2674" y="188"/>
                    <a:pt x="2674" y="188"/>
                  </a:cubicBezTo>
                  <a:cubicBezTo>
                    <a:pt x="2674" y="159"/>
                    <a:pt x="2674" y="159"/>
                    <a:pt x="2674" y="159"/>
                  </a:cubicBezTo>
                  <a:cubicBezTo>
                    <a:pt x="2515" y="159"/>
                    <a:pt x="2515" y="159"/>
                    <a:pt x="2515" y="159"/>
                  </a:cubicBezTo>
                  <a:cubicBezTo>
                    <a:pt x="2515" y="34"/>
                    <a:pt x="2515" y="34"/>
                    <a:pt x="2515" y="34"/>
                  </a:cubicBezTo>
                  <a:cubicBezTo>
                    <a:pt x="2685" y="34"/>
                    <a:pt x="2685" y="34"/>
                    <a:pt x="2685" y="34"/>
                  </a:cubicBezTo>
                  <a:cubicBezTo>
                    <a:pt x="2685" y="6"/>
                    <a:pt x="2685" y="6"/>
                    <a:pt x="2685" y="6"/>
                  </a:cubicBezTo>
                  <a:cubicBezTo>
                    <a:pt x="2483" y="6"/>
                    <a:pt x="2483" y="6"/>
                    <a:pt x="2483" y="6"/>
                  </a:cubicBezTo>
                  <a:cubicBezTo>
                    <a:pt x="2483" y="356"/>
                    <a:pt x="2483" y="356"/>
                    <a:pt x="2483" y="356"/>
                  </a:cubicBezTo>
                  <a:cubicBezTo>
                    <a:pt x="2685" y="356"/>
                    <a:pt x="2685" y="356"/>
                    <a:pt x="2685" y="356"/>
                  </a:cubicBezTo>
                  <a:lnTo>
                    <a:pt x="2685" y="328"/>
                  </a:lnTo>
                  <a:close/>
                  <a:moveTo>
                    <a:pt x="2761" y="356"/>
                  </a:moveTo>
                  <a:cubicBezTo>
                    <a:pt x="2862" y="204"/>
                    <a:pt x="2862" y="204"/>
                    <a:pt x="2862" y="204"/>
                  </a:cubicBezTo>
                  <a:cubicBezTo>
                    <a:pt x="2965" y="356"/>
                    <a:pt x="2965" y="356"/>
                    <a:pt x="2965" y="356"/>
                  </a:cubicBezTo>
                  <a:cubicBezTo>
                    <a:pt x="3004" y="356"/>
                    <a:pt x="3004" y="356"/>
                    <a:pt x="3004" y="356"/>
                  </a:cubicBezTo>
                  <a:cubicBezTo>
                    <a:pt x="2883" y="180"/>
                    <a:pt x="2883" y="180"/>
                    <a:pt x="2883" y="180"/>
                  </a:cubicBezTo>
                  <a:cubicBezTo>
                    <a:pt x="3002" y="6"/>
                    <a:pt x="3002" y="6"/>
                    <a:pt x="3002" y="6"/>
                  </a:cubicBezTo>
                  <a:cubicBezTo>
                    <a:pt x="2966" y="6"/>
                    <a:pt x="2966" y="6"/>
                    <a:pt x="2966" y="6"/>
                  </a:cubicBezTo>
                  <a:cubicBezTo>
                    <a:pt x="2866" y="156"/>
                    <a:pt x="2866" y="156"/>
                    <a:pt x="2866" y="156"/>
                  </a:cubicBezTo>
                  <a:cubicBezTo>
                    <a:pt x="2765" y="6"/>
                    <a:pt x="2765" y="6"/>
                    <a:pt x="2765" y="6"/>
                  </a:cubicBezTo>
                  <a:cubicBezTo>
                    <a:pt x="2727" y="6"/>
                    <a:pt x="2727" y="6"/>
                    <a:pt x="2727" y="6"/>
                  </a:cubicBezTo>
                  <a:cubicBezTo>
                    <a:pt x="2845" y="179"/>
                    <a:pt x="2845" y="179"/>
                    <a:pt x="2845" y="179"/>
                  </a:cubicBezTo>
                  <a:cubicBezTo>
                    <a:pt x="2726" y="356"/>
                    <a:pt x="2726" y="356"/>
                    <a:pt x="2726" y="356"/>
                  </a:cubicBezTo>
                  <a:lnTo>
                    <a:pt x="2761" y="356"/>
                  </a:lnTo>
                  <a:close/>
                  <a:moveTo>
                    <a:pt x="3090" y="356"/>
                  </a:moveTo>
                  <a:cubicBezTo>
                    <a:pt x="3058" y="356"/>
                    <a:pt x="3058" y="356"/>
                    <a:pt x="3058" y="356"/>
                  </a:cubicBezTo>
                  <a:cubicBezTo>
                    <a:pt x="3058" y="6"/>
                    <a:pt x="3058" y="6"/>
                    <a:pt x="3058" y="6"/>
                  </a:cubicBezTo>
                  <a:cubicBezTo>
                    <a:pt x="3086" y="5"/>
                    <a:pt x="3113" y="4"/>
                    <a:pt x="3143" y="4"/>
                  </a:cubicBezTo>
                  <a:cubicBezTo>
                    <a:pt x="3225" y="4"/>
                    <a:pt x="3278" y="25"/>
                    <a:pt x="3278" y="105"/>
                  </a:cubicBezTo>
                  <a:cubicBezTo>
                    <a:pt x="3278" y="111"/>
                    <a:pt x="3278" y="111"/>
                    <a:pt x="3278" y="111"/>
                  </a:cubicBezTo>
                  <a:cubicBezTo>
                    <a:pt x="3278" y="191"/>
                    <a:pt x="3225" y="214"/>
                    <a:pt x="3142" y="214"/>
                  </a:cubicBezTo>
                  <a:cubicBezTo>
                    <a:pt x="3126" y="214"/>
                    <a:pt x="3108" y="214"/>
                    <a:pt x="3090" y="213"/>
                  </a:cubicBezTo>
                  <a:lnTo>
                    <a:pt x="3090" y="356"/>
                  </a:lnTo>
                  <a:close/>
                  <a:moveTo>
                    <a:pt x="3090" y="186"/>
                  </a:moveTo>
                  <a:cubicBezTo>
                    <a:pt x="3109" y="186"/>
                    <a:pt x="3126" y="186"/>
                    <a:pt x="3142" y="186"/>
                  </a:cubicBezTo>
                  <a:cubicBezTo>
                    <a:pt x="3213" y="186"/>
                    <a:pt x="3247" y="169"/>
                    <a:pt x="3247" y="111"/>
                  </a:cubicBezTo>
                  <a:cubicBezTo>
                    <a:pt x="3247" y="105"/>
                    <a:pt x="3247" y="105"/>
                    <a:pt x="3247" y="105"/>
                  </a:cubicBezTo>
                  <a:cubicBezTo>
                    <a:pt x="3246" y="47"/>
                    <a:pt x="3213" y="32"/>
                    <a:pt x="3143" y="32"/>
                  </a:cubicBezTo>
                  <a:cubicBezTo>
                    <a:pt x="3122" y="32"/>
                    <a:pt x="3104" y="33"/>
                    <a:pt x="3090" y="34"/>
                  </a:cubicBezTo>
                  <a:lnTo>
                    <a:pt x="3090" y="186"/>
                  </a:lnTo>
                  <a:close/>
                  <a:moveTo>
                    <a:pt x="3539" y="328"/>
                  </a:moveTo>
                  <a:cubicBezTo>
                    <a:pt x="3369" y="328"/>
                    <a:pt x="3369" y="328"/>
                    <a:pt x="3369" y="328"/>
                  </a:cubicBezTo>
                  <a:cubicBezTo>
                    <a:pt x="3369" y="188"/>
                    <a:pt x="3369" y="188"/>
                    <a:pt x="3369" y="188"/>
                  </a:cubicBezTo>
                  <a:cubicBezTo>
                    <a:pt x="3528" y="188"/>
                    <a:pt x="3528" y="188"/>
                    <a:pt x="3528" y="188"/>
                  </a:cubicBezTo>
                  <a:cubicBezTo>
                    <a:pt x="3528" y="159"/>
                    <a:pt x="3528" y="159"/>
                    <a:pt x="3528" y="159"/>
                  </a:cubicBezTo>
                  <a:cubicBezTo>
                    <a:pt x="3369" y="159"/>
                    <a:pt x="3369" y="159"/>
                    <a:pt x="3369" y="159"/>
                  </a:cubicBezTo>
                  <a:cubicBezTo>
                    <a:pt x="3369" y="34"/>
                    <a:pt x="3369" y="34"/>
                    <a:pt x="3369" y="34"/>
                  </a:cubicBezTo>
                  <a:cubicBezTo>
                    <a:pt x="3539" y="34"/>
                    <a:pt x="3539" y="34"/>
                    <a:pt x="3539" y="34"/>
                  </a:cubicBezTo>
                  <a:cubicBezTo>
                    <a:pt x="3539" y="6"/>
                    <a:pt x="3539" y="6"/>
                    <a:pt x="3539" y="6"/>
                  </a:cubicBezTo>
                  <a:cubicBezTo>
                    <a:pt x="3337" y="6"/>
                    <a:pt x="3337" y="6"/>
                    <a:pt x="3337" y="6"/>
                  </a:cubicBezTo>
                  <a:cubicBezTo>
                    <a:pt x="3337" y="356"/>
                    <a:pt x="3337" y="356"/>
                    <a:pt x="3337" y="356"/>
                  </a:cubicBezTo>
                  <a:cubicBezTo>
                    <a:pt x="3539" y="356"/>
                    <a:pt x="3539" y="356"/>
                    <a:pt x="3539" y="356"/>
                  </a:cubicBezTo>
                  <a:lnTo>
                    <a:pt x="3539" y="328"/>
                  </a:lnTo>
                  <a:close/>
                  <a:moveTo>
                    <a:pt x="3754" y="207"/>
                  </a:moveTo>
                  <a:cubicBezTo>
                    <a:pt x="3845" y="356"/>
                    <a:pt x="3845" y="356"/>
                    <a:pt x="3845" y="356"/>
                  </a:cubicBezTo>
                  <a:cubicBezTo>
                    <a:pt x="3808" y="356"/>
                    <a:pt x="3808" y="356"/>
                    <a:pt x="3808" y="356"/>
                  </a:cubicBezTo>
                  <a:cubicBezTo>
                    <a:pt x="3721" y="213"/>
                    <a:pt x="3721" y="213"/>
                    <a:pt x="3721" y="213"/>
                  </a:cubicBezTo>
                  <a:cubicBezTo>
                    <a:pt x="3710" y="214"/>
                    <a:pt x="3697" y="214"/>
                    <a:pt x="3688" y="214"/>
                  </a:cubicBezTo>
                  <a:cubicBezTo>
                    <a:pt x="3670" y="214"/>
                    <a:pt x="3651" y="214"/>
                    <a:pt x="3637" y="213"/>
                  </a:cubicBezTo>
                  <a:cubicBezTo>
                    <a:pt x="3637" y="356"/>
                    <a:pt x="3637" y="356"/>
                    <a:pt x="3637" y="356"/>
                  </a:cubicBezTo>
                  <a:cubicBezTo>
                    <a:pt x="3605" y="356"/>
                    <a:pt x="3605" y="356"/>
                    <a:pt x="3605" y="356"/>
                  </a:cubicBezTo>
                  <a:cubicBezTo>
                    <a:pt x="3605" y="6"/>
                    <a:pt x="3605" y="6"/>
                    <a:pt x="3605" y="6"/>
                  </a:cubicBezTo>
                  <a:cubicBezTo>
                    <a:pt x="3638" y="5"/>
                    <a:pt x="3658" y="4"/>
                    <a:pt x="3687" y="4"/>
                  </a:cubicBezTo>
                  <a:cubicBezTo>
                    <a:pt x="3769" y="4"/>
                    <a:pt x="3825" y="26"/>
                    <a:pt x="3825" y="106"/>
                  </a:cubicBezTo>
                  <a:cubicBezTo>
                    <a:pt x="3825" y="109"/>
                    <a:pt x="3825" y="109"/>
                    <a:pt x="3825" y="109"/>
                  </a:cubicBezTo>
                  <a:cubicBezTo>
                    <a:pt x="3825" y="166"/>
                    <a:pt x="3800" y="194"/>
                    <a:pt x="3754" y="207"/>
                  </a:cubicBezTo>
                  <a:close/>
                  <a:moveTo>
                    <a:pt x="3793" y="109"/>
                  </a:moveTo>
                  <a:cubicBezTo>
                    <a:pt x="3793" y="106"/>
                    <a:pt x="3793" y="106"/>
                    <a:pt x="3793" y="106"/>
                  </a:cubicBezTo>
                  <a:cubicBezTo>
                    <a:pt x="3793" y="48"/>
                    <a:pt x="3758" y="33"/>
                    <a:pt x="3687" y="33"/>
                  </a:cubicBezTo>
                  <a:cubicBezTo>
                    <a:pt x="3671" y="33"/>
                    <a:pt x="3652" y="33"/>
                    <a:pt x="3637" y="34"/>
                  </a:cubicBezTo>
                  <a:cubicBezTo>
                    <a:pt x="3637" y="186"/>
                    <a:pt x="3637" y="186"/>
                    <a:pt x="3637" y="186"/>
                  </a:cubicBezTo>
                  <a:cubicBezTo>
                    <a:pt x="3652" y="186"/>
                    <a:pt x="3670" y="186"/>
                    <a:pt x="3688" y="186"/>
                  </a:cubicBezTo>
                  <a:cubicBezTo>
                    <a:pt x="3760" y="186"/>
                    <a:pt x="3793" y="167"/>
                    <a:pt x="3793" y="109"/>
                  </a:cubicBezTo>
                  <a:close/>
                  <a:moveTo>
                    <a:pt x="3966" y="356"/>
                  </a:moveTo>
                  <a:cubicBezTo>
                    <a:pt x="3998" y="356"/>
                    <a:pt x="3998" y="356"/>
                    <a:pt x="3998" y="356"/>
                  </a:cubicBezTo>
                  <a:cubicBezTo>
                    <a:pt x="3998" y="34"/>
                    <a:pt x="3998" y="34"/>
                    <a:pt x="3998" y="34"/>
                  </a:cubicBezTo>
                  <a:cubicBezTo>
                    <a:pt x="4112" y="34"/>
                    <a:pt x="4112" y="34"/>
                    <a:pt x="4112" y="34"/>
                  </a:cubicBezTo>
                  <a:cubicBezTo>
                    <a:pt x="4112" y="6"/>
                    <a:pt x="4112" y="6"/>
                    <a:pt x="4112" y="6"/>
                  </a:cubicBezTo>
                  <a:cubicBezTo>
                    <a:pt x="3853" y="6"/>
                    <a:pt x="3853" y="6"/>
                    <a:pt x="3853" y="6"/>
                  </a:cubicBezTo>
                  <a:cubicBezTo>
                    <a:pt x="3853" y="34"/>
                    <a:pt x="3853" y="34"/>
                    <a:pt x="3853" y="34"/>
                  </a:cubicBezTo>
                  <a:cubicBezTo>
                    <a:pt x="3966" y="34"/>
                    <a:pt x="3966" y="34"/>
                    <a:pt x="3966" y="34"/>
                  </a:cubicBezTo>
                  <a:lnTo>
                    <a:pt x="3966" y="356"/>
                  </a:lnTo>
                  <a:close/>
                  <a:moveTo>
                    <a:pt x="4167" y="356"/>
                  </a:moveTo>
                  <a:cubicBezTo>
                    <a:pt x="4198" y="356"/>
                    <a:pt x="4198" y="356"/>
                    <a:pt x="4198" y="356"/>
                  </a:cubicBezTo>
                  <a:cubicBezTo>
                    <a:pt x="4198" y="6"/>
                    <a:pt x="4198" y="6"/>
                    <a:pt x="4198" y="6"/>
                  </a:cubicBezTo>
                  <a:cubicBezTo>
                    <a:pt x="4167" y="6"/>
                    <a:pt x="4167" y="6"/>
                    <a:pt x="4167" y="6"/>
                  </a:cubicBezTo>
                  <a:lnTo>
                    <a:pt x="4167" y="356"/>
                  </a:lnTo>
                  <a:close/>
                  <a:moveTo>
                    <a:pt x="4402" y="171"/>
                  </a:moveTo>
                  <a:cubicBezTo>
                    <a:pt x="4355" y="149"/>
                    <a:pt x="4355" y="149"/>
                    <a:pt x="4355" y="149"/>
                  </a:cubicBezTo>
                  <a:cubicBezTo>
                    <a:pt x="4314" y="130"/>
                    <a:pt x="4296" y="113"/>
                    <a:pt x="4296" y="82"/>
                  </a:cubicBezTo>
                  <a:cubicBezTo>
                    <a:pt x="4296" y="41"/>
                    <a:pt x="4327" y="28"/>
                    <a:pt x="4377" y="28"/>
                  </a:cubicBezTo>
                  <a:cubicBezTo>
                    <a:pt x="4411" y="28"/>
                    <a:pt x="4450" y="32"/>
                    <a:pt x="4471" y="34"/>
                  </a:cubicBezTo>
                  <a:cubicBezTo>
                    <a:pt x="4471" y="9"/>
                    <a:pt x="4471" y="9"/>
                    <a:pt x="4471" y="9"/>
                  </a:cubicBezTo>
                  <a:cubicBezTo>
                    <a:pt x="4454" y="6"/>
                    <a:pt x="4415" y="0"/>
                    <a:pt x="4376" y="0"/>
                  </a:cubicBezTo>
                  <a:cubicBezTo>
                    <a:pt x="4303" y="0"/>
                    <a:pt x="4265" y="25"/>
                    <a:pt x="4265" y="82"/>
                  </a:cubicBezTo>
                  <a:cubicBezTo>
                    <a:pt x="4265" y="129"/>
                    <a:pt x="4293" y="154"/>
                    <a:pt x="4341" y="175"/>
                  </a:cubicBezTo>
                  <a:cubicBezTo>
                    <a:pt x="4388" y="197"/>
                    <a:pt x="4388" y="197"/>
                    <a:pt x="4388" y="197"/>
                  </a:cubicBezTo>
                  <a:cubicBezTo>
                    <a:pt x="4434" y="219"/>
                    <a:pt x="4450" y="236"/>
                    <a:pt x="4450" y="270"/>
                  </a:cubicBezTo>
                  <a:cubicBezTo>
                    <a:pt x="4450" y="318"/>
                    <a:pt x="4421" y="335"/>
                    <a:pt x="4369" y="335"/>
                  </a:cubicBezTo>
                  <a:cubicBezTo>
                    <a:pt x="4330" y="335"/>
                    <a:pt x="4296" y="332"/>
                    <a:pt x="4272" y="329"/>
                  </a:cubicBezTo>
                  <a:cubicBezTo>
                    <a:pt x="4272" y="354"/>
                    <a:pt x="4272" y="354"/>
                    <a:pt x="4272" y="354"/>
                  </a:cubicBezTo>
                  <a:cubicBezTo>
                    <a:pt x="4288" y="357"/>
                    <a:pt x="4328" y="362"/>
                    <a:pt x="4369" y="362"/>
                  </a:cubicBezTo>
                  <a:cubicBezTo>
                    <a:pt x="4444" y="362"/>
                    <a:pt x="4482" y="331"/>
                    <a:pt x="4482" y="270"/>
                  </a:cubicBezTo>
                  <a:cubicBezTo>
                    <a:pt x="4482" y="220"/>
                    <a:pt x="4457" y="196"/>
                    <a:pt x="4402" y="171"/>
                  </a:cubicBezTo>
                  <a:close/>
                  <a:moveTo>
                    <a:pt x="4750" y="328"/>
                  </a:moveTo>
                  <a:cubicBezTo>
                    <a:pt x="4580" y="328"/>
                    <a:pt x="4580" y="328"/>
                    <a:pt x="4580" y="328"/>
                  </a:cubicBezTo>
                  <a:cubicBezTo>
                    <a:pt x="4580" y="188"/>
                    <a:pt x="4580" y="188"/>
                    <a:pt x="4580" y="188"/>
                  </a:cubicBezTo>
                  <a:cubicBezTo>
                    <a:pt x="4739" y="188"/>
                    <a:pt x="4739" y="188"/>
                    <a:pt x="4739" y="188"/>
                  </a:cubicBezTo>
                  <a:cubicBezTo>
                    <a:pt x="4739" y="159"/>
                    <a:pt x="4739" y="159"/>
                    <a:pt x="4739" y="159"/>
                  </a:cubicBezTo>
                  <a:cubicBezTo>
                    <a:pt x="4580" y="159"/>
                    <a:pt x="4580" y="159"/>
                    <a:pt x="4580" y="159"/>
                  </a:cubicBezTo>
                  <a:cubicBezTo>
                    <a:pt x="4580" y="34"/>
                    <a:pt x="4580" y="34"/>
                    <a:pt x="4580" y="34"/>
                  </a:cubicBezTo>
                  <a:cubicBezTo>
                    <a:pt x="4750" y="34"/>
                    <a:pt x="4750" y="34"/>
                    <a:pt x="4750" y="34"/>
                  </a:cubicBezTo>
                  <a:cubicBezTo>
                    <a:pt x="4750" y="6"/>
                    <a:pt x="4750" y="6"/>
                    <a:pt x="4750" y="6"/>
                  </a:cubicBezTo>
                  <a:cubicBezTo>
                    <a:pt x="4548" y="6"/>
                    <a:pt x="4548" y="6"/>
                    <a:pt x="4548" y="6"/>
                  </a:cubicBezTo>
                  <a:cubicBezTo>
                    <a:pt x="4548" y="356"/>
                    <a:pt x="4548" y="356"/>
                    <a:pt x="4548" y="356"/>
                  </a:cubicBezTo>
                  <a:cubicBezTo>
                    <a:pt x="4750" y="356"/>
                    <a:pt x="4750" y="356"/>
                    <a:pt x="4750" y="356"/>
                  </a:cubicBezTo>
                  <a:lnTo>
                    <a:pt x="4750" y="328"/>
                  </a:lnTo>
                  <a:close/>
                  <a:moveTo>
                    <a:pt x="11" y="828"/>
                  </a:moveTo>
                  <a:cubicBezTo>
                    <a:pt x="77" y="828"/>
                    <a:pt x="77" y="828"/>
                    <a:pt x="77" y="828"/>
                  </a:cubicBezTo>
                  <a:cubicBezTo>
                    <a:pt x="77" y="674"/>
                    <a:pt x="77" y="674"/>
                    <a:pt x="77" y="674"/>
                  </a:cubicBezTo>
                  <a:cubicBezTo>
                    <a:pt x="224" y="674"/>
                    <a:pt x="224" y="674"/>
                    <a:pt x="224" y="674"/>
                  </a:cubicBezTo>
                  <a:cubicBezTo>
                    <a:pt x="224" y="621"/>
                    <a:pt x="224" y="621"/>
                    <a:pt x="224" y="621"/>
                  </a:cubicBezTo>
                  <a:cubicBezTo>
                    <a:pt x="77" y="621"/>
                    <a:pt x="77" y="621"/>
                    <a:pt x="77" y="621"/>
                  </a:cubicBezTo>
                  <a:cubicBezTo>
                    <a:pt x="77" y="533"/>
                    <a:pt x="77" y="533"/>
                    <a:pt x="77" y="533"/>
                  </a:cubicBezTo>
                  <a:cubicBezTo>
                    <a:pt x="234" y="533"/>
                    <a:pt x="234" y="533"/>
                    <a:pt x="234" y="533"/>
                  </a:cubicBezTo>
                  <a:cubicBezTo>
                    <a:pt x="234" y="477"/>
                    <a:pt x="234" y="477"/>
                    <a:pt x="234" y="477"/>
                  </a:cubicBezTo>
                  <a:cubicBezTo>
                    <a:pt x="11" y="477"/>
                    <a:pt x="11" y="477"/>
                    <a:pt x="11" y="477"/>
                  </a:cubicBezTo>
                  <a:lnTo>
                    <a:pt x="11" y="828"/>
                  </a:lnTo>
                  <a:close/>
                  <a:moveTo>
                    <a:pt x="499" y="681"/>
                  </a:moveTo>
                  <a:cubicBezTo>
                    <a:pt x="499" y="752"/>
                    <a:pt x="482" y="778"/>
                    <a:pt x="426" y="778"/>
                  </a:cubicBezTo>
                  <a:cubicBezTo>
                    <a:pt x="370" y="778"/>
                    <a:pt x="354" y="752"/>
                    <a:pt x="354" y="681"/>
                  </a:cubicBezTo>
                  <a:cubicBezTo>
                    <a:pt x="354" y="477"/>
                    <a:pt x="354" y="477"/>
                    <a:pt x="354" y="477"/>
                  </a:cubicBezTo>
                  <a:cubicBezTo>
                    <a:pt x="289" y="477"/>
                    <a:pt x="289" y="477"/>
                    <a:pt x="289" y="477"/>
                  </a:cubicBezTo>
                  <a:cubicBezTo>
                    <a:pt x="289" y="684"/>
                    <a:pt x="289" y="684"/>
                    <a:pt x="289" y="684"/>
                  </a:cubicBezTo>
                  <a:cubicBezTo>
                    <a:pt x="289" y="785"/>
                    <a:pt x="337" y="835"/>
                    <a:pt x="426" y="835"/>
                  </a:cubicBezTo>
                  <a:cubicBezTo>
                    <a:pt x="515" y="835"/>
                    <a:pt x="563" y="785"/>
                    <a:pt x="563" y="684"/>
                  </a:cubicBezTo>
                  <a:cubicBezTo>
                    <a:pt x="563" y="477"/>
                    <a:pt x="563" y="477"/>
                    <a:pt x="563" y="477"/>
                  </a:cubicBezTo>
                  <a:cubicBezTo>
                    <a:pt x="499" y="477"/>
                    <a:pt x="499" y="477"/>
                    <a:pt x="499" y="477"/>
                  </a:cubicBezTo>
                  <a:lnTo>
                    <a:pt x="499" y="681"/>
                  </a:lnTo>
                  <a:close/>
                  <a:moveTo>
                    <a:pt x="612" y="532"/>
                  </a:moveTo>
                  <a:cubicBezTo>
                    <a:pt x="716" y="532"/>
                    <a:pt x="716" y="532"/>
                    <a:pt x="716" y="532"/>
                  </a:cubicBezTo>
                  <a:cubicBezTo>
                    <a:pt x="716" y="828"/>
                    <a:pt x="716" y="828"/>
                    <a:pt x="716" y="828"/>
                  </a:cubicBezTo>
                  <a:cubicBezTo>
                    <a:pt x="782" y="828"/>
                    <a:pt x="782" y="828"/>
                    <a:pt x="782" y="828"/>
                  </a:cubicBezTo>
                  <a:cubicBezTo>
                    <a:pt x="782" y="532"/>
                    <a:pt x="782" y="532"/>
                    <a:pt x="782" y="532"/>
                  </a:cubicBezTo>
                  <a:cubicBezTo>
                    <a:pt x="887" y="532"/>
                    <a:pt x="887" y="532"/>
                    <a:pt x="887" y="532"/>
                  </a:cubicBezTo>
                  <a:cubicBezTo>
                    <a:pt x="887" y="477"/>
                    <a:pt x="887" y="477"/>
                    <a:pt x="887" y="477"/>
                  </a:cubicBezTo>
                  <a:cubicBezTo>
                    <a:pt x="612" y="477"/>
                    <a:pt x="612" y="477"/>
                    <a:pt x="612" y="477"/>
                  </a:cubicBezTo>
                  <a:lnTo>
                    <a:pt x="612" y="532"/>
                  </a:lnTo>
                  <a:close/>
                  <a:moveTo>
                    <a:pt x="1145" y="681"/>
                  </a:moveTo>
                  <a:cubicBezTo>
                    <a:pt x="1145" y="752"/>
                    <a:pt x="1128" y="778"/>
                    <a:pt x="1073" y="778"/>
                  </a:cubicBezTo>
                  <a:cubicBezTo>
                    <a:pt x="1017" y="778"/>
                    <a:pt x="1000" y="752"/>
                    <a:pt x="1000" y="681"/>
                  </a:cubicBezTo>
                  <a:cubicBezTo>
                    <a:pt x="1000" y="477"/>
                    <a:pt x="1000" y="477"/>
                    <a:pt x="1000" y="477"/>
                  </a:cubicBezTo>
                  <a:cubicBezTo>
                    <a:pt x="935" y="477"/>
                    <a:pt x="935" y="477"/>
                    <a:pt x="935" y="477"/>
                  </a:cubicBezTo>
                  <a:cubicBezTo>
                    <a:pt x="935" y="684"/>
                    <a:pt x="935" y="684"/>
                    <a:pt x="935" y="684"/>
                  </a:cubicBezTo>
                  <a:cubicBezTo>
                    <a:pt x="935" y="785"/>
                    <a:pt x="983" y="835"/>
                    <a:pt x="1073" y="835"/>
                  </a:cubicBezTo>
                  <a:cubicBezTo>
                    <a:pt x="1161" y="835"/>
                    <a:pt x="1210" y="785"/>
                    <a:pt x="1210" y="684"/>
                  </a:cubicBezTo>
                  <a:cubicBezTo>
                    <a:pt x="1210" y="477"/>
                    <a:pt x="1210" y="477"/>
                    <a:pt x="1210" y="477"/>
                  </a:cubicBezTo>
                  <a:cubicBezTo>
                    <a:pt x="1145" y="477"/>
                    <a:pt x="1145" y="477"/>
                    <a:pt x="1145" y="477"/>
                  </a:cubicBezTo>
                  <a:lnTo>
                    <a:pt x="1145" y="681"/>
                  </a:lnTo>
                  <a:close/>
                  <a:moveTo>
                    <a:pt x="1474" y="685"/>
                  </a:moveTo>
                  <a:cubicBezTo>
                    <a:pt x="1556" y="827"/>
                    <a:pt x="1556" y="827"/>
                    <a:pt x="1556" y="827"/>
                  </a:cubicBezTo>
                  <a:cubicBezTo>
                    <a:pt x="1486" y="827"/>
                    <a:pt x="1486" y="827"/>
                    <a:pt x="1486" y="827"/>
                  </a:cubicBezTo>
                  <a:cubicBezTo>
                    <a:pt x="1409" y="698"/>
                    <a:pt x="1409" y="698"/>
                    <a:pt x="1409" y="698"/>
                  </a:cubicBezTo>
                  <a:cubicBezTo>
                    <a:pt x="1400" y="698"/>
                    <a:pt x="1389" y="698"/>
                    <a:pt x="1378" y="698"/>
                  </a:cubicBezTo>
                  <a:cubicBezTo>
                    <a:pt x="1346" y="698"/>
                    <a:pt x="1346" y="698"/>
                    <a:pt x="1346" y="698"/>
                  </a:cubicBezTo>
                  <a:cubicBezTo>
                    <a:pt x="1346" y="827"/>
                    <a:pt x="1346" y="827"/>
                    <a:pt x="1346" y="827"/>
                  </a:cubicBezTo>
                  <a:cubicBezTo>
                    <a:pt x="1282" y="827"/>
                    <a:pt x="1282" y="827"/>
                    <a:pt x="1282" y="827"/>
                  </a:cubicBezTo>
                  <a:cubicBezTo>
                    <a:pt x="1282" y="477"/>
                    <a:pt x="1282" y="477"/>
                    <a:pt x="1282" y="477"/>
                  </a:cubicBezTo>
                  <a:cubicBezTo>
                    <a:pt x="1313" y="476"/>
                    <a:pt x="1345" y="475"/>
                    <a:pt x="1380" y="475"/>
                  </a:cubicBezTo>
                  <a:cubicBezTo>
                    <a:pt x="1464" y="475"/>
                    <a:pt x="1534" y="492"/>
                    <a:pt x="1534" y="584"/>
                  </a:cubicBezTo>
                  <a:cubicBezTo>
                    <a:pt x="1534" y="588"/>
                    <a:pt x="1534" y="588"/>
                    <a:pt x="1534" y="588"/>
                  </a:cubicBezTo>
                  <a:cubicBezTo>
                    <a:pt x="1534" y="641"/>
                    <a:pt x="1511" y="669"/>
                    <a:pt x="1474" y="685"/>
                  </a:cubicBezTo>
                  <a:close/>
                  <a:moveTo>
                    <a:pt x="1469" y="585"/>
                  </a:moveTo>
                  <a:cubicBezTo>
                    <a:pt x="1469" y="531"/>
                    <a:pt x="1432" y="531"/>
                    <a:pt x="1346" y="531"/>
                  </a:cubicBezTo>
                  <a:cubicBezTo>
                    <a:pt x="1346" y="646"/>
                    <a:pt x="1346" y="646"/>
                    <a:pt x="1346" y="646"/>
                  </a:cubicBezTo>
                  <a:cubicBezTo>
                    <a:pt x="1358" y="646"/>
                    <a:pt x="1370" y="646"/>
                    <a:pt x="1382" y="646"/>
                  </a:cubicBezTo>
                  <a:cubicBezTo>
                    <a:pt x="1443" y="646"/>
                    <a:pt x="1469" y="633"/>
                    <a:pt x="1469" y="588"/>
                  </a:cubicBezTo>
                  <a:lnTo>
                    <a:pt x="1469" y="585"/>
                  </a:lnTo>
                  <a:close/>
                  <a:moveTo>
                    <a:pt x="1601" y="828"/>
                  </a:moveTo>
                  <a:cubicBezTo>
                    <a:pt x="1824" y="828"/>
                    <a:pt x="1824" y="828"/>
                    <a:pt x="1824" y="828"/>
                  </a:cubicBezTo>
                  <a:cubicBezTo>
                    <a:pt x="1824" y="773"/>
                    <a:pt x="1824" y="773"/>
                    <a:pt x="1824" y="773"/>
                  </a:cubicBezTo>
                  <a:cubicBezTo>
                    <a:pt x="1667" y="773"/>
                    <a:pt x="1667" y="773"/>
                    <a:pt x="1667" y="773"/>
                  </a:cubicBezTo>
                  <a:cubicBezTo>
                    <a:pt x="1667" y="674"/>
                    <a:pt x="1667" y="674"/>
                    <a:pt x="1667" y="674"/>
                  </a:cubicBezTo>
                  <a:cubicBezTo>
                    <a:pt x="1814" y="674"/>
                    <a:pt x="1814" y="674"/>
                    <a:pt x="1814" y="674"/>
                  </a:cubicBezTo>
                  <a:cubicBezTo>
                    <a:pt x="1814" y="621"/>
                    <a:pt x="1814" y="621"/>
                    <a:pt x="1814" y="621"/>
                  </a:cubicBezTo>
                  <a:cubicBezTo>
                    <a:pt x="1667" y="621"/>
                    <a:pt x="1667" y="621"/>
                    <a:pt x="1667" y="621"/>
                  </a:cubicBezTo>
                  <a:cubicBezTo>
                    <a:pt x="1667" y="532"/>
                    <a:pt x="1667" y="532"/>
                    <a:pt x="1667" y="532"/>
                  </a:cubicBezTo>
                  <a:cubicBezTo>
                    <a:pt x="1824" y="532"/>
                    <a:pt x="1824" y="532"/>
                    <a:pt x="1824" y="532"/>
                  </a:cubicBezTo>
                  <a:cubicBezTo>
                    <a:pt x="1824" y="477"/>
                    <a:pt x="1824" y="477"/>
                    <a:pt x="1824" y="477"/>
                  </a:cubicBezTo>
                  <a:cubicBezTo>
                    <a:pt x="1601" y="477"/>
                    <a:pt x="1601" y="477"/>
                    <a:pt x="1601" y="477"/>
                  </a:cubicBezTo>
                  <a:lnTo>
                    <a:pt x="1601" y="828"/>
                  </a:lnTo>
                  <a:close/>
                  <a:moveTo>
                    <a:pt x="2197" y="617"/>
                  </a:moveTo>
                  <a:cubicBezTo>
                    <a:pt x="2044" y="617"/>
                    <a:pt x="2044" y="617"/>
                    <a:pt x="2044" y="617"/>
                  </a:cubicBezTo>
                  <a:cubicBezTo>
                    <a:pt x="2044" y="477"/>
                    <a:pt x="2044" y="477"/>
                    <a:pt x="2044" y="477"/>
                  </a:cubicBezTo>
                  <a:cubicBezTo>
                    <a:pt x="1978" y="477"/>
                    <a:pt x="1978" y="477"/>
                    <a:pt x="1978" y="477"/>
                  </a:cubicBezTo>
                  <a:cubicBezTo>
                    <a:pt x="1978" y="828"/>
                    <a:pt x="1978" y="828"/>
                    <a:pt x="1978" y="828"/>
                  </a:cubicBezTo>
                  <a:cubicBezTo>
                    <a:pt x="2044" y="828"/>
                    <a:pt x="2044" y="828"/>
                    <a:pt x="2044" y="828"/>
                  </a:cubicBezTo>
                  <a:cubicBezTo>
                    <a:pt x="2044" y="673"/>
                    <a:pt x="2044" y="673"/>
                    <a:pt x="2044" y="673"/>
                  </a:cubicBezTo>
                  <a:cubicBezTo>
                    <a:pt x="2197" y="673"/>
                    <a:pt x="2197" y="673"/>
                    <a:pt x="2197" y="673"/>
                  </a:cubicBezTo>
                  <a:cubicBezTo>
                    <a:pt x="2197" y="828"/>
                    <a:pt x="2197" y="828"/>
                    <a:pt x="2197" y="828"/>
                  </a:cubicBezTo>
                  <a:cubicBezTo>
                    <a:pt x="2263" y="828"/>
                    <a:pt x="2263" y="828"/>
                    <a:pt x="2263" y="828"/>
                  </a:cubicBezTo>
                  <a:cubicBezTo>
                    <a:pt x="2263" y="477"/>
                    <a:pt x="2263" y="477"/>
                    <a:pt x="2263" y="477"/>
                  </a:cubicBezTo>
                  <a:cubicBezTo>
                    <a:pt x="2197" y="477"/>
                    <a:pt x="2197" y="477"/>
                    <a:pt x="2197" y="477"/>
                  </a:cubicBezTo>
                  <a:lnTo>
                    <a:pt x="2197" y="617"/>
                  </a:lnTo>
                  <a:close/>
                  <a:moveTo>
                    <a:pt x="2338" y="828"/>
                  </a:moveTo>
                  <a:cubicBezTo>
                    <a:pt x="2560" y="828"/>
                    <a:pt x="2560" y="828"/>
                    <a:pt x="2560" y="828"/>
                  </a:cubicBezTo>
                  <a:cubicBezTo>
                    <a:pt x="2560" y="773"/>
                    <a:pt x="2560" y="773"/>
                    <a:pt x="2560" y="773"/>
                  </a:cubicBezTo>
                  <a:cubicBezTo>
                    <a:pt x="2404" y="773"/>
                    <a:pt x="2404" y="773"/>
                    <a:pt x="2404" y="773"/>
                  </a:cubicBezTo>
                  <a:cubicBezTo>
                    <a:pt x="2404" y="674"/>
                    <a:pt x="2404" y="674"/>
                    <a:pt x="2404" y="674"/>
                  </a:cubicBezTo>
                  <a:cubicBezTo>
                    <a:pt x="2550" y="674"/>
                    <a:pt x="2550" y="674"/>
                    <a:pt x="2550" y="674"/>
                  </a:cubicBezTo>
                  <a:cubicBezTo>
                    <a:pt x="2550" y="621"/>
                    <a:pt x="2550" y="621"/>
                    <a:pt x="2550" y="621"/>
                  </a:cubicBezTo>
                  <a:cubicBezTo>
                    <a:pt x="2404" y="621"/>
                    <a:pt x="2404" y="621"/>
                    <a:pt x="2404" y="621"/>
                  </a:cubicBezTo>
                  <a:cubicBezTo>
                    <a:pt x="2404" y="532"/>
                    <a:pt x="2404" y="532"/>
                    <a:pt x="2404" y="532"/>
                  </a:cubicBezTo>
                  <a:cubicBezTo>
                    <a:pt x="2560" y="532"/>
                    <a:pt x="2560" y="532"/>
                    <a:pt x="2560" y="532"/>
                  </a:cubicBezTo>
                  <a:cubicBezTo>
                    <a:pt x="2560" y="477"/>
                    <a:pt x="2560" y="477"/>
                    <a:pt x="2560" y="477"/>
                  </a:cubicBezTo>
                  <a:cubicBezTo>
                    <a:pt x="2338" y="477"/>
                    <a:pt x="2338" y="477"/>
                    <a:pt x="2338" y="477"/>
                  </a:cubicBezTo>
                  <a:lnTo>
                    <a:pt x="2338" y="828"/>
                  </a:lnTo>
                  <a:close/>
                  <a:moveTo>
                    <a:pt x="2800" y="477"/>
                  </a:moveTo>
                  <a:cubicBezTo>
                    <a:pt x="2906" y="828"/>
                    <a:pt x="2906" y="828"/>
                    <a:pt x="2906" y="828"/>
                  </a:cubicBezTo>
                  <a:cubicBezTo>
                    <a:pt x="2837" y="828"/>
                    <a:pt x="2837" y="828"/>
                    <a:pt x="2837" y="828"/>
                  </a:cubicBezTo>
                  <a:cubicBezTo>
                    <a:pt x="2807" y="730"/>
                    <a:pt x="2807" y="730"/>
                    <a:pt x="2807" y="730"/>
                  </a:cubicBezTo>
                  <a:cubicBezTo>
                    <a:pt x="2694" y="730"/>
                    <a:pt x="2694" y="730"/>
                    <a:pt x="2694" y="730"/>
                  </a:cubicBezTo>
                  <a:cubicBezTo>
                    <a:pt x="2663" y="828"/>
                    <a:pt x="2663" y="828"/>
                    <a:pt x="2663" y="828"/>
                  </a:cubicBezTo>
                  <a:cubicBezTo>
                    <a:pt x="2596" y="828"/>
                    <a:pt x="2596" y="828"/>
                    <a:pt x="2596" y="828"/>
                  </a:cubicBezTo>
                  <a:cubicBezTo>
                    <a:pt x="2702" y="477"/>
                    <a:pt x="2702" y="477"/>
                    <a:pt x="2702" y="477"/>
                  </a:cubicBezTo>
                  <a:lnTo>
                    <a:pt x="2800" y="477"/>
                  </a:lnTo>
                  <a:close/>
                  <a:moveTo>
                    <a:pt x="2794" y="675"/>
                  </a:moveTo>
                  <a:cubicBezTo>
                    <a:pt x="2765" y="579"/>
                    <a:pt x="2765" y="579"/>
                    <a:pt x="2765" y="579"/>
                  </a:cubicBezTo>
                  <a:cubicBezTo>
                    <a:pt x="2760" y="561"/>
                    <a:pt x="2756" y="542"/>
                    <a:pt x="2753" y="524"/>
                  </a:cubicBezTo>
                  <a:cubicBezTo>
                    <a:pt x="2749" y="524"/>
                    <a:pt x="2749" y="524"/>
                    <a:pt x="2749" y="524"/>
                  </a:cubicBezTo>
                  <a:cubicBezTo>
                    <a:pt x="2745" y="542"/>
                    <a:pt x="2741" y="561"/>
                    <a:pt x="2736" y="579"/>
                  </a:cubicBezTo>
                  <a:cubicBezTo>
                    <a:pt x="2707" y="675"/>
                    <a:pt x="2707" y="675"/>
                    <a:pt x="2707" y="675"/>
                  </a:cubicBezTo>
                  <a:lnTo>
                    <a:pt x="2794" y="675"/>
                  </a:lnTo>
                  <a:close/>
                  <a:moveTo>
                    <a:pt x="3021" y="477"/>
                  </a:moveTo>
                  <a:cubicBezTo>
                    <a:pt x="2955" y="477"/>
                    <a:pt x="2955" y="477"/>
                    <a:pt x="2955" y="477"/>
                  </a:cubicBezTo>
                  <a:cubicBezTo>
                    <a:pt x="2955" y="828"/>
                    <a:pt x="2955" y="828"/>
                    <a:pt x="2955" y="828"/>
                  </a:cubicBezTo>
                  <a:cubicBezTo>
                    <a:pt x="3169" y="828"/>
                    <a:pt x="3169" y="828"/>
                    <a:pt x="3169" y="828"/>
                  </a:cubicBezTo>
                  <a:cubicBezTo>
                    <a:pt x="3169" y="772"/>
                    <a:pt x="3169" y="772"/>
                    <a:pt x="3169" y="772"/>
                  </a:cubicBezTo>
                  <a:cubicBezTo>
                    <a:pt x="3021" y="772"/>
                    <a:pt x="3021" y="772"/>
                    <a:pt x="3021" y="772"/>
                  </a:cubicBezTo>
                  <a:lnTo>
                    <a:pt x="3021" y="477"/>
                  </a:lnTo>
                  <a:close/>
                  <a:moveTo>
                    <a:pt x="3141" y="532"/>
                  </a:moveTo>
                  <a:cubicBezTo>
                    <a:pt x="3245" y="532"/>
                    <a:pt x="3245" y="532"/>
                    <a:pt x="3245" y="532"/>
                  </a:cubicBezTo>
                  <a:cubicBezTo>
                    <a:pt x="3245" y="828"/>
                    <a:pt x="3245" y="828"/>
                    <a:pt x="3245" y="828"/>
                  </a:cubicBezTo>
                  <a:cubicBezTo>
                    <a:pt x="3311" y="828"/>
                    <a:pt x="3311" y="828"/>
                    <a:pt x="3311" y="828"/>
                  </a:cubicBezTo>
                  <a:cubicBezTo>
                    <a:pt x="3311" y="532"/>
                    <a:pt x="3311" y="532"/>
                    <a:pt x="3311" y="532"/>
                  </a:cubicBezTo>
                  <a:cubicBezTo>
                    <a:pt x="3416" y="532"/>
                    <a:pt x="3416" y="532"/>
                    <a:pt x="3416" y="532"/>
                  </a:cubicBezTo>
                  <a:cubicBezTo>
                    <a:pt x="3416" y="477"/>
                    <a:pt x="3416" y="477"/>
                    <a:pt x="3416" y="477"/>
                  </a:cubicBezTo>
                  <a:cubicBezTo>
                    <a:pt x="3141" y="477"/>
                    <a:pt x="3141" y="477"/>
                    <a:pt x="3141" y="477"/>
                  </a:cubicBezTo>
                  <a:lnTo>
                    <a:pt x="3141" y="532"/>
                  </a:lnTo>
                  <a:close/>
                  <a:moveTo>
                    <a:pt x="3685" y="617"/>
                  </a:moveTo>
                  <a:cubicBezTo>
                    <a:pt x="3532" y="617"/>
                    <a:pt x="3532" y="617"/>
                    <a:pt x="3532" y="617"/>
                  </a:cubicBezTo>
                  <a:cubicBezTo>
                    <a:pt x="3532" y="477"/>
                    <a:pt x="3532" y="477"/>
                    <a:pt x="3532" y="477"/>
                  </a:cubicBezTo>
                  <a:cubicBezTo>
                    <a:pt x="3466" y="477"/>
                    <a:pt x="3466" y="477"/>
                    <a:pt x="3466" y="477"/>
                  </a:cubicBezTo>
                  <a:cubicBezTo>
                    <a:pt x="3466" y="828"/>
                    <a:pt x="3466" y="828"/>
                    <a:pt x="3466" y="828"/>
                  </a:cubicBezTo>
                  <a:cubicBezTo>
                    <a:pt x="3532" y="828"/>
                    <a:pt x="3532" y="828"/>
                    <a:pt x="3532" y="828"/>
                  </a:cubicBezTo>
                  <a:cubicBezTo>
                    <a:pt x="3532" y="673"/>
                    <a:pt x="3532" y="673"/>
                    <a:pt x="3532" y="673"/>
                  </a:cubicBezTo>
                  <a:cubicBezTo>
                    <a:pt x="3685" y="673"/>
                    <a:pt x="3685" y="673"/>
                    <a:pt x="3685" y="673"/>
                  </a:cubicBezTo>
                  <a:cubicBezTo>
                    <a:pt x="3685" y="828"/>
                    <a:pt x="3685" y="828"/>
                    <a:pt x="3685" y="828"/>
                  </a:cubicBezTo>
                  <a:cubicBezTo>
                    <a:pt x="3751" y="828"/>
                    <a:pt x="3751" y="828"/>
                    <a:pt x="3751" y="828"/>
                  </a:cubicBezTo>
                  <a:cubicBezTo>
                    <a:pt x="3751" y="477"/>
                    <a:pt x="3751" y="477"/>
                    <a:pt x="3751" y="477"/>
                  </a:cubicBezTo>
                  <a:cubicBezTo>
                    <a:pt x="3685" y="477"/>
                    <a:pt x="3685" y="477"/>
                    <a:pt x="3685" y="477"/>
                  </a:cubicBezTo>
                  <a:lnTo>
                    <a:pt x="3685" y="617"/>
                  </a:lnTo>
                  <a:close/>
                  <a:moveTo>
                    <a:pt x="4189" y="630"/>
                  </a:moveTo>
                  <a:cubicBezTo>
                    <a:pt x="4189" y="674"/>
                    <a:pt x="4189" y="674"/>
                    <a:pt x="4189" y="674"/>
                  </a:cubicBezTo>
                  <a:cubicBezTo>
                    <a:pt x="4189" y="777"/>
                    <a:pt x="4144" y="830"/>
                    <a:pt x="4028" y="830"/>
                  </a:cubicBezTo>
                  <a:cubicBezTo>
                    <a:pt x="3985" y="830"/>
                    <a:pt x="3961" y="829"/>
                    <a:pt x="3918" y="828"/>
                  </a:cubicBezTo>
                  <a:cubicBezTo>
                    <a:pt x="3918" y="477"/>
                    <a:pt x="3918" y="477"/>
                    <a:pt x="3918" y="477"/>
                  </a:cubicBezTo>
                  <a:cubicBezTo>
                    <a:pt x="3961" y="476"/>
                    <a:pt x="3982" y="475"/>
                    <a:pt x="4028" y="475"/>
                  </a:cubicBezTo>
                  <a:cubicBezTo>
                    <a:pt x="4141" y="475"/>
                    <a:pt x="4189" y="527"/>
                    <a:pt x="4189" y="630"/>
                  </a:cubicBezTo>
                  <a:close/>
                  <a:moveTo>
                    <a:pt x="4124" y="630"/>
                  </a:moveTo>
                  <a:cubicBezTo>
                    <a:pt x="4124" y="553"/>
                    <a:pt x="4094" y="531"/>
                    <a:pt x="4026" y="531"/>
                  </a:cubicBezTo>
                  <a:cubicBezTo>
                    <a:pt x="3983" y="531"/>
                    <a:pt x="3983" y="531"/>
                    <a:pt x="3983" y="531"/>
                  </a:cubicBezTo>
                  <a:cubicBezTo>
                    <a:pt x="3983" y="775"/>
                    <a:pt x="3983" y="775"/>
                    <a:pt x="3983" y="775"/>
                  </a:cubicBezTo>
                  <a:cubicBezTo>
                    <a:pt x="4026" y="775"/>
                    <a:pt x="4026" y="775"/>
                    <a:pt x="4026" y="775"/>
                  </a:cubicBezTo>
                  <a:cubicBezTo>
                    <a:pt x="4094" y="775"/>
                    <a:pt x="4124" y="750"/>
                    <a:pt x="4124" y="674"/>
                  </a:cubicBezTo>
                  <a:lnTo>
                    <a:pt x="4124" y="630"/>
                  </a:lnTo>
                  <a:close/>
                  <a:moveTo>
                    <a:pt x="4251" y="828"/>
                  </a:moveTo>
                  <a:cubicBezTo>
                    <a:pt x="4474" y="828"/>
                    <a:pt x="4474" y="828"/>
                    <a:pt x="4474" y="828"/>
                  </a:cubicBezTo>
                  <a:cubicBezTo>
                    <a:pt x="4474" y="773"/>
                    <a:pt x="4474" y="773"/>
                    <a:pt x="4474" y="773"/>
                  </a:cubicBezTo>
                  <a:cubicBezTo>
                    <a:pt x="4317" y="773"/>
                    <a:pt x="4317" y="773"/>
                    <a:pt x="4317" y="773"/>
                  </a:cubicBezTo>
                  <a:cubicBezTo>
                    <a:pt x="4317" y="674"/>
                    <a:pt x="4317" y="674"/>
                    <a:pt x="4317" y="674"/>
                  </a:cubicBezTo>
                  <a:cubicBezTo>
                    <a:pt x="4464" y="674"/>
                    <a:pt x="4464" y="674"/>
                    <a:pt x="4464" y="674"/>
                  </a:cubicBezTo>
                  <a:cubicBezTo>
                    <a:pt x="4464" y="621"/>
                    <a:pt x="4464" y="621"/>
                    <a:pt x="4464" y="621"/>
                  </a:cubicBezTo>
                  <a:cubicBezTo>
                    <a:pt x="4317" y="621"/>
                    <a:pt x="4317" y="621"/>
                    <a:pt x="4317" y="621"/>
                  </a:cubicBezTo>
                  <a:cubicBezTo>
                    <a:pt x="4317" y="532"/>
                    <a:pt x="4317" y="532"/>
                    <a:pt x="4317" y="532"/>
                  </a:cubicBezTo>
                  <a:cubicBezTo>
                    <a:pt x="4474" y="532"/>
                    <a:pt x="4474" y="532"/>
                    <a:pt x="4474" y="532"/>
                  </a:cubicBezTo>
                  <a:cubicBezTo>
                    <a:pt x="4474" y="477"/>
                    <a:pt x="4474" y="477"/>
                    <a:pt x="4474" y="477"/>
                  </a:cubicBezTo>
                  <a:cubicBezTo>
                    <a:pt x="4251" y="477"/>
                    <a:pt x="4251" y="477"/>
                    <a:pt x="4251" y="477"/>
                  </a:cubicBezTo>
                  <a:lnTo>
                    <a:pt x="4251" y="828"/>
                  </a:lnTo>
                  <a:close/>
                  <a:moveTo>
                    <a:pt x="4680" y="626"/>
                  </a:moveTo>
                  <a:cubicBezTo>
                    <a:pt x="4632" y="607"/>
                    <a:pt x="4632" y="607"/>
                    <a:pt x="4632" y="607"/>
                  </a:cubicBezTo>
                  <a:cubicBezTo>
                    <a:pt x="4597" y="593"/>
                    <a:pt x="4588" y="582"/>
                    <a:pt x="4588" y="561"/>
                  </a:cubicBezTo>
                  <a:cubicBezTo>
                    <a:pt x="4588" y="533"/>
                    <a:pt x="4610" y="525"/>
                    <a:pt x="4651" y="525"/>
                  </a:cubicBezTo>
                  <a:cubicBezTo>
                    <a:pt x="4687" y="525"/>
                    <a:pt x="4723" y="529"/>
                    <a:pt x="4750" y="532"/>
                  </a:cubicBezTo>
                  <a:cubicBezTo>
                    <a:pt x="4750" y="482"/>
                    <a:pt x="4750" y="482"/>
                    <a:pt x="4750" y="482"/>
                  </a:cubicBezTo>
                  <a:cubicBezTo>
                    <a:pt x="4734" y="477"/>
                    <a:pt x="4692" y="470"/>
                    <a:pt x="4648" y="470"/>
                  </a:cubicBezTo>
                  <a:cubicBezTo>
                    <a:pt x="4565" y="470"/>
                    <a:pt x="4523" y="495"/>
                    <a:pt x="4523" y="563"/>
                  </a:cubicBezTo>
                  <a:cubicBezTo>
                    <a:pt x="4523" y="614"/>
                    <a:pt x="4550" y="643"/>
                    <a:pt x="4602" y="665"/>
                  </a:cubicBezTo>
                  <a:cubicBezTo>
                    <a:pt x="4655" y="686"/>
                    <a:pt x="4655" y="686"/>
                    <a:pt x="4655" y="686"/>
                  </a:cubicBezTo>
                  <a:cubicBezTo>
                    <a:pt x="4690" y="701"/>
                    <a:pt x="4699" y="713"/>
                    <a:pt x="4699" y="736"/>
                  </a:cubicBezTo>
                  <a:cubicBezTo>
                    <a:pt x="4699" y="768"/>
                    <a:pt x="4679" y="779"/>
                    <a:pt x="4636" y="779"/>
                  </a:cubicBezTo>
                  <a:cubicBezTo>
                    <a:pt x="4592" y="779"/>
                    <a:pt x="4560" y="777"/>
                    <a:pt x="4531" y="774"/>
                  </a:cubicBezTo>
                  <a:cubicBezTo>
                    <a:pt x="4531" y="824"/>
                    <a:pt x="4531" y="824"/>
                    <a:pt x="4531" y="824"/>
                  </a:cubicBezTo>
                  <a:cubicBezTo>
                    <a:pt x="4548" y="829"/>
                    <a:pt x="4596" y="835"/>
                    <a:pt x="4641" y="835"/>
                  </a:cubicBezTo>
                  <a:cubicBezTo>
                    <a:pt x="4720" y="835"/>
                    <a:pt x="4766" y="799"/>
                    <a:pt x="4766" y="736"/>
                  </a:cubicBezTo>
                  <a:cubicBezTo>
                    <a:pt x="4766" y="676"/>
                    <a:pt x="4741" y="651"/>
                    <a:pt x="4680" y="626"/>
                  </a:cubicBezTo>
                  <a:close/>
                  <a:moveTo>
                    <a:pt x="4826" y="828"/>
                  </a:moveTo>
                  <a:cubicBezTo>
                    <a:pt x="4892" y="828"/>
                    <a:pt x="4892" y="828"/>
                    <a:pt x="4892" y="828"/>
                  </a:cubicBezTo>
                  <a:cubicBezTo>
                    <a:pt x="4892" y="477"/>
                    <a:pt x="4892" y="477"/>
                    <a:pt x="4892" y="477"/>
                  </a:cubicBezTo>
                  <a:cubicBezTo>
                    <a:pt x="4826" y="477"/>
                    <a:pt x="4826" y="477"/>
                    <a:pt x="4826" y="477"/>
                  </a:cubicBezTo>
                  <a:lnTo>
                    <a:pt x="4826" y="828"/>
                  </a:lnTo>
                  <a:close/>
                  <a:moveTo>
                    <a:pt x="5152" y="776"/>
                  </a:moveTo>
                  <a:cubicBezTo>
                    <a:pt x="5140" y="777"/>
                    <a:pt x="5122" y="778"/>
                    <a:pt x="5105" y="778"/>
                  </a:cubicBezTo>
                  <a:cubicBezTo>
                    <a:pt x="5048" y="778"/>
                    <a:pt x="5019" y="757"/>
                    <a:pt x="5019" y="677"/>
                  </a:cubicBezTo>
                  <a:cubicBezTo>
                    <a:pt x="5019" y="628"/>
                    <a:pt x="5019" y="628"/>
                    <a:pt x="5019" y="628"/>
                  </a:cubicBezTo>
                  <a:cubicBezTo>
                    <a:pt x="5019" y="541"/>
                    <a:pt x="5056" y="528"/>
                    <a:pt x="5113" y="528"/>
                  </a:cubicBezTo>
                  <a:cubicBezTo>
                    <a:pt x="5137" y="528"/>
                    <a:pt x="5192" y="531"/>
                    <a:pt x="5214" y="533"/>
                  </a:cubicBezTo>
                  <a:cubicBezTo>
                    <a:pt x="5214" y="482"/>
                    <a:pt x="5214" y="482"/>
                    <a:pt x="5214" y="482"/>
                  </a:cubicBezTo>
                  <a:cubicBezTo>
                    <a:pt x="5203" y="479"/>
                    <a:pt x="5153" y="470"/>
                    <a:pt x="5102" y="470"/>
                  </a:cubicBezTo>
                  <a:cubicBezTo>
                    <a:pt x="5029" y="470"/>
                    <a:pt x="4954" y="494"/>
                    <a:pt x="4954" y="628"/>
                  </a:cubicBezTo>
                  <a:cubicBezTo>
                    <a:pt x="4954" y="677"/>
                    <a:pt x="4954" y="677"/>
                    <a:pt x="4954" y="677"/>
                  </a:cubicBezTo>
                  <a:cubicBezTo>
                    <a:pt x="4954" y="804"/>
                    <a:pt x="5020" y="835"/>
                    <a:pt x="5100" y="835"/>
                  </a:cubicBezTo>
                  <a:cubicBezTo>
                    <a:pt x="5151" y="835"/>
                    <a:pt x="5196" y="828"/>
                    <a:pt x="5215" y="824"/>
                  </a:cubicBezTo>
                  <a:cubicBezTo>
                    <a:pt x="5215" y="641"/>
                    <a:pt x="5215" y="641"/>
                    <a:pt x="5215" y="641"/>
                  </a:cubicBezTo>
                  <a:cubicBezTo>
                    <a:pt x="5152" y="641"/>
                    <a:pt x="5152" y="641"/>
                    <a:pt x="5152" y="641"/>
                  </a:cubicBezTo>
                  <a:lnTo>
                    <a:pt x="5152" y="776"/>
                  </a:lnTo>
                  <a:close/>
                  <a:moveTo>
                    <a:pt x="5496" y="477"/>
                  </a:moveTo>
                  <a:cubicBezTo>
                    <a:pt x="5496" y="668"/>
                    <a:pt x="5496" y="668"/>
                    <a:pt x="5496" y="668"/>
                  </a:cubicBezTo>
                  <a:cubicBezTo>
                    <a:pt x="5496" y="689"/>
                    <a:pt x="5496" y="713"/>
                    <a:pt x="5498" y="734"/>
                  </a:cubicBezTo>
                  <a:cubicBezTo>
                    <a:pt x="5497" y="734"/>
                    <a:pt x="5497" y="734"/>
                    <a:pt x="5497" y="734"/>
                  </a:cubicBezTo>
                  <a:cubicBezTo>
                    <a:pt x="5489" y="717"/>
                    <a:pt x="5478" y="697"/>
                    <a:pt x="5470" y="681"/>
                  </a:cubicBezTo>
                  <a:cubicBezTo>
                    <a:pt x="5358" y="477"/>
                    <a:pt x="5358" y="477"/>
                    <a:pt x="5358" y="477"/>
                  </a:cubicBezTo>
                  <a:cubicBezTo>
                    <a:pt x="5282" y="477"/>
                    <a:pt x="5282" y="477"/>
                    <a:pt x="5282" y="477"/>
                  </a:cubicBezTo>
                  <a:cubicBezTo>
                    <a:pt x="5282" y="828"/>
                    <a:pt x="5282" y="828"/>
                    <a:pt x="5282" y="828"/>
                  </a:cubicBezTo>
                  <a:cubicBezTo>
                    <a:pt x="5342" y="828"/>
                    <a:pt x="5342" y="828"/>
                    <a:pt x="5342" y="828"/>
                  </a:cubicBezTo>
                  <a:cubicBezTo>
                    <a:pt x="5342" y="630"/>
                    <a:pt x="5342" y="630"/>
                    <a:pt x="5342" y="630"/>
                  </a:cubicBezTo>
                  <a:cubicBezTo>
                    <a:pt x="5342" y="609"/>
                    <a:pt x="5341" y="587"/>
                    <a:pt x="5340" y="567"/>
                  </a:cubicBezTo>
                  <a:cubicBezTo>
                    <a:pt x="5341" y="567"/>
                    <a:pt x="5341" y="567"/>
                    <a:pt x="5341" y="567"/>
                  </a:cubicBezTo>
                  <a:cubicBezTo>
                    <a:pt x="5349" y="585"/>
                    <a:pt x="5359" y="604"/>
                    <a:pt x="5368" y="620"/>
                  </a:cubicBezTo>
                  <a:cubicBezTo>
                    <a:pt x="5480" y="828"/>
                    <a:pt x="5480" y="828"/>
                    <a:pt x="5480" y="828"/>
                  </a:cubicBezTo>
                  <a:cubicBezTo>
                    <a:pt x="5556" y="828"/>
                    <a:pt x="5556" y="828"/>
                    <a:pt x="5556" y="828"/>
                  </a:cubicBezTo>
                  <a:cubicBezTo>
                    <a:pt x="5556" y="477"/>
                    <a:pt x="5556" y="477"/>
                    <a:pt x="5556" y="477"/>
                  </a:cubicBezTo>
                  <a:lnTo>
                    <a:pt x="5496"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0" name="Freeform 9">
              <a:extLst>
                <a:ext uri="{FF2B5EF4-FFF2-40B4-BE49-F238E27FC236}">
                  <a16:creationId xmlns:a16="http://schemas.microsoft.com/office/drawing/2014/main" id="{08E7AEC7-BD68-43FF-85A6-C801419BC8AF}"/>
                </a:ext>
              </a:extLst>
            </p:cNvPr>
            <p:cNvSpPr>
              <a:spLocks noSelect="1"/>
            </p:cNvSpPr>
            <p:nvPr userDrawn="1"/>
          </p:nvSpPr>
          <p:spPr bwMode="gray">
            <a:xfrm>
              <a:off x="2101925" y="6004100"/>
              <a:ext cx="382589" cy="382589"/>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3"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pic>
          <p:nvPicPr>
            <p:cNvPr id="11" name="***Logo EMF">
              <a:extLst>
                <a:ext uri="{FF2B5EF4-FFF2-40B4-BE49-F238E27FC236}">
                  <a16:creationId xmlns:a16="http://schemas.microsoft.com/office/drawing/2014/main" id="{71056E72-03F0-4623-B0E4-27F4E894F473}"/>
                </a:ext>
              </a:extLst>
            </p:cNvPr>
            <p:cNvPicPr>
              <a:picLocks noSelect="1" noChangeAspect="1"/>
            </p:cNvPicPr>
            <p:nvPr userDrawn="1"/>
          </p:nvPicPr>
          <p:blipFill>
            <a:blip r:embed="rId4" cstate="hqprint">
              <a:extLst>
                <a:ext uri="{28A0092B-C50C-407E-A947-70E740481C1C}">
                  <a14:useLocalDpi xmlns:a14="http://schemas.microsoft.com/office/drawing/2010/main"/>
                </a:ext>
              </a:extLst>
            </a:blip>
            <a:stretch>
              <a:fillRect/>
            </a:stretch>
          </p:blipFill>
          <p:spPr bwMode="gray">
            <a:xfrm>
              <a:off x="3240" y="5957075"/>
              <a:ext cx="2520000" cy="901115"/>
            </a:xfrm>
            <a:prstGeom prst="rect">
              <a:avLst/>
            </a:prstGeom>
          </p:spPr>
        </p:pic>
      </p:grpSp>
      <p:sp>
        <p:nvSpPr>
          <p:cNvPr id="24" name="Freeform 12">
            <a:extLst>
              <a:ext uri="{FF2B5EF4-FFF2-40B4-BE49-F238E27FC236}">
                <a16:creationId xmlns:a16="http://schemas.microsoft.com/office/drawing/2014/main" id="{B2AD0D54-C86E-454D-9BCA-B5963C7243B2}"/>
              </a:ext>
            </a:extLst>
          </p:cNvPr>
          <p:cNvSpPr>
            <a:spLocks noSelect="1"/>
          </p:cNvSpPr>
          <p:nvPr userDrawn="1"/>
        </p:nvSpPr>
        <p:spPr bwMode="gray">
          <a:xfrm>
            <a:off x="340574" y="839668"/>
            <a:ext cx="1338437" cy="730081"/>
          </a:xfrm>
          <a:custGeom>
            <a:avLst/>
            <a:gdLst>
              <a:gd name="T0" fmla="*/ 2187 w 5623"/>
              <a:gd name="T1" fmla="*/ 240 h 2300"/>
              <a:gd name="T2" fmla="*/ 1710 w 5623"/>
              <a:gd name="T3" fmla="*/ 695 h 2300"/>
              <a:gd name="T4" fmla="*/ 2187 w 5623"/>
              <a:gd name="T5" fmla="*/ 632 h 2300"/>
              <a:gd name="T6" fmla="*/ 2806 w 5623"/>
              <a:gd name="T7" fmla="*/ 990 h 2300"/>
              <a:gd name="T8" fmla="*/ 2780 w 5623"/>
              <a:gd name="T9" fmla="*/ 594 h 2300"/>
              <a:gd name="T10" fmla="*/ 2806 w 5623"/>
              <a:gd name="T11" fmla="*/ 235 h 2300"/>
              <a:gd name="T12" fmla="*/ 2806 w 5623"/>
              <a:gd name="T13" fmla="*/ 990 h 2300"/>
              <a:gd name="T14" fmla="*/ 2935 w 5623"/>
              <a:gd name="T15" fmla="*/ 301 h 2300"/>
              <a:gd name="T16" fmla="*/ 3481 w 5623"/>
              <a:gd name="T17" fmla="*/ 1055 h 2300"/>
              <a:gd name="T18" fmla="*/ 4165 w 5623"/>
              <a:gd name="T19" fmla="*/ 689 h 2300"/>
              <a:gd name="T20" fmla="*/ 3856 w 5623"/>
              <a:gd name="T21" fmla="*/ 222 h 2300"/>
              <a:gd name="T22" fmla="*/ 3856 w 5623"/>
              <a:gd name="T23" fmla="*/ 288 h 2300"/>
              <a:gd name="T24" fmla="*/ 4091 w 5623"/>
              <a:gd name="T25" fmla="*/ 689 h 2300"/>
              <a:gd name="T26" fmla="*/ 4815 w 5623"/>
              <a:gd name="T27" fmla="*/ 978 h 2300"/>
              <a:gd name="T28" fmla="*/ 4307 w 5623"/>
              <a:gd name="T29" fmla="*/ 1055 h 2300"/>
              <a:gd name="T30" fmla="*/ 4374 w 5623"/>
              <a:gd name="T31" fmla="*/ 304 h 2300"/>
              <a:gd name="T32" fmla="*/ 4883 w 5623"/>
              <a:gd name="T33" fmla="*/ 235 h 2300"/>
              <a:gd name="T34" fmla="*/ 5623 w 5623"/>
              <a:gd name="T35" fmla="*/ 693 h 2300"/>
              <a:gd name="T36" fmla="*/ 5271 w 5623"/>
              <a:gd name="T37" fmla="*/ 232 h 2300"/>
              <a:gd name="T38" fmla="*/ 5124 w 5623"/>
              <a:gd name="T39" fmla="*/ 300 h 2300"/>
              <a:gd name="T40" fmla="*/ 5549 w 5623"/>
              <a:gd name="T41" fmla="*/ 596 h 2300"/>
              <a:gd name="T42" fmla="*/ 645 w 5623"/>
              <a:gd name="T43" fmla="*/ 1290 h 2300"/>
              <a:gd name="T44" fmla="*/ 1231 w 5623"/>
              <a:gd name="T45" fmla="*/ 645 h 2300"/>
              <a:gd name="T46" fmla="*/ 417 w 5623"/>
              <a:gd name="T47" fmla="*/ 320 h 2300"/>
              <a:gd name="T48" fmla="*/ 559 w 5623"/>
              <a:gd name="T49" fmla="*/ 379 h 2300"/>
              <a:gd name="T50" fmla="*/ 320 w 5623"/>
              <a:gd name="T51" fmla="*/ 970 h 2300"/>
              <a:gd name="T52" fmla="*/ 730 w 5623"/>
              <a:gd name="T53" fmla="*/ 911 h 2300"/>
              <a:gd name="T54" fmla="*/ 728 w 5623"/>
              <a:gd name="T55" fmla="*/ 1919 h 2300"/>
              <a:gd name="T56" fmla="*/ 418 w 5623"/>
              <a:gd name="T57" fmla="*/ 1452 h 2300"/>
              <a:gd name="T58" fmla="*/ 182 w 5623"/>
              <a:gd name="T59" fmla="*/ 1833 h 2300"/>
              <a:gd name="T60" fmla="*/ 654 w 5623"/>
              <a:gd name="T61" fmla="*/ 1833 h 2300"/>
              <a:gd name="T62" fmla="*/ 931 w 5623"/>
              <a:gd name="T63" fmla="*/ 1951 h 2300"/>
              <a:gd name="T64" fmla="*/ 1054 w 5623"/>
              <a:gd name="T65" fmla="*/ 1461 h 2300"/>
              <a:gd name="T66" fmla="*/ 931 w 5623"/>
              <a:gd name="T67" fmla="*/ 1530 h 2300"/>
              <a:gd name="T68" fmla="*/ 1298 w 5623"/>
              <a:gd name="T69" fmla="*/ 1697 h 2300"/>
              <a:gd name="T70" fmla="*/ 2008 w 5623"/>
              <a:gd name="T71" fmla="*/ 2280 h 2300"/>
              <a:gd name="T72" fmla="*/ 1790 w 5623"/>
              <a:gd name="T73" fmla="*/ 2232 h 2300"/>
              <a:gd name="T74" fmla="*/ 2008 w 5623"/>
              <a:gd name="T75" fmla="*/ 1531 h 2300"/>
              <a:gd name="T76" fmla="*/ 2505 w 5623"/>
              <a:gd name="T77" fmla="*/ 1936 h 2300"/>
              <a:gd name="T78" fmla="*/ 2349 w 5623"/>
              <a:gd name="T79" fmla="*/ 1952 h 2300"/>
              <a:gd name="T80" fmla="*/ 2155 w 5623"/>
              <a:gd name="T81" fmla="*/ 1465 h 2300"/>
              <a:gd name="T82" fmla="*/ 2505 w 5623"/>
              <a:gd name="T83" fmla="*/ 1936 h 2300"/>
              <a:gd name="T84" fmla="*/ 2229 w 5623"/>
              <a:gd name="T85" fmla="*/ 1530 h 2300"/>
              <a:gd name="T86" fmla="*/ 3400 w 5623"/>
              <a:gd name="T87" fmla="*/ 1833 h 2300"/>
              <a:gd name="T88" fmla="*/ 2781 w 5623"/>
              <a:gd name="T89" fmla="*/ 1833 h 2300"/>
              <a:gd name="T90" fmla="*/ 3091 w 5623"/>
              <a:gd name="T91" fmla="*/ 1518 h 2300"/>
              <a:gd name="T92" fmla="*/ 3326 w 5623"/>
              <a:gd name="T93" fmla="*/ 1919 h 2300"/>
              <a:gd name="T94" fmla="*/ 4008 w 5623"/>
              <a:gd name="T95" fmla="*/ 2220 h 2300"/>
              <a:gd name="T96" fmla="*/ 3982 w 5623"/>
              <a:gd name="T97" fmla="*/ 1824 h 2300"/>
              <a:gd name="T98" fmla="*/ 4008 w 5623"/>
              <a:gd name="T99" fmla="*/ 1465 h 2300"/>
              <a:gd name="T100" fmla="*/ 4215 w 5623"/>
              <a:gd name="T101" fmla="*/ 2285 h 2300"/>
              <a:gd name="T102" fmla="*/ 4381 w 5623"/>
              <a:gd name="T103" fmla="*/ 2285 h 2300"/>
              <a:gd name="T104" fmla="*/ 4455 w 5623"/>
              <a:gd name="T105" fmla="*/ 1891 h 2300"/>
              <a:gd name="T106" fmla="*/ 4455 w 5623"/>
              <a:gd name="T107" fmla="*/ 1531 h 2300"/>
              <a:gd name="T108" fmla="*/ 4381 w 5623"/>
              <a:gd name="T109" fmla="*/ 2285 h 2300"/>
              <a:gd name="T110" fmla="*/ 5437 w 5623"/>
              <a:gd name="T111" fmla="*/ 2096 h 2300"/>
              <a:gd name="T112" fmla="*/ 5055 w 5623"/>
              <a:gd name="T113" fmla="*/ 2285 h 2300"/>
              <a:gd name="T114" fmla="*/ 5112 w 5623"/>
              <a:gd name="T115" fmla="*/ 1650 h 2300"/>
              <a:gd name="T116" fmla="*/ 5491 w 5623"/>
              <a:gd name="T117" fmla="*/ 1465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3" h="2300">
                <a:moveTo>
                  <a:pt x="1636" y="695"/>
                </a:moveTo>
                <a:cubicBezTo>
                  <a:pt x="1636" y="595"/>
                  <a:pt x="1636" y="595"/>
                  <a:pt x="1636" y="595"/>
                </a:cubicBezTo>
                <a:cubicBezTo>
                  <a:pt x="1636" y="301"/>
                  <a:pt x="1784" y="222"/>
                  <a:pt x="1960" y="222"/>
                </a:cubicBezTo>
                <a:cubicBezTo>
                  <a:pt x="2067" y="222"/>
                  <a:pt x="2164" y="237"/>
                  <a:pt x="2187" y="240"/>
                </a:cubicBezTo>
                <a:cubicBezTo>
                  <a:pt x="2187" y="301"/>
                  <a:pt x="2187" y="301"/>
                  <a:pt x="2187" y="301"/>
                </a:cubicBezTo>
                <a:cubicBezTo>
                  <a:pt x="2140" y="297"/>
                  <a:pt x="2024" y="288"/>
                  <a:pt x="1970" y="288"/>
                </a:cubicBezTo>
                <a:cubicBezTo>
                  <a:pt x="1813" y="288"/>
                  <a:pt x="1710" y="348"/>
                  <a:pt x="1710" y="595"/>
                </a:cubicBezTo>
                <a:cubicBezTo>
                  <a:pt x="1710" y="695"/>
                  <a:pt x="1710" y="695"/>
                  <a:pt x="1710" y="695"/>
                </a:cubicBezTo>
                <a:cubicBezTo>
                  <a:pt x="1710" y="932"/>
                  <a:pt x="1806" y="1002"/>
                  <a:pt x="1969" y="1002"/>
                </a:cubicBezTo>
                <a:cubicBezTo>
                  <a:pt x="2016" y="1002"/>
                  <a:pt x="2070" y="1001"/>
                  <a:pt x="2113" y="997"/>
                </a:cubicBezTo>
                <a:cubicBezTo>
                  <a:pt x="2113" y="632"/>
                  <a:pt x="2113" y="632"/>
                  <a:pt x="2113" y="632"/>
                </a:cubicBezTo>
                <a:cubicBezTo>
                  <a:pt x="2187" y="632"/>
                  <a:pt x="2187" y="632"/>
                  <a:pt x="2187" y="632"/>
                </a:cubicBezTo>
                <a:cubicBezTo>
                  <a:pt x="2187" y="1050"/>
                  <a:pt x="2187" y="1050"/>
                  <a:pt x="2187" y="1050"/>
                </a:cubicBezTo>
                <a:cubicBezTo>
                  <a:pt x="2139" y="1057"/>
                  <a:pt x="2052" y="1070"/>
                  <a:pt x="1960" y="1070"/>
                </a:cubicBezTo>
                <a:cubicBezTo>
                  <a:pt x="1772" y="1070"/>
                  <a:pt x="1636" y="977"/>
                  <a:pt x="1636" y="695"/>
                </a:cubicBezTo>
                <a:close/>
                <a:moveTo>
                  <a:pt x="2806" y="990"/>
                </a:moveTo>
                <a:cubicBezTo>
                  <a:pt x="2408" y="990"/>
                  <a:pt x="2408" y="990"/>
                  <a:pt x="2408" y="990"/>
                </a:cubicBezTo>
                <a:cubicBezTo>
                  <a:pt x="2408" y="661"/>
                  <a:pt x="2408" y="661"/>
                  <a:pt x="2408" y="661"/>
                </a:cubicBezTo>
                <a:cubicBezTo>
                  <a:pt x="2780" y="661"/>
                  <a:pt x="2780" y="661"/>
                  <a:pt x="2780" y="661"/>
                </a:cubicBezTo>
                <a:cubicBezTo>
                  <a:pt x="2780" y="594"/>
                  <a:pt x="2780" y="594"/>
                  <a:pt x="2780" y="594"/>
                </a:cubicBezTo>
                <a:cubicBezTo>
                  <a:pt x="2408" y="594"/>
                  <a:pt x="2408" y="594"/>
                  <a:pt x="2408" y="594"/>
                </a:cubicBezTo>
                <a:cubicBezTo>
                  <a:pt x="2408" y="301"/>
                  <a:pt x="2408" y="301"/>
                  <a:pt x="2408" y="301"/>
                </a:cubicBezTo>
                <a:cubicBezTo>
                  <a:pt x="2806" y="301"/>
                  <a:pt x="2806" y="301"/>
                  <a:pt x="2806" y="301"/>
                </a:cubicBezTo>
                <a:cubicBezTo>
                  <a:pt x="2806" y="235"/>
                  <a:pt x="2806" y="235"/>
                  <a:pt x="2806" y="235"/>
                </a:cubicBezTo>
                <a:cubicBezTo>
                  <a:pt x="2334" y="235"/>
                  <a:pt x="2334" y="235"/>
                  <a:pt x="2334" y="235"/>
                </a:cubicBezTo>
                <a:cubicBezTo>
                  <a:pt x="2334" y="1055"/>
                  <a:pt x="2334" y="1055"/>
                  <a:pt x="2334" y="1055"/>
                </a:cubicBezTo>
                <a:cubicBezTo>
                  <a:pt x="2806" y="1055"/>
                  <a:pt x="2806" y="1055"/>
                  <a:pt x="2806" y="1055"/>
                </a:cubicBezTo>
                <a:lnTo>
                  <a:pt x="2806" y="990"/>
                </a:lnTo>
                <a:close/>
                <a:moveTo>
                  <a:pt x="3464" y="316"/>
                </a:moveTo>
                <a:cubicBezTo>
                  <a:pt x="3464" y="235"/>
                  <a:pt x="3464" y="235"/>
                  <a:pt x="3464" y="235"/>
                </a:cubicBezTo>
                <a:cubicBezTo>
                  <a:pt x="2935" y="235"/>
                  <a:pt x="2935" y="235"/>
                  <a:pt x="2935" y="235"/>
                </a:cubicBezTo>
                <a:cubicBezTo>
                  <a:pt x="2935" y="301"/>
                  <a:pt x="2935" y="301"/>
                  <a:pt x="2935" y="301"/>
                </a:cubicBezTo>
                <a:cubicBezTo>
                  <a:pt x="3385" y="301"/>
                  <a:pt x="3385" y="301"/>
                  <a:pt x="3385" y="301"/>
                </a:cubicBezTo>
                <a:cubicBezTo>
                  <a:pt x="2918" y="975"/>
                  <a:pt x="2918" y="975"/>
                  <a:pt x="2918" y="975"/>
                </a:cubicBezTo>
                <a:cubicBezTo>
                  <a:pt x="2918" y="1055"/>
                  <a:pt x="2918" y="1055"/>
                  <a:pt x="2918" y="1055"/>
                </a:cubicBezTo>
                <a:cubicBezTo>
                  <a:pt x="3481" y="1055"/>
                  <a:pt x="3481" y="1055"/>
                  <a:pt x="3481" y="1055"/>
                </a:cubicBezTo>
                <a:cubicBezTo>
                  <a:pt x="3481" y="990"/>
                  <a:pt x="3481" y="990"/>
                  <a:pt x="3481" y="990"/>
                </a:cubicBezTo>
                <a:cubicBezTo>
                  <a:pt x="2998" y="990"/>
                  <a:pt x="2998" y="990"/>
                  <a:pt x="2998" y="990"/>
                </a:cubicBezTo>
                <a:lnTo>
                  <a:pt x="3464" y="316"/>
                </a:lnTo>
                <a:close/>
                <a:moveTo>
                  <a:pt x="4165" y="689"/>
                </a:moveTo>
                <a:cubicBezTo>
                  <a:pt x="4165" y="948"/>
                  <a:pt x="4052" y="1070"/>
                  <a:pt x="3856" y="1070"/>
                </a:cubicBezTo>
                <a:cubicBezTo>
                  <a:pt x="3660" y="1070"/>
                  <a:pt x="3546" y="948"/>
                  <a:pt x="3546" y="689"/>
                </a:cubicBezTo>
                <a:cubicBezTo>
                  <a:pt x="3546" y="603"/>
                  <a:pt x="3546" y="603"/>
                  <a:pt x="3546" y="603"/>
                </a:cubicBezTo>
                <a:cubicBezTo>
                  <a:pt x="3546" y="343"/>
                  <a:pt x="3660" y="222"/>
                  <a:pt x="3856" y="222"/>
                </a:cubicBezTo>
                <a:cubicBezTo>
                  <a:pt x="4052" y="222"/>
                  <a:pt x="4165" y="343"/>
                  <a:pt x="4165" y="603"/>
                </a:cubicBezTo>
                <a:lnTo>
                  <a:pt x="4165" y="689"/>
                </a:lnTo>
                <a:close/>
                <a:moveTo>
                  <a:pt x="4091" y="603"/>
                </a:moveTo>
                <a:cubicBezTo>
                  <a:pt x="4091" y="365"/>
                  <a:pt x="3993" y="288"/>
                  <a:pt x="3856" y="288"/>
                </a:cubicBezTo>
                <a:cubicBezTo>
                  <a:pt x="3718" y="288"/>
                  <a:pt x="3620" y="365"/>
                  <a:pt x="3620" y="603"/>
                </a:cubicBezTo>
                <a:cubicBezTo>
                  <a:pt x="3620" y="689"/>
                  <a:pt x="3620" y="689"/>
                  <a:pt x="3620" y="689"/>
                </a:cubicBezTo>
                <a:cubicBezTo>
                  <a:pt x="3620" y="926"/>
                  <a:pt x="3719" y="1003"/>
                  <a:pt x="3856" y="1003"/>
                </a:cubicBezTo>
                <a:cubicBezTo>
                  <a:pt x="3993" y="1003"/>
                  <a:pt x="4091" y="926"/>
                  <a:pt x="4091" y="689"/>
                </a:cubicBezTo>
                <a:lnTo>
                  <a:pt x="4091" y="603"/>
                </a:lnTo>
                <a:close/>
                <a:moveTo>
                  <a:pt x="4812" y="834"/>
                </a:moveTo>
                <a:cubicBezTo>
                  <a:pt x="4812" y="876"/>
                  <a:pt x="4813" y="926"/>
                  <a:pt x="4816" y="978"/>
                </a:cubicBezTo>
                <a:cubicBezTo>
                  <a:pt x="4815" y="978"/>
                  <a:pt x="4815" y="978"/>
                  <a:pt x="4815" y="978"/>
                </a:cubicBezTo>
                <a:cubicBezTo>
                  <a:pt x="4797" y="941"/>
                  <a:pt x="4776" y="898"/>
                  <a:pt x="4758" y="865"/>
                </a:cubicBezTo>
                <a:cubicBezTo>
                  <a:pt x="4412" y="235"/>
                  <a:pt x="4412" y="235"/>
                  <a:pt x="4412" y="235"/>
                </a:cubicBezTo>
                <a:cubicBezTo>
                  <a:pt x="4307" y="235"/>
                  <a:pt x="4307" y="235"/>
                  <a:pt x="4307" y="235"/>
                </a:cubicBezTo>
                <a:cubicBezTo>
                  <a:pt x="4307" y="1055"/>
                  <a:pt x="4307" y="1055"/>
                  <a:pt x="4307" y="1055"/>
                </a:cubicBezTo>
                <a:cubicBezTo>
                  <a:pt x="4376" y="1055"/>
                  <a:pt x="4376" y="1055"/>
                  <a:pt x="4376" y="1055"/>
                </a:cubicBezTo>
                <a:cubicBezTo>
                  <a:pt x="4376" y="446"/>
                  <a:pt x="4376" y="446"/>
                  <a:pt x="4376" y="446"/>
                </a:cubicBezTo>
                <a:cubicBezTo>
                  <a:pt x="4376" y="398"/>
                  <a:pt x="4375" y="350"/>
                  <a:pt x="4373" y="304"/>
                </a:cubicBezTo>
                <a:cubicBezTo>
                  <a:pt x="4374" y="304"/>
                  <a:pt x="4374" y="304"/>
                  <a:pt x="4374" y="304"/>
                </a:cubicBezTo>
                <a:cubicBezTo>
                  <a:pt x="4393" y="344"/>
                  <a:pt x="4414" y="384"/>
                  <a:pt x="4433" y="419"/>
                </a:cubicBezTo>
                <a:cubicBezTo>
                  <a:pt x="4778" y="1056"/>
                  <a:pt x="4778" y="1056"/>
                  <a:pt x="4778" y="1056"/>
                </a:cubicBezTo>
                <a:cubicBezTo>
                  <a:pt x="4883" y="1056"/>
                  <a:pt x="4883" y="1056"/>
                  <a:pt x="4883" y="1056"/>
                </a:cubicBezTo>
                <a:cubicBezTo>
                  <a:pt x="4883" y="235"/>
                  <a:pt x="4883" y="235"/>
                  <a:pt x="4883" y="235"/>
                </a:cubicBezTo>
                <a:cubicBezTo>
                  <a:pt x="4812" y="235"/>
                  <a:pt x="4812" y="235"/>
                  <a:pt x="4812" y="235"/>
                </a:cubicBezTo>
                <a:lnTo>
                  <a:pt x="4812" y="834"/>
                </a:lnTo>
                <a:close/>
                <a:moveTo>
                  <a:pt x="5623" y="596"/>
                </a:moveTo>
                <a:cubicBezTo>
                  <a:pt x="5623" y="693"/>
                  <a:pt x="5623" y="693"/>
                  <a:pt x="5623" y="693"/>
                </a:cubicBezTo>
                <a:cubicBezTo>
                  <a:pt x="5623" y="930"/>
                  <a:pt x="5523" y="1060"/>
                  <a:pt x="5271" y="1060"/>
                </a:cubicBezTo>
                <a:cubicBezTo>
                  <a:pt x="5178" y="1060"/>
                  <a:pt x="5131" y="1057"/>
                  <a:pt x="5050" y="1055"/>
                </a:cubicBezTo>
                <a:cubicBezTo>
                  <a:pt x="5050" y="235"/>
                  <a:pt x="5050" y="235"/>
                  <a:pt x="5050" y="235"/>
                </a:cubicBezTo>
                <a:cubicBezTo>
                  <a:pt x="5139" y="233"/>
                  <a:pt x="5169" y="232"/>
                  <a:pt x="5271" y="232"/>
                </a:cubicBezTo>
                <a:cubicBezTo>
                  <a:pt x="5517" y="232"/>
                  <a:pt x="5623" y="359"/>
                  <a:pt x="5623" y="596"/>
                </a:cubicBezTo>
                <a:close/>
                <a:moveTo>
                  <a:pt x="5549" y="596"/>
                </a:moveTo>
                <a:cubicBezTo>
                  <a:pt x="5549" y="374"/>
                  <a:pt x="5452" y="298"/>
                  <a:pt x="5266" y="298"/>
                </a:cubicBezTo>
                <a:cubicBezTo>
                  <a:pt x="5210" y="298"/>
                  <a:pt x="5167" y="299"/>
                  <a:pt x="5124" y="300"/>
                </a:cubicBezTo>
                <a:cubicBezTo>
                  <a:pt x="5124" y="990"/>
                  <a:pt x="5124" y="990"/>
                  <a:pt x="5124" y="990"/>
                </a:cubicBezTo>
                <a:cubicBezTo>
                  <a:pt x="5166" y="992"/>
                  <a:pt x="5214" y="994"/>
                  <a:pt x="5266" y="994"/>
                </a:cubicBezTo>
                <a:cubicBezTo>
                  <a:pt x="5452" y="994"/>
                  <a:pt x="5549" y="915"/>
                  <a:pt x="5549" y="693"/>
                </a:cubicBezTo>
                <a:lnTo>
                  <a:pt x="5549" y="596"/>
                </a:lnTo>
                <a:close/>
                <a:moveTo>
                  <a:pt x="0" y="645"/>
                </a:moveTo>
                <a:cubicBezTo>
                  <a:pt x="0" y="290"/>
                  <a:pt x="289" y="0"/>
                  <a:pt x="645" y="0"/>
                </a:cubicBezTo>
                <a:cubicBezTo>
                  <a:pt x="1000" y="0"/>
                  <a:pt x="1289" y="290"/>
                  <a:pt x="1289" y="645"/>
                </a:cubicBezTo>
                <a:cubicBezTo>
                  <a:pt x="1289" y="1000"/>
                  <a:pt x="1000" y="1290"/>
                  <a:pt x="645" y="1290"/>
                </a:cubicBezTo>
                <a:cubicBezTo>
                  <a:pt x="289" y="1290"/>
                  <a:pt x="0" y="1000"/>
                  <a:pt x="0" y="645"/>
                </a:cubicBezTo>
                <a:close/>
                <a:moveTo>
                  <a:pt x="59" y="645"/>
                </a:moveTo>
                <a:cubicBezTo>
                  <a:pt x="59" y="968"/>
                  <a:pt x="322" y="1231"/>
                  <a:pt x="645" y="1231"/>
                </a:cubicBezTo>
                <a:cubicBezTo>
                  <a:pt x="968" y="1231"/>
                  <a:pt x="1231" y="968"/>
                  <a:pt x="1231" y="645"/>
                </a:cubicBezTo>
                <a:cubicBezTo>
                  <a:pt x="1231" y="322"/>
                  <a:pt x="968" y="59"/>
                  <a:pt x="645" y="59"/>
                </a:cubicBezTo>
                <a:cubicBezTo>
                  <a:pt x="322" y="59"/>
                  <a:pt x="59" y="322"/>
                  <a:pt x="59" y="645"/>
                </a:cubicBezTo>
                <a:close/>
                <a:moveTo>
                  <a:pt x="970" y="873"/>
                </a:moveTo>
                <a:cubicBezTo>
                  <a:pt x="417" y="320"/>
                  <a:pt x="417" y="320"/>
                  <a:pt x="417" y="320"/>
                </a:cubicBezTo>
                <a:cubicBezTo>
                  <a:pt x="970" y="320"/>
                  <a:pt x="970" y="320"/>
                  <a:pt x="970" y="320"/>
                </a:cubicBezTo>
                <a:lnTo>
                  <a:pt x="970" y="873"/>
                </a:lnTo>
                <a:close/>
                <a:moveTo>
                  <a:pt x="911" y="379"/>
                </a:moveTo>
                <a:cubicBezTo>
                  <a:pt x="559" y="379"/>
                  <a:pt x="559" y="379"/>
                  <a:pt x="559" y="379"/>
                </a:cubicBezTo>
                <a:cubicBezTo>
                  <a:pt x="911" y="731"/>
                  <a:pt x="911" y="731"/>
                  <a:pt x="911" y="731"/>
                </a:cubicBezTo>
                <a:lnTo>
                  <a:pt x="911" y="379"/>
                </a:lnTo>
                <a:close/>
                <a:moveTo>
                  <a:pt x="872" y="970"/>
                </a:moveTo>
                <a:cubicBezTo>
                  <a:pt x="320" y="970"/>
                  <a:pt x="320" y="970"/>
                  <a:pt x="320" y="970"/>
                </a:cubicBezTo>
                <a:cubicBezTo>
                  <a:pt x="320" y="417"/>
                  <a:pt x="320" y="417"/>
                  <a:pt x="320" y="417"/>
                </a:cubicBezTo>
                <a:lnTo>
                  <a:pt x="872" y="970"/>
                </a:lnTo>
                <a:close/>
                <a:moveTo>
                  <a:pt x="379" y="911"/>
                </a:moveTo>
                <a:cubicBezTo>
                  <a:pt x="730" y="911"/>
                  <a:pt x="730" y="911"/>
                  <a:pt x="730" y="911"/>
                </a:cubicBezTo>
                <a:cubicBezTo>
                  <a:pt x="379" y="559"/>
                  <a:pt x="379" y="559"/>
                  <a:pt x="379" y="559"/>
                </a:cubicBezTo>
                <a:lnTo>
                  <a:pt x="379" y="911"/>
                </a:lnTo>
                <a:close/>
                <a:moveTo>
                  <a:pt x="728" y="1833"/>
                </a:moveTo>
                <a:cubicBezTo>
                  <a:pt x="728" y="1919"/>
                  <a:pt x="728" y="1919"/>
                  <a:pt x="728" y="1919"/>
                </a:cubicBezTo>
                <a:cubicBezTo>
                  <a:pt x="728" y="2178"/>
                  <a:pt x="614" y="2300"/>
                  <a:pt x="418" y="2300"/>
                </a:cubicBezTo>
                <a:cubicBezTo>
                  <a:pt x="222" y="2300"/>
                  <a:pt x="108" y="2178"/>
                  <a:pt x="108" y="1919"/>
                </a:cubicBezTo>
                <a:cubicBezTo>
                  <a:pt x="108" y="1833"/>
                  <a:pt x="108" y="1833"/>
                  <a:pt x="108" y="1833"/>
                </a:cubicBezTo>
                <a:cubicBezTo>
                  <a:pt x="108" y="1573"/>
                  <a:pt x="222" y="1452"/>
                  <a:pt x="418" y="1452"/>
                </a:cubicBezTo>
                <a:cubicBezTo>
                  <a:pt x="614" y="1452"/>
                  <a:pt x="728" y="1573"/>
                  <a:pt x="728" y="1833"/>
                </a:cubicBezTo>
                <a:close/>
                <a:moveTo>
                  <a:pt x="654" y="1833"/>
                </a:moveTo>
                <a:cubicBezTo>
                  <a:pt x="654" y="1595"/>
                  <a:pt x="555" y="1518"/>
                  <a:pt x="418" y="1518"/>
                </a:cubicBezTo>
                <a:cubicBezTo>
                  <a:pt x="281" y="1518"/>
                  <a:pt x="182" y="1595"/>
                  <a:pt x="182" y="1833"/>
                </a:cubicBezTo>
                <a:cubicBezTo>
                  <a:pt x="182" y="1919"/>
                  <a:pt x="182" y="1919"/>
                  <a:pt x="182" y="1919"/>
                </a:cubicBezTo>
                <a:cubicBezTo>
                  <a:pt x="182" y="2156"/>
                  <a:pt x="282" y="2234"/>
                  <a:pt x="418" y="2234"/>
                </a:cubicBezTo>
                <a:cubicBezTo>
                  <a:pt x="555" y="2234"/>
                  <a:pt x="654" y="2156"/>
                  <a:pt x="654" y="1919"/>
                </a:cubicBezTo>
                <a:lnTo>
                  <a:pt x="654" y="1833"/>
                </a:lnTo>
                <a:close/>
                <a:moveTo>
                  <a:pt x="1372" y="1697"/>
                </a:moveTo>
                <a:cubicBezTo>
                  <a:pt x="1372" y="1711"/>
                  <a:pt x="1372" y="1711"/>
                  <a:pt x="1372" y="1711"/>
                </a:cubicBezTo>
                <a:cubicBezTo>
                  <a:pt x="1372" y="1899"/>
                  <a:pt x="1246" y="1952"/>
                  <a:pt x="1052" y="1952"/>
                </a:cubicBezTo>
                <a:cubicBezTo>
                  <a:pt x="1016" y="1952"/>
                  <a:pt x="974" y="1952"/>
                  <a:pt x="931" y="1951"/>
                </a:cubicBezTo>
                <a:cubicBezTo>
                  <a:pt x="931" y="2285"/>
                  <a:pt x="931" y="2285"/>
                  <a:pt x="931" y="2285"/>
                </a:cubicBezTo>
                <a:cubicBezTo>
                  <a:pt x="857" y="2285"/>
                  <a:pt x="857" y="2285"/>
                  <a:pt x="857" y="2285"/>
                </a:cubicBezTo>
                <a:cubicBezTo>
                  <a:pt x="857" y="1464"/>
                  <a:pt x="857" y="1464"/>
                  <a:pt x="857" y="1464"/>
                </a:cubicBezTo>
                <a:cubicBezTo>
                  <a:pt x="923" y="1463"/>
                  <a:pt x="985" y="1461"/>
                  <a:pt x="1054" y="1461"/>
                </a:cubicBezTo>
                <a:cubicBezTo>
                  <a:pt x="1248" y="1461"/>
                  <a:pt x="1371" y="1509"/>
                  <a:pt x="1372" y="1697"/>
                </a:cubicBezTo>
                <a:close/>
                <a:moveTo>
                  <a:pt x="1298" y="1697"/>
                </a:moveTo>
                <a:cubicBezTo>
                  <a:pt x="1297" y="1561"/>
                  <a:pt x="1220" y="1527"/>
                  <a:pt x="1054" y="1527"/>
                </a:cubicBezTo>
                <a:cubicBezTo>
                  <a:pt x="1007" y="1527"/>
                  <a:pt x="965" y="1529"/>
                  <a:pt x="931" y="1530"/>
                </a:cubicBezTo>
                <a:cubicBezTo>
                  <a:pt x="931" y="1886"/>
                  <a:pt x="931" y="1886"/>
                  <a:pt x="931" y="1886"/>
                </a:cubicBezTo>
                <a:cubicBezTo>
                  <a:pt x="975" y="1887"/>
                  <a:pt x="1016" y="1887"/>
                  <a:pt x="1052" y="1887"/>
                </a:cubicBezTo>
                <a:cubicBezTo>
                  <a:pt x="1219" y="1887"/>
                  <a:pt x="1298" y="1847"/>
                  <a:pt x="1298" y="1711"/>
                </a:cubicBezTo>
                <a:lnTo>
                  <a:pt x="1298" y="1697"/>
                </a:lnTo>
                <a:close/>
                <a:moveTo>
                  <a:pt x="1457" y="1825"/>
                </a:moveTo>
                <a:cubicBezTo>
                  <a:pt x="1457" y="1926"/>
                  <a:pt x="1457" y="1926"/>
                  <a:pt x="1457" y="1926"/>
                </a:cubicBezTo>
                <a:cubicBezTo>
                  <a:pt x="1457" y="2207"/>
                  <a:pt x="1593" y="2300"/>
                  <a:pt x="1781" y="2300"/>
                </a:cubicBezTo>
                <a:cubicBezTo>
                  <a:pt x="1873" y="2300"/>
                  <a:pt x="1960" y="2288"/>
                  <a:pt x="2008" y="2280"/>
                </a:cubicBezTo>
                <a:cubicBezTo>
                  <a:pt x="2008" y="1863"/>
                  <a:pt x="2008" y="1863"/>
                  <a:pt x="2008" y="1863"/>
                </a:cubicBezTo>
                <a:cubicBezTo>
                  <a:pt x="1934" y="1863"/>
                  <a:pt x="1934" y="1863"/>
                  <a:pt x="1934" y="1863"/>
                </a:cubicBezTo>
                <a:cubicBezTo>
                  <a:pt x="1934" y="2227"/>
                  <a:pt x="1934" y="2227"/>
                  <a:pt x="1934" y="2227"/>
                </a:cubicBezTo>
                <a:cubicBezTo>
                  <a:pt x="1891" y="2231"/>
                  <a:pt x="1837" y="2232"/>
                  <a:pt x="1790" y="2232"/>
                </a:cubicBezTo>
                <a:cubicBezTo>
                  <a:pt x="1627" y="2232"/>
                  <a:pt x="1531" y="2162"/>
                  <a:pt x="1531" y="1926"/>
                </a:cubicBezTo>
                <a:cubicBezTo>
                  <a:pt x="1531" y="1825"/>
                  <a:pt x="1531" y="1825"/>
                  <a:pt x="1531" y="1825"/>
                </a:cubicBezTo>
                <a:cubicBezTo>
                  <a:pt x="1531" y="1578"/>
                  <a:pt x="1634" y="1518"/>
                  <a:pt x="1791" y="1518"/>
                </a:cubicBezTo>
                <a:cubicBezTo>
                  <a:pt x="1845" y="1518"/>
                  <a:pt x="1961" y="1527"/>
                  <a:pt x="2008" y="1531"/>
                </a:cubicBezTo>
                <a:cubicBezTo>
                  <a:pt x="2008" y="1471"/>
                  <a:pt x="2008" y="1471"/>
                  <a:pt x="2008" y="1471"/>
                </a:cubicBezTo>
                <a:cubicBezTo>
                  <a:pt x="1985" y="1467"/>
                  <a:pt x="1888" y="1452"/>
                  <a:pt x="1781" y="1452"/>
                </a:cubicBezTo>
                <a:cubicBezTo>
                  <a:pt x="1605" y="1452"/>
                  <a:pt x="1457" y="1531"/>
                  <a:pt x="1457" y="1825"/>
                </a:cubicBezTo>
                <a:close/>
                <a:moveTo>
                  <a:pt x="2505" y="1936"/>
                </a:moveTo>
                <a:cubicBezTo>
                  <a:pt x="2718" y="2285"/>
                  <a:pt x="2718" y="2285"/>
                  <a:pt x="2718" y="2285"/>
                </a:cubicBezTo>
                <a:cubicBezTo>
                  <a:pt x="2630" y="2285"/>
                  <a:pt x="2630" y="2285"/>
                  <a:pt x="2630" y="2285"/>
                </a:cubicBezTo>
                <a:cubicBezTo>
                  <a:pt x="2426" y="1951"/>
                  <a:pt x="2426" y="1951"/>
                  <a:pt x="2426" y="1951"/>
                </a:cubicBezTo>
                <a:cubicBezTo>
                  <a:pt x="2402" y="1952"/>
                  <a:pt x="2371" y="1952"/>
                  <a:pt x="2349" y="1952"/>
                </a:cubicBezTo>
                <a:cubicBezTo>
                  <a:pt x="2308" y="1952"/>
                  <a:pt x="2262" y="1952"/>
                  <a:pt x="2229" y="1951"/>
                </a:cubicBezTo>
                <a:cubicBezTo>
                  <a:pt x="2229" y="2285"/>
                  <a:pt x="2229" y="2285"/>
                  <a:pt x="2229" y="2285"/>
                </a:cubicBezTo>
                <a:cubicBezTo>
                  <a:pt x="2155" y="2285"/>
                  <a:pt x="2155" y="2285"/>
                  <a:pt x="2155" y="2285"/>
                </a:cubicBezTo>
                <a:cubicBezTo>
                  <a:pt x="2155" y="1465"/>
                  <a:pt x="2155" y="1465"/>
                  <a:pt x="2155" y="1465"/>
                </a:cubicBezTo>
                <a:cubicBezTo>
                  <a:pt x="2233" y="1462"/>
                  <a:pt x="2278" y="1461"/>
                  <a:pt x="2347" y="1461"/>
                </a:cubicBezTo>
                <a:cubicBezTo>
                  <a:pt x="2540" y="1461"/>
                  <a:pt x="2670" y="1512"/>
                  <a:pt x="2670" y="1698"/>
                </a:cubicBezTo>
                <a:cubicBezTo>
                  <a:pt x="2670" y="1707"/>
                  <a:pt x="2670" y="1707"/>
                  <a:pt x="2670" y="1707"/>
                </a:cubicBezTo>
                <a:cubicBezTo>
                  <a:pt x="2670" y="1839"/>
                  <a:pt x="2612" y="1906"/>
                  <a:pt x="2505" y="1936"/>
                </a:cubicBezTo>
                <a:close/>
                <a:moveTo>
                  <a:pt x="2595" y="1707"/>
                </a:moveTo>
                <a:cubicBezTo>
                  <a:pt x="2595" y="1698"/>
                  <a:pt x="2595" y="1698"/>
                  <a:pt x="2595" y="1698"/>
                </a:cubicBezTo>
                <a:cubicBezTo>
                  <a:pt x="2595" y="1563"/>
                  <a:pt x="2513" y="1527"/>
                  <a:pt x="2347" y="1527"/>
                </a:cubicBezTo>
                <a:cubicBezTo>
                  <a:pt x="2310" y="1527"/>
                  <a:pt x="2266" y="1529"/>
                  <a:pt x="2229" y="1530"/>
                </a:cubicBezTo>
                <a:cubicBezTo>
                  <a:pt x="2229" y="1886"/>
                  <a:pt x="2229" y="1886"/>
                  <a:pt x="2229" y="1886"/>
                </a:cubicBezTo>
                <a:cubicBezTo>
                  <a:pt x="2265" y="1887"/>
                  <a:pt x="2308" y="1887"/>
                  <a:pt x="2349" y="1887"/>
                </a:cubicBezTo>
                <a:cubicBezTo>
                  <a:pt x="2518" y="1887"/>
                  <a:pt x="2595" y="1842"/>
                  <a:pt x="2595" y="1707"/>
                </a:cubicBezTo>
                <a:close/>
                <a:moveTo>
                  <a:pt x="3400" y="1833"/>
                </a:moveTo>
                <a:cubicBezTo>
                  <a:pt x="3400" y="1919"/>
                  <a:pt x="3400" y="1919"/>
                  <a:pt x="3400" y="1919"/>
                </a:cubicBezTo>
                <a:cubicBezTo>
                  <a:pt x="3400" y="2178"/>
                  <a:pt x="3286" y="2300"/>
                  <a:pt x="3091" y="2300"/>
                </a:cubicBezTo>
                <a:cubicBezTo>
                  <a:pt x="2894" y="2300"/>
                  <a:pt x="2781" y="2178"/>
                  <a:pt x="2781" y="1919"/>
                </a:cubicBezTo>
                <a:cubicBezTo>
                  <a:pt x="2781" y="1833"/>
                  <a:pt x="2781" y="1833"/>
                  <a:pt x="2781" y="1833"/>
                </a:cubicBezTo>
                <a:cubicBezTo>
                  <a:pt x="2781" y="1573"/>
                  <a:pt x="2894" y="1452"/>
                  <a:pt x="3091" y="1452"/>
                </a:cubicBezTo>
                <a:cubicBezTo>
                  <a:pt x="3286" y="1452"/>
                  <a:pt x="3400" y="1573"/>
                  <a:pt x="3400" y="1833"/>
                </a:cubicBezTo>
                <a:close/>
                <a:moveTo>
                  <a:pt x="3326" y="1833"/>
                </a:moveTo>
                <a:cubicBezTo>
                  <a:pt x="3326" y="1595"/>
                  <a:pt x="3228" y="1518"/>
                  <a:pt x="3091" y="1518"/>
                </a:cubicBezTo>
                <a:cubicBezTo>
                  <a:pt x="2953" y="1518"/>
                  <a:pt x="2854" y="1595"/>
                  <a:pt x="2854" y="1833"/>
                </a:cubicBezTo>
                <a:cubicBezTo>
                  <a:pt x="2854" y="1919"/>
                  <a:pt x="2854" y="1919"/>
                  <a:pt x="2854" y="1919"/>
                </a:cubicBezTo>
                <a:cubicBezTo>
                  <a:pt x="2854" y="2156"/>
                  <a:pt x="2954" y="2234"/>
                  <a:pt x="3091" y="2234"/>
                </a:cubicBezTo>
                <a:cubicBezTo>
                  <a:pt x="3228" y="2234"/>
                  <a:pt x="3326" y="2156"/>
                  <a:pt x="3326" y="1919"/>
                </a:cubicBezTo>
                <a:lnTo>
                  <a:pt x="3326" y="1833"/>
                </a:lnTo>
                <a:close/>
                <a:moveTo>
                  <a:pt x="3536" y="2285"/>
                </a:moveTo>
                <a:cubicBezTo>
                  <a:pt x="4008" y="2285"/>
                  <a:pt x="4008" y="2285"/>
                  <a:pt x="4008" y="2285"/>
                </a:cubicBezTo>
                <a:cubicBezTo>
                  <a:pt x="4008" y="2220"/>
                  <a:pt x="4008" y="2220"/>
                  <a:pt x="4008" y="2220"/>
                </a:cubicBezTo>
                <a:cubicBezTo>
                  <a:pt x="3610" y="2220"/>
                  <a:pt x="3610" y="2220"/>
                  <a:pt x="3610" y="2220"/>
                </a:cubicBezTo>
                <a:cubicBezTo>
                  <a:pt x="3610" y="1891"/>
                  <a:pt x="3610" y="1891"/>
                  <a:pt x="3610" y="1891"/>
                </a:cubicBezTo>
                <a:cubicBezTo>
                  <a:pt x="3982" y="1891"/>
                  <a:pt x="3982" y="1891"/>
                  <a:pt x="3982" y="1891"/>
                </a:cubicBezTo>
                <a:cubicBezTo>
                  <a:pt x="3982" y="1824"/>
                  <a:pt x="3982" y="1824"/>
                  <a:pt x="3982" y="1824"/>
                </a:cubicBezTo>
                <a:cubicBezTo>
                  <a:pt x="3610" y="1824"/>
                  <a:pt x="3610" y="1824"/>
                  <a:pt x="3610" y="1824"/>
                </a:cubicBezTo>
                <a:cubicBezTo>
                  <a:pt x="3610" y="1531"/>
                  <a:pt x="3610" y="1531"/>
                  <a:pt x="3610" y="1531"/>
                </a:cubicBezTo>
                <a:cubicBezTo>
                  <a:pt x="4008" y="1531"/>
                  <a:pt x="4008" y="1531"/>
                  <a:pt x="4008" y="1531"/>
                </a:cubicBezTo>
                <a:cubicBezTo>
                  <a:pt x="4008" y="1465"/>
                  <a:pt x="4008" y="1465"/>
                  <a:pt x="4008" y="1465"/>
                </a:cubicBezTo>
                <a:cubicBezTo>
                  <a:pt x="3536" y="1465"/>
                  <a:pt x="3536" y="1465"/>
                  <a:pt x="3536" y="1465"/>
                </a:cubicBezTo>
                <a:lnTo>
                  <a:pt x="3536" y="2285"/>
                </a:lnTo>
                <a:close/>
                <a:moveTo>
                  <a:pt x="4141" y="2285"/>
                </a:moveTo>
                <a:cubicBezTo>
                  <a:pt x="4215" y="2285"/>
                  <a:pt x="4215" y="2285"/>
                  <a:pt x="4215" y="2285"/>
                </a:cubicBezTo>
                <a:cubicBezTo>
                  <a:pt x="4215" y="1465"/>
                  <a:pt x="4215" y="1465"/>
                  <a:pt x="4215" y="1465"/>
                </a:cubicBezTo>
                <a:cubicBezTo>
                  <a:pt x="4141" y="1465"/>
                  <a:pt x="4141" y="1465"/>
                  <a:pt x="4141" y="1465"/>
                </a:cubicBezTo>
                <a:lnTo>
                  <a:pt x="4141" y="2285"/>
                </a:lnTo>
                <a:close/>
                <a:moveTo>
                  <a:pt x="4381" y="2285"/>
                </a:moveTo>
                <a:cubicBezTo>
                  <a:pt x="4854" y="2285"/>
                  <a:pt x="4854" y="2285"/>
                  <a:pt x="4854" y="2285"/>
                </a:cubicBezTo>
                <a:cubicBezTo>
                  <a:pt x="4854" y="2220"/>
                  <a:pt x="4854" y="2220"/>
                  <a:pt x="4854" y="2220"/>
                </a:cubicBezTo>
                <a:cubicBezTo>
                  <a:pt x="4455" y="2220"/>
                  <a:pt x="4455" y="2220"/>
                  <a:pt x="4455" y="2220"/>
                </a:cubicBezTo>
                <a:cubicBezTo>
                  <a:pt x="4455" y="1891"/>
                  <a:pt x="4455" y="1891"/>
                  <a:pt x="4455" y="1891"/>
                </a:cubicBezTo>
                <a:cubicBezTo>
                  <a:pt x="4827" y="1891"/>
                  <a:pt x="4827" y="1891"/>
                  <a:pt x="4827" y="1891"/>
                </a:cubicBezTo>
                <a:cubicBezTo>
                  <a:pt x="4827" y="1824"/>
                  <a:pt x="4827" y="1824"/>
                  <a:pt x="4827" y="1824"/>
                </a:cubicBezTo>
                <a:cubicBezTo>
                  <a:pt x="4455" y="1824"/>
                  <a:pt x="4455" y="1824"/>
                  <a:pt x="4455" y="1824"/>
                </a:cubicBezTo>
                <a:cubicBezTo>
                  <a:pt x="4455" y="1531"/>
                  <a:pt x="4455" y="1531"/>
                  <a:pt x="4455" y="1531"/>
                </a:cubicBezTo>
                <a:cubicBezTo>
                  <a:pt x="4854" y="1531"/>
                  <a:pt x="4854" y="1531"/>
                  <a:pt x="4854" y="1531"/>
                </a:cubicBezTo>
                <a:cubicBezTo>
                  <a:pt x="4854" y="1465"/>
                  <a:pt x="4854" y="1465"/>
                  <a:pt x="4854" y="1465"/>
                </a:cubicBezTo>
                <a:cubicBezTo>
                  <a:pt x="4381" y="1465"/>
                  <a:pt x="4381" y="1465"/>
                  <a:pt x="4381" y="1465"/>
                </a:cubicBezTo>
                <a:lnTo>
                  <a:pt x="4381" y="2285"/>
                </a:lnTo>
                <a:close/>
                <a:moveTo>
                  <a:pt x="5491" y="2065"/>
                </a:moveTo>
                <a:cubicBezTo>
                  <a:pt x="5491" y="2107"/>
                  <a:pt x="5493" y="2156"/>
                  <a:pt x="5495" y="2208"/>
                </a:cubicBezTo>
                <a:cubicBezTo>
                  <a:pt x="5494" y="2208"/>
                  <a:pt x="5494" y="2208"/>
                  <a:pt x="5494" y="2208"/>
                </a:cubicBezTo>
                <a:cubicBezTo>
                  <a:pt x="5476" y="2172"/>
                  <a:pt x="5455" y="2129"/>
                  <a:pt x="5437" y="2096"/>
                </a:cubicBezTo>
                <a:cubicBezTo>
                  <a:pt x="5091" y="1465"/>
                  <a:pt x="5091" y="1465"/>
                  <a:pt x="5091" y="1465"/>
                </a:cubicBezTo>
                <a:cubicBezTo>
                  <a:pt x="4986" y="1465"/>
                  <a:pt x="4986" y="1465"/>
                  <a:pt x="4986" y="1465"/>
                </a:cubicBezTo>
                <a:cubicBezTo>
                  <a:pt x="4986" y="2285"/>
                  <a:pt x="4986" y="2285"/>
                  <a:pt x="4986" y="2285"/>
                </a:cubicBezTo>
                <a:cubicBezTo>
                  <a:pt x="5055" y="2285"/>
                  <a:pt x="5055" y="2285"/>
                  <a:pt x="5055" y="2285"/>
                </a:cubicBezTo>
                <a:cubicBezTo>
                  <a:pt x="5055" y="1676"/>
                  <a:pt x="5055" y="1676"/>
                  <a:pt x="5055" y="1676"/>
                </a:cubicBezTo>
                <a:cubicBezTo>
                  <a:pt x="5055" y="1629"/>
                  <a:pt x="5054" y="1580"/>
                  <a:pt x="5052" y="1535"/>
                </a:cubicBezTo>
                <a:cubicBezTo>
                  <a:pt x="5053" y="1535"/>
                  <a:pt x="5053" y="1535"/>
                  <a:pt x="5053" y="1535"/>
                </a:cubicBezTo>
                <a:cubicBezTo>
                  <a:pt x="5072" y="1574"/>
                  <a:pt x="5093" y="1614"/>
                  <a:pt x="5112" y="1650"/>
                </a:cubicBezTo>
                <a:cubicBezTo>
                  <a:pt x="5457" y="2287"/>
                  <a:pt x="5457" y="2287"/>
                  <a:pt x="5457" y="2287"/>
                </a:cubicBezTo>
                <a:cubicBezTo>
                  <a:pt x="5562" y="2287"/>
                  <a:pt x="5562" y="2287"/>
                  <a:pt x="5562" y="2287"/>
                </a:cubicBezTo>
                <a:cubicBezTo>
                  <a:pt x="5562" y="1465"/>
                  <a:pt x="5562" y="1465"/>
                  <a:pt x="5562" y="1465"/>
                </a:cubicBezTo>
                <a:cubicBezTo>
                  <a:pt x="5491" y="1465"/>
                  <a:pt x="5491" y="1465"/>
                  <a:pt x="5491" y="1465"/>
                </a:cubicBezTo>
                <a:lnTo>
                  <a:pt x="5491" y="2065"/>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5" name="Freeform 13">
            <a:extLst>
              <a:ext uri="{FF2B5EF4-FFF2-40B4-BE49-F238E27FC236}">
                <a16:creationId xmlns:a16="http://schemas.microsoft.com/office/drawing/2014/main" id="{2B8DBDB6-BC38-4F3E-80CF-26EAB25D3783}"/>
              </a:ext>
            </a:extLst>
          </p:cNvPr>
          <p:cNvSpPr>
            <a:spLocks noSelect="1"/>
          </p:cNvSpPr>
          <p:nvPr userDrawn="1"/>
        </p:nvSpPr>
        <p:spPr bwMode="gray">
          <a:xfrm>
            <a:off x="2238667" y="839597"/>
            <a:ext cx="2264864" cy="726907"/>
          </a:xfrm>
          <a:custGeom>
            <a:avLst/>
            <a:gdLst>
              <a:gd name="T0" fmla="*/ 2022 w 9517"/>
              <a:gd name="T1" fmla="*/ 222 h 2287"/>
              <a:gd name="T2" fmla="*/ 1772 w 9517"/>
              <a:gd name="T3" fmla="*/ 695 h 2287"/>
              <a:gd name="T4" fmla="*/ 2249 w 9517"/>
              <a:gd name="T5" fmla="*/ 1050 h 2287"/>
              <a:gd name="T6" fmla="*/ 2841 w 9517"/>
              <a:gd name="T7" fmla="*/ 594 h 2287"/>
              <a:gd name="T8" fmla="*/ 2395 w 9517"/>
              <a:gd name="T9" fmla="*/ 235 h 2287"/>
              <a:gd name="T10" fmla="*/ 3534 w 9517"/>
              <a:gd name="T11" fmla="*/ 832 h 2287"/>
              <a:gd name="T12" fmla="*/ 3530 w 9517"/>
              <a:gd name="T13" fmla="*/ 439 h 2287"/>
              <a:gd name="T14" fmla="*/ 3260 w 9517"/>
              <a:gd name="T15" fmla="*/ 596 h 2287"/>
              <a:gd name="T16" fmla="*/ 3074 w 9517"/>
              <a:gd name="T17" fmla="*/ 596 h 2287"/>
              <a:gd name="T18" fmla="*/ 3209 w 9517"/>
              <a:gd name="T19" fmla="*/ 994 h 2287"/>
              <a:gd name="T20" fmla="*/ 4187 w 9517"/>
              <a:gd name="T21" fmla="*/ 1055 h 2287"/>
              <a:gd name="T22" fmla="*/ 3885 w 9517"/>
              <a:gd name="T23" fmla="*/ 235 h 2287"/>
              <a:gd name="T24" fmla="*/ 3932 w 9517"/>
              <a:gd name="T25" fmla="*/ 296 h 2287"/>
              <a:gd name="T26" fmla="*/ 4381 w 9517"/>
              <a:gd name="T27" fmla="*/ 235 h 2287"/>
              <a:gd name="T28" fmla="*/ 4455 w 9517"/>
              <a:gd name="T29" fmla="*/ 235 h 2287"/>
              <a:gd name="T30" fmla="*/ 5101 w 9517"/>
              <a:gd name="T31" fmla="*/ 765 h 2287"/>
              <a:gd name="T32" fmla="*/ 5389 w 9517"/>
              <a:gd name="T33" fmla="*/ 697 h 2287"/>
              <a:gd name="T34" fmla="*/ 5123 w 9517"/>
              <a:gd name="T35" fmla="*/ 697 h 2287"/>
              <a:gd name="T36" fmla="*/ 6154 w 9517"/>
              <a:gd name="T37" fmla="*/ 865 h 2287"/>
              <a:gd name="T38" fmla="*/ 5772 w 9517"/>
              <a:gd name="T39" fmla="*/ 446 h 2287"/>
              <a:gd name="T40" fmla="*/ 6279 w 9517"/>
              <a:gd name="T41" fmla="*/ 1056 h 2287"/>
              <a:gd name="T42" fmla="*/ 6422 w 9517"/>
              <a:gd name="T43" fmla="*/ 692 h 2287"/>
              <a:gd name="T44" fmla="*/ 6496 w 9517"/>
              <a:gd name="T45" fmla="*/ 692 h 2287"/>
              <a:gd name="T46" fmla="*/ 6744 w 9517"/>
              <a:gd name="T47" fmla="*/ 222 h 2287"/>
              <a:gd name="T48" fmla="*/ 7128 w 9517"/>
              <a:gd name="T49" fmla="*/ 990 h 2287"/>
              <a:gd name="T50" fmla="*/ 7128 w 9517"/>
              <a:gd name="T51" fmla="*/ 301 h 2287"/>
              <a:gd name="T52" fmla="*/ 7658 w 9517"/>
              <a:gd name="T53" fmla="*/ 1055 h 2287"/>
              <a:gd name="T54" fmla="*/ 8104 w 9517"/>
              <a:gd name="T55" fmla="*/ 661 h 2287"/>
              <a:gd name="T56" fmla="*/ 8131 w 9517"/>
              <a:gd name="T57" fmla="*/ 235 h 2287"/>
              <a:gd name="T58" fmla="*/ 8739 w 9517"/>
              <a:gd name="T59" fmla="*/ 1055 h 2287"/>
              <a:gd name="T60" fmla="*/ 8263 w 9517"/>
              <a:gd name="T61" fmla="*/ 1055 h 2287"/>
              <a:gd name="T62" fmla="*/ 8613 w 9517"/>
              <a:gd name="T63" fmla="*/ 705 h 2287"/>
              <a:gd name="T64" fmla="*/ 8337 w 9517"/>
              <a:gd name="T65" fmla="*/ 656 h 2287"/>
              <a:gd name="T66" fmla="*/ 9165 w 9517"/>
              <a:gd name="T67" fmla="*/ 1060 h 2287"/>
              <a:gd name="T68" fmla="*/ 9443 w 9517"/>
              <a:gd name="T69" fmla="*/ 596 h 2287"/>
              <a:gd name="T70" fmla="*/ 9443 w 9517"/>
              <a:gd name="T71" fmla="*/ 693 h 2287"/>
              <a:gd name="T72" fmla="*/ 668 w 9517"/>
              <a:gd name="T73" fmla="*/ 2285 h 2287"/>
              <a:gd name="T74" fmla="*/ 1256 w 9517"/>
              <a:gd name="T75" fmla="*/ 2285 h 2287"/>
              <a:gd name="T76" fmla="*/ 1230 w 9517"/>
              <a:gd name="T77" fmla="*/ 1824 h 2287"/>
              <a:gd name="T78" fmla="*/ 784 w 9517"/>
              <a:gd name="T79" fmla="*/ 1465 h 2287"/>
              <a:gd name="T80" fmla="*/ 1657 w 9517"/>
              <a:gd name="T81" fmla="*/ 2114 h 2287"/>
              <a:gd name="T82" fmla="*/ 2018 w 9517"/>
              <a:gd name="T83" fmla="*/ 1465 h 2287"/>
              <a:gd name="T84" fmla="*/ 2610 w 9517"/>
              <a:gd name="T85" fmla="*/ 2220 h 2287"/>
              <a:gd name="T86" fmla="*/ 2211 w 9517"/>
              <a:gd name="T87" fmla="*/ 1824 h 2287"/>
              <a:gd name="T88" fmla="*/ 2137 w 9517"/>
              <a:gd name="T89" fmla="*/ 2285 h 2287"/>
              <a:gd name="T90" fmla="*/ 2847 w 9517"/>
              <a:gd name="T91" fmla="*/ 1465 h 2287"/>
              <a:gd name="T92" fmla="*/ 2808 w 9517"/>
              <a:gd name="T93" fmla="*/ 1535 h 2287"/>
              <a:gd name="T94" fmla="*/ 3318 w 9517"/>
              <a:gd name="T95" fmla="*/ 1465 h 2287"/>
              <a:gd name="T96" fmla="*/ 707 w 9517"/>
              <a:gd name="T97" fmla="*/ 1290 h 2287"/>
              <a:gd name="T98" fmla="*/ 1121 w 9517"/>
              <a:gd name="T99" fmla="*/ 231 h 2287"/>
              <a:gd name="T100" fmla="*/ 1121 w 9517"/>
              <a:gd name="T101" fmla="*/ 1059 h 2287"/>
              <a:gd name="T102" fmla="*/ 728 w 9517"/>
              <a:gd name="T103" fmla="*/ 905 h 2287"/>
              <a:gd name="T104" fmla="*/ 519 w 9517"/>
              <a:gd name="T105" fmla="*/ 257 h 2287"/>
              <a:gd name="T106" fmla="*/ 1076 w 9517"/>
              <a:gd name="T107" fmla="*/ 684 h 2287"/>
              <a:gd name="T108" fmla="*/ 691 w 9517"/>
              <a:gd name="T109" fmla="*/ 245 h 2287"/>
              <a:gd name="T110" fmla="*/ 355 w 9517"/>
              <a:gd name="T111" fmla="*/ 712 h 2287"/>
              <a:gd name="T112" fmla="*/ 946 w 9517"/>
              <a:gd name="T113" fmla="*/ 91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17" h="2287">
                <a:moveTo>
                  <a:pt x="2249" y="1050"/>
                </a:moveTo>
                <a:cubicBezTo>
                  <a:pt x="2200" y="1057"/>
                  <a:pt x="2114" y="1070"/>
                  <a:pt x="2022" y="1070"/>
                </a:cubicBezTo>
                <a:cubicBezTo>
                  <a:pt x="1834" y="1070"/>
                  <a:pt x="1698" y="977"/>
                  <a:pt x="1698" y="695"/>
                </a:cubicBezTo>
                <a:cubicBezTo>
                  <a:pt x="1698" y="595"/>
                  <a:pt x="1698" y="595"/>
                  <a:pt x="1698" y="595"/>
                </a:cubicBezTo>
                <a:cubicBezTo>
                  <a:pt x="1698" y="301"/>
                  <a:pt x="1846" y="222"/>
                  <a:pt x="2022" y="222"/>
                </a:cubicBezTo>
                <a:cubicBezTo>
                  <a:pt x="2129" y="222"/>
                  <a:pt x="2226" y="237"/>
                  <a:pt x="2249" y="240"/>
                </a:cubicBezTo>
                <a:cubicBezTo>
                  <a:pt x="2249" y="301"/>
                  <a:pt x="2249" y="301"/>
                  <a:pt x="2249" y="301"/>
                </a:cubicBezTo>
                <a:cubicBezTo>
                  <a:pt x="2201" y="297"/>
                  <a:pt x="2086" y="288"/>
                  <a:pt x="2031" y="288"/>
                </a:cubicBezTo>
                <a:cubicBezTo>
                  <a:pt x="1875" y="288"/>
                  <a:pt x="1772" y="348"/>
                  <a:pt x="1772" y="595"/>
                </a:cubicBezTo>
                <a:cubicBezTo>
                  <a:pt x="1772" y="695"/>
                  <a:pt x="1772" y="695"/>
                  <a:pt x="1772" y="695"/>
                </a:cubicBezTo>
                <a:cubicBezTo>
                  <a:pt x="1772" y="932"/>
                  <a:pt x="1868" y="1002"/>
                  <a:pt x="2030" y="1002"/>
                </a:cubicBezTo>
                <a:cubicBezTo>
                  <a:pt x="2078" y="1002"/>
                  <a:pt x="2132" y="1001"/>
                  <a:pt x="2175" y="997"/>
                </a:cubicBezTo>
                <a:cubicBezTo>
                  <a:pt x="2175" y="632"/>
                  <a:pt x="2175" y="632"/>
                  <a:pt x="2175" y="632"/>
                </a:cubicBezTo>
                <a:cubicBezTo>
                  <a:pt x="2249" y="632"/>
                  <a:pt x="2249" y="632"/>
                  <a:pt x="2249" y="632"/>
                </a:cubicBezTo>
                <a:lnTo>
                  <a:pt x="2249" y="1050"/>
                </a:lnTo>
                <a:close/>
                <a:moveTo>
                  <a:pt x="2868" y="990"/>
                </a:moveTo>
                <a:cubicBezTo>
                  <a:pt x="2469" y="990"/>
                  <a:pt x="2469" y="990"/>
                  <a:pt x="2469" y="990"/>
                </a:cubicBezTo>
                <a:cubicBezTo>
                  <a:pt x="2469" y="661"/>
                  <a:pt x="2469" y="661"/>
                  <a:pt x="2469" y="661"/>
                </a:cubicBezTo>
                <a:cubicBezTo>
                  <a:pt x="2841" y="661"/>
                  <a:pt x="2841" y="661"/>
                  <a:pt x="2841" y="661"/>
                </a:cubicBezTo>
                <a:cubicBezTo>
                  <a:pt x="2841" y="594"/>
                  <a:pt x="2841" y="594"/>
                  <a:pt x="2841" y="594"/>
                </a:cubicBezTo>
                <a:cubicBezTo>
                  <a:pt x="2469" y="594"/>
                  <a:pt x="2469" y="594"/>
                  <a:pt x="2469" y="594"/>
                </a:cubicBezTo>
                <a:cubicBezTo>
                  <a:pt x="2469" y="301"/>
                  <a:pt x="2469" y="301"/>
                  <a:pt x="2469" y="301"/>
                </a:cubicBezTo>
                <a:cubicBezTo>
                  <a:pt x="2868" y="301"/>
                  <a:pt x="2868" y="301"/>
                  <a:pt x="2868" y="301"/>
                </a:cubicBezTo>
                <a:cubicBezTo>
                  <a:pt x="2868" y="235"/>
                  <a:pt x="2868" y="235"/>
                  <a:pt x="2868" y="235"/>
                </a:cubicBezTo>
                <a:cubicBezTo>
                  <a:pt x="2395" y="235"/>
                  <a:pt x="2395" y="235"/>
                  <a:pt x="2395" y="235"/>
                </a:cubicBezTo>
                <a:cubicBezTo>
                  <a:pt x="2395" y="1055"/>
                  <a:pt x="2395" y="1055"/>
                  <a:pt x="2395" y="1055"/>
                </a:cubicBezTo>
                <a:cubicBezTo>
                  <a:pt x="2868" y="1055"/>
                  <a:pt x="2868" y="1055"/>
                  <a:pt x="2868" y="1055"/>
                </a:cubicBezTo>
                <a:lnTo>
                  <a:pt x="2868" y="990"/>
                </a:lnTo>
                <a:close/>
                <a:moveTo>
                  <a:pt x="3534" y="817"/>
                </a:moveTo>
                <a:cubicBezTo>
                  <a:pt x="3534" y="832"/>
                  <a:pt x="3534" y="832"/>
                  <a:pt x="3534" y="832"/>
                </a:cubicBezTo>
                <a:cubicBezTo>
                  <a:pt x="3534" y="1013"/>
                  <a:pt x="3407" y="1060"/>
                  <a:pt x="3209" y="1060"/>
                </a:cubicBezTo>
                <a:cubicBezTo>
                  <a:pt x="3108" y="1060"/>
                  <a:pt x="3080" y="1057"/>
                  <a:pt x="3000" y="1055"/>
                </a:cubicBezTo>
                <a:cubicBezTo>
                  <a:pt x="3000" y="235"/>
                  <a:pt x="3000" y="235"/>
                  <a:pt x="3000" y="235"/>
                </a:cubicBezTo>
                <a:cubicBezTo>
                  <a:pt x="3072" y="234"/>
                  <a:pt x="3112" y="232"/>
                  <a:pt x="3211" y="232"/>
                </a:cubicBezTo>
                <a:cubicBezTo>
                  <a:pt x="3415" y="232"/>
                  <a:pt x="3530" y="271"/>
                  <a:pt x="3530" y="439"/>
                </a:cubicBezTo>
                <a:cubicBezTo>
                  <a:pt x="3530" y="449"/>
                  <a:pt x="3530" y="449"/>
                  <a:pt x="3530" y="449"/>
                </a:cubicBezTo>
                <a:cubicBezTo>
                  <a:pt x="3530" y="521"/>
                  <a:pt x="3499" y="600"/>
                  <a:pt x="3400" y="629"/>
                </a:cubicBezTo>
                <a:cubicBezTo>
                  <a:pt x="3500" y="658"/>
                  <a:pt x="3534" y="735"/>
                  <a:pt x="3534" y="817"/>
                </a:cubicBezTo>
                <a:close/>
                <a:moveTo>
                  <a:pt x="3074" y="596"/>
                </a:moveTo>
                <a:cubicBezTo>
                  <a:pt x="3260" y="596"/>
                  <a:pt x="3260" y="596"/>
                  <a:pt x="3260" y="596"/>
                </a:cubicBezTo>
                <a:cubicBezTo>
                  <a:pt x="3424" y="596"/>
                  <a:pt x="3456" y="526"/>
                  <a:pt x="3456" y="449"/>
                </a:cubicBezTo>
                <a:cubicBezTo>
                  <a:pt x="3456" y="439"/>
                  <a:pt x="3456" y="439"/>
                  <a:pt x="3456" y="439"/>
                </a:cubicBezTo>
                <a:cubicBezTo>
                  <a:pt x="3456" y="318"/>
                  <a:pt x="3373" y="298"/>
                  <a:pt x="3211" y="298"/>
                </a:cubicBezTo>
                <a:cubicBezTo>
                  <a:pt x="3157" y="298"/>
                  <a:pt x="3119" y="299"/>
                  <a:pt x="3074" y="300"/>
                </a:cubicBezTo>
                <a:lnTo>
                  <a:pt x="3074" y="596"/>
                </a:lnTo>
                <a:close/>
                <a:moveTo>
                  <a:pt x="3460" y="817"/>
                </a:moveTo>
                <a:cubicBezTo>
                  <a:pt x="3459" y="733"/>
                  <a:pt x="3426" y="660"/>
                  <a:pt x="3260" y="660"/>
                </a:cubicBezTo>
                <a:cubicBezTo>
                  <a:pt x="3074" y="660"/>
                  <a:pt x="3074" y="660"/>
                  <a:pt x="3074" y="660"/>
                </a:cubicBezTo>
                <a:cubicBezTo>
                  <a:pt x="3074" y="990"/>
                  <a:pt x="3074" y="990"/>
                  <a:pt x="3074" y="990"/>
                </a:cubicBezTo>
                <a:cubicBezTo>
                  <a:pt x="3116" y="992"/>
                  <a:pt x="3151" y="994"/>
                  <a:pt x="3209" y="994"/>
                </a:cubicBezTo>
                <a:cubicBezTo>
                  <a:pt x="3375" y="994"/>
                  <a:pt x="3460" y="961"/>
                  <a:pt x="3460" y="832"/>
                </a:cubicBezTo>
                <a:lnTo>
                  <a:pt x="3460" y="817"/>
                </a:lnTo>
                <a:close/>
                <a:moveTo>
                  <a:pt x="3988" y="235"/>
                </a:moveTo>
                <a:cubicBezTo>
                  <a:pt x="4265" y="1055"/>
                  <a:pt x="4265" y="1055"/>
                  <a:pt x="4265" y="1055"/>
                </a:cubicBezTo>
                <a:cubicBezTo>
                  <a:pt x="4187" y="1055"/>
                  <a:pt x="4187" y="1055"/>
                  <a:pt x="4187" y="1055"/>
                </a:cubicBezTo>
                <a:cubicBezTo>
                  <a:pt x="4091" y="765"/>
                  <a:pt x="4091" y="765"/>
                  <a:pt x="4091" y="765"/>
                </a:cubicBezTo>
                <a:cubicBezTo>
                  <a:pt x="3779" y="765"/>
                  <a:pt x="3779" y="765"/>
                  <a:pt x="3779" y="765"/>
                </a:cubicBezTo>
                <a:cubicBezTo>
                  <a:pt x="3682" y="1055"/>
                  <a:pt x="3682" y="1055"/>
                  <a:pt x="3682" y="1055"/>
                </a:cubicBezTo>
                <a:cubicBezTo>
                  <a:pt x="3607" y="1055"/>
                  <a:pt x="3607" y="1055"/>
                  <a:pt x="3607" y="1055"/>
                </a:cubicBezTo>
                <a:cubicBezTo>
                  <a:pt x="3885" y="235"/>
                  <a:pt x="3885" y="235"/>
                  <a:pt x="3885" y="235"/>
                </a:cubicBezTo>
                <a:lnTo>
                  <a:pt x="3988" y="235"/>
                </a:lnTo>
                <a:close/>
                <a:moveTo>
                  <a:pt x="4068" y="697"/>
                </a:moveTo>
                <a:cubicBezTo>
                  <a:pt x="3975" y="423"/>
                  <a:pt x="3975" y="423"/>
                  <a:pt x="3975" y="423"/>
                </a:cubicBezTo>
                <a:cubicBezTo>
                  <a:pt x="3960" y="381"/>
                  <a:pt x="3949" y="341"/>
                  <a:pt x="3939" y="296"/>
                </a:cubicBezTo>
                <a:cubicBezTo>
                  <a:pt x="3932" y="296"/>
                  <a:pt x="3932" y="296"/>
                  <a:pt x="3932" y="296"/>
                </a:cubicBezTo>
                <a:cubicBezTo>
                  <a:pt x="3921" y="341"/>
                  <a:pt x="3910" y="381"/>
                  <a:pt x="3896" y="423"/>
                </a:cubicBezTo>
                <a:cubicBezTo>
                  <a:pt x="3801" y="697"/>
                  <a:pt x="3801" y="697"/>
                  <a:pt x="3801" y="697"/>
                </a:cubicBezTo>
                <a:lnTo>
                  <a:pt x="4068" y="697"/>
                </a:lnTo>
                <a:close/>
                <a:moveTo>
                  <a:pt x="4455" y="235"/>
                </a:moveTo>
                <a:cubicBezTo>
                  <a:pt x="4381" y="235"/>
                  <a:pt x="4381" y="235"/>
                  <a:pt x="4381" y="235"/>
                </a:cubicBezTo>
                <a:cubicBezTo>
                  <a:pt x="4381" y="1055"/>
                  <a:pt x="4381" y="1055"/>
                  <a:pt x="4381" y="1055"/>
                </a:cubicBezTo>
                <a:cubicBezTo>
                  <a:pt x="4846" y="1055"/>
                  <a:pt x="4846" y="1055"/>
                  <a:pt x="4846" y="1055"/>
                </a:cubicBezTo>
                <a:cubicBezTo>
                  <a:pt x="4846" y="990"/>
                  <a:pt x="4846" y="990"/>
                  <a:pt x="4846" y="990"/>
                </a:cubicBezTo>
                <a:cubicBezTo>
                  <a:pt x="4455" y="990"/>
                  <a:pt x="4455" y="990"/>
                  <a:pt x="4455" y="990"/>
                </a:cubicBezTo>
                <a:lnTo>
                  <a:pt x="4455" y="235"/>
                </a:lnTo>
                <a:close/>
                <a:moveTo>
                  <a:pt x="5309" y="235"/>
                </a:moveTo>
                <a:cubicBezTo>
                  <a:pt x="5586" y="1055"/>
                  <a:pt x="5586" y="1055"/>
                  <a:pt x="5586" y="1055"/>
                </a:cubicBezTo>
                <a:cubicBezTo>
                  <a:pt x="5508" y="1055"/>
                  <a:pt x="5508" y="1055"/>
                  <a:pt x="5508" y="1055"/>
                </a:cubicBezTo>
                <a:cubicBezTo>
                  <a:pt x="5412" y="765"/>
                  <a:pt x="5412" y="765"/>
                  <a:pt x="5412" y="765"/>
                </a:cubicBezTo>
                <a:cubicBezTo>
                  <a:pt x="5101" y="765"/>
                  <a:pt x="5101" y="765"/>
                  <a:pt x="5101" y="765"/>
                </a:cubicBezTo>
                <a:cubicBezTo>
                  <a:pt x="5003" y="1055"/>
                  <a:pt x="5003" y="1055"/>
                  <a:pt x="5003" y="1055"/>
                </a:cubicBezTo>
                <a:cubicBezTo>
                  <a:pt x="4928" y="1055"/>
                  <a:pt x="4928" y="1055"/>
                  <a:pt x="4928" y="1055"/>
                </a:cubicBezTo>
                <a:cubicBezTo>
                  <a:pt x="5207" y="235"/>
                  <a:pt x="5207" y="235"/>
                  <a:pt x="5207" y="235"/>
                </a:cubicBezTo>
                <a:lnTo>
                  <a:pt x="5309" y="235"/>
                </a:lnTo>
                <a:close/>
                <a:moveTo>
                  <a:pt x="5389" y="697"/>
                </a:moveTo>
                <a:cubicBezTo>
                  <a:pt x="5296" y="423"/>
                  <a:pt x="5296" y="423"/>
                  <a:pt x="5296" y="423"/>
                </a:cubicBezTo>
                <a:cubicBezTo>
                  <a:pt x="5282" y="381"/>
                  <a:pt x="5271" y="341"/>
                  <a:pt x="5261" y="296"/>
                </a:cubicBezTo>
                <a:cubicBezTo>
                  <a:pt x="5253" y="296"/>
                  <a:pt x="5253" y="296"/>
                  <a:pt x="5253" y="296"/>
                </a:cubicBezTo>
                <a:cubicBezTo>
                  <a:pt x="5242" y="341"/>
                  <a:pt x="5231" y="381"/>
                  <a:pt x="5218" y="423"/>
                </a:cubicBezTo>
                <a:cubicBezTo>
                  <a:pt x="5123" y="697"/>
                  <a:pt x="5123" y="697"/>
                  <a:pt x="5123" y="697"/>
                </a:cubicBezTo>
                <a:lnTo>
                  <a:pt x="5389" y="697"/>
                </a:lnTo>
                <a:close/>
                <a:moveTo>
                  <a:pt x="6208" y="834"/>
                </a:moveTo>
                <a:cubicBezTo>
                  <a:pt x="6208" y="876"/>
                  <a:pt x="6209" y="926"/>
                  <a:pt x="6211" y="978"/>
                </a:cubicBezTo>
                <a:cubicBezTo>
                  <a:pt x="6210" y="978"/>
                  <a:pt x="6210" y="978"/>
                  <a:pt x="6210" y="978"/>
                </a:cubicBezTo>
                <a:cubicBezTo>
                  <a:pt x="6193" y="941"/>
                  <a:pt x="6172" y="898"/>
                  <a:pt x="6154" y="865"/>
                </a:cubicBezTo>
                <a:cubicBezTo>
                  <a:pt x="5807" y="235"/>
                  <a:pt x="5807" y="235"/>
                  <a:pt x="5807" y="235"/>
                </a:cubicBezTo>
                <a:cubicBezTo>
                  <a:pt x="5702" y="235"/>
                  <a:pt x="5702" y="235"/>
                  <a:pt x="5702" y="235"/>
                </a:cubicBezTo>
                <a:cubicBezTo>
                  <a:pt x="5702" y="1055"/>
                  <a:pt x="5702" y="1055"/>
                  <a:pt x="5702" y="1055"/>
                </a:cubicBezTo>
                <a:cubicBezTo>
                  <a:pt x="5772" y="1055"/>
                  <a:pt x="5772" y="1055"/>
                  <a:pt x="5772" y="1055"/>
                </a:cubicBezTo>
                <a:cubicBezTo>
                  <a:pt x="5772" y="446"/>
                  <a:pt x="5772" y="446"/>
                  <a:pt x="5772" y="446"/>
                </a:cubicBezTo>
                <a:cubicBezTo>
                  <a:pt x="5772" y="398"/>
                  <a:pt x="5771" y="350"/>
                  <a:pt x="5769" y="304"/>
                </a:cubicBezTo>
                <a:cubicBezTo>
                  <a:pt x="5770" y="304"/>
                  <a:pt x="5770" y="304"/>
                  <a:pt x="5770" y="304"/>
                </a:cubicBezTo>
                <a:cubicBezTo>
                  <a:pt x="5788" y="344"/>
                  <a:pt x="5809" y="384"/>
                  <a:pt x="5828" y="419"/>
                </a:cubicBezTo>
                <a:cubicBezTo>
                  <a:pt x="6174" y="1056"/>
                  <a:pt x="6174" y="1056"/>
                  <a:pt x="6174" y="1056"/>
                </a:cubicBezTo>
                <a:cubicBezTo>
                  <a:pt x="6279" y="1056"/>
                  <a:pt x="6279" y="1056"/>
                  <a:pt x="6279" y="1056"/>
                </a:cubicBezTo>
                <a:cubicBezTo>
                  <a:pt x="6279" y="235"/>
                  <a:pt x="6279" y="235"/>
                  <a:pt x="6279" y="235"/>
                </a:cubicBezTo>
                <a:cubicBezTo>
                  <a:pt x="6208" y="235"/>
                  <a:pt x="6208" y="235"/>
                  <a:pt x="6208" y="235"/>
                </a:cubicBezTo>
                <a:lnTo>
                  <a:pt x="6208" y="834"/>
                </a:lnTo>
                <a:close/>
                <a:moveTo>
                  <a:pt x="6422" y="598"/>
                </a:moveTo>
                <a:cubicBezTo>
                  <a:pt x="6422" y="692"/>
                  <a:pt x="6422" y="692"/>
                  <a:pt x="6422" y="692"/>
                </a:cubicBezTo>
                <a:cubicBezTo>
                  <a:pt x="6422" y="981"/>
                  <a:pt x="6549" y="1070"/>
                  <a:pt x="6744" y="1070"/>
                </a:cubicBezTo>
                <a:cubicBezTo>
                  <a:pt x="6829" y="1070"/>
                  <a:pt x="6907" y="1057"/>
                  <a:pt x="6935" y="1053"/>
                </a:cubicBezTo>
                <a:cubicBezTo>
                  <a:pt x="6935" y="991"/>
                  <a:pt x="6935" y="991"/>
                  <a:pt x="6935" y="991"/>
                </a:cubicBezTo>
                <a:cubicBezTo>
                  <a:pt x="6880" y="999"/>
                  <a:pt x="6817" y="1003"/>
                  <a:pt x="6744" y="1003"/>
                </a:cubicBezTo>
                <a:cubicBezTo>
                  <a:pt x="6575" y="1003"/>
                  <a:pt x="6496" y="920"/>
                  <a:pt x="6496" y="692"/>
                </a:cubicBezTo>
                <a:cubicBezTo>
                  <a:pt x="6496" y="598"/>
                  <a:pt x="6496" y="598"/>
                  <a:pt x="6496" y="598"/>
                </a:cubicBezTo>
                <a:cubicBezTo>
                  <a:pt x="6496" y="370"/>
                  <a:pt x="6575" y="288"/>
                  <a:pt x="6744" y="288"/>
                </a:cubicBezTo>
                <a:cubicBezTo>
                  <a:pt x="6815" y="288"/>
                  <a:pt x="6873" y="292"/>
                  <a:pt x="6935" y="300"/>
                </a:cubicBezTo>
                <a:cubicBezTo>
                  <a:pt x="6935" y="239"/>
                  <a:pt x="6935" y="239"/>
                  <a:pt x="6935" y="239"/>
                </a:cubicBezTo>
                <a:cubicBezTo>
                  <a:pt x="6903" y="234"/>
                  <a:pt x="6826" y="222"/>
                  <a:pt x="6744" y="222"/>
                </a:cubicBezTo>
                <a:cubicBezTo>
                  <a:pt x="6549" y="222"/>
                  <a:pt x="6422" y="310"/>
                  <a:pt x="6422" y="598"/>
                </a:cubicBezTo>
                <a:close/>
                <a:moveTo>
                  <a:pt x="7054" y="1055"/>
                </a:moveTo>
                <a:cubicBezTo>
                  <a:pt x="7526" y="1055"/>
                  <a:pt x="7526" y="1055"/>
                  <a:pt x="7526" y="1055"/>
                </a:cubicBezTo>
                <a:cubicBezTo>
                  <a:pt x="7526" y="990"/>
                  <a:pt x="7526" y="990"/>
                  <a:pt x="7526" y="990"/>
                </a:cubicBezTo>
                <a:cubicBezTo>
                  <a:pt x="7128" y="990"/>
                  <a:pt x="7128" y="990"/>
                  <a:pt x="7128" y="990"/>
                </a:cubicBezTo>
                <a:cubicBezTo>
                  <a:pt x="7128" y="661"/>
                  <a:pt x="7128" y="661"/>
                  <a:pt x="7128" y="661"/>
                </a:cubicBezTo>
                <a:cubicBezTo>
                  <a:pt x="7500" y="661"/>
                  <a:pt x="7500" y="661"/>
                  <a:pt x="7500" y="661"/>
                </a:cubicBezTo>
                <a:cubicBezTo>
                  <a:pt x="7500" y="594"/>
                  <a:pt x="7500" y="594"/>
                  <a:pt x="7500" y="594"/>
                </a:cubicBezTo>
                <a:cubicBezTo>
                  <a:pt x="7128" y="594"/>
                  <a:pt x="7128" y="594"/>
                  <a:pt x="7128" y="594"/>
                </a:cubicBezTo>
                <a:cubicBezTo>
                  <a:pt x="7128" y="301"/>
                  <a:pt x="7128" y="301"/>
                  <a:pt x="7128" y="301"/>
                </a:cubicBezTo>
                <a:cubicBezTo>
                  <a:pt x="7526" y="301"/>
                  <a:pt x="7526" y="301"/>
                  <a:pt x="7526" y="301"/>
                </a:cubicBezTo>
                <a:cubicBezTo>
                  <a:pt x="7526" y="235"/>
                  <a:pt x="7526" y="235"/>
                  <a:pt x="7526" y="235"/>
                </a:cubicBezTo>
                <a:cubicBezTo>
                  <a:pt x="7054" y="235"/>
                  <a:pt x="7054" y="235"/>
                  <a:pt x="7054" y="235"/>
                </a:cubicBezTo>
                <a:lnTo>
                  <a:pt x="7054" y="1055"/>
                </a:lnTo>
                <a:close/>
                <a:moveTo>
                  <a:pt x="7658" y="1055"/>
                </a:moveTo>
                <a:cubicBezTo>
                  <a:pt x="8131" y="1055"/>
                  <a:pt x="8131" y="1055"/>
                  <a:pt x="8131" y="1055"/>
                </a:cubicBezTo>
                <a:cubicBezTo>
                  <a:pt x="8131" y="990"/>
                  <a:pt x="8131" y="990"/>
                  <a:pt x="8131" y="990"/>
                </a:cubicBezTo>
                <a:cubicBezTo>
                  <a:pt x="7732" y="990"/>
                  <a:pt x="7732" y="990"/>
                  <a:pt x="7732" y="990"/>
                </a:cubicBezTo>
                <a:cubicBezTo>
                  <a:pt x="7732" y="661"/>
                  <a:pt x="7732" y="661"/>
                  <a:pt x="7732" y="661"/>
                </a:cubicBezTo>
                <a:cubicBezTo>
                  <a:pt x="8104" y="661"/>
                  <a:pt x="8104" y="661"/>
                  <a:pt x="8104" y="661"/>
                </a:cubicBezTo>
                <a:cubicBezTo>
                  <a:pt x="8104" y="594"/>
                  <a:pt x="8104" y="594"/>
                  <a:pt x="8104" y="594"/>
                </a:cubicBezTo>
                <a:cubicBezTo>
                  <a:pt x="7732" y="594"/>
                  <a:pt x="7732" y="594"/>
                  <a:pt x="7732" y="594"/>
                </a:cubicBezTo>
                <a:cubicBezTo>
                  <a:pt x="7732" y="301"/>
                  <a:pt x="7732" y="301"/>
                  <a:pt x="7732" y="301"/>
                </a:cubicBezTo>
                <a:cubicBezTo>
                  <a:pt x="8131" y="301"/>
                  <a:pt x="8131" y="301"/>
                  <a:pt x="8131" y="301"/>
                </a:cubicBezTo>
                <a:cubicBezTo>
                  <a:pt x="8131" y="235"/>
                  <a:pt x="8131" y="235"/>
                  <a:pt x="8131" y="235"/>
                </a:cubicBezTo>
                <a:cubicBezTo>
                  <a:pt x="7658" y="235"/>
                  <a:pt x="7658" y="235"/>
                  <a:pt x="7658" y="235"/>
                </a:cubicBezTo>
                <a:lnTo>
                  <a:pt x="7658" y="1055"/>
                </a:lnTo>
                <a:close/>
                <a:moveTo>
                  <a:pt x="8613" y="705"/>
                </a:moveTo>
                <a:cubicBezTo>
                  <a:pt x="8826" y="1055"/>
                  <a:pt x="8826" y="1055"/>
                  <a:pt x="8826" y="1055"/>
                </a:cubicBezTo>
                <a:cubicBezTo>
                  <a:pt x="8739" y="1055"/>
                  <a:pt x="8739" y="1055"/>
                  <a:pt x="8739" y="1055"/>
                </a:cubicBezTo>
                <a:cubicBezTo>
                  <a:pt x="8535" y="721"/>
                  <a:pt x="8535" y="721"/>
                  <a:pt x="8535" y="721"/>
                </a:cubicBezTo>
                <a:cubicBezTo>
                  <a:pt x="8510" y="722"/>
                  <a:pt x="8479" y="722"/>
                  <a:pt x="8457" y="722"/>
                </a:cubicBezTo>
                <a:cubicBezTo>
                  <a:pt x="8417" y="722"/>
                  <a:pt x="8370" y="722"/>
                  <a:pt x="8337" y="721"/>
                </a:cubicBezTo>
                <a:cubicBezTo>
                  <a:pt x="8337" y="1055"/>
                  <a:pt x="8337" y="1055"/>
                  <a:pt x="8337" y="1055"/>
                </a:cubicBezTo>
                <a:cubicBezTo>
                  <a:pt x="8263" y="1055"/>
                  <a:pt x="8263" y="1055"/>
                  <a:pt x="8263" y="1055"/>
                </a:cubicBezTo>
                <a:cubicBezTo>
                  <a:pt x="8263" y="235"/>
                  <a:pt x="8263" y="235"/>
                  <a:pt x="8263" y="235"/>
                </a:cubicBezTo>
                <a:cubicBezTo>
                  <a:pt x="8341" y="232"/>
                  <a:pt x="8387" y="231"/>
                  <a:pt x="8455" y="231"/>
                </a:cubicBezTo>
                <a:cubicBezTo>
                  <a:pt x="8648" y="231"/>
                  <a:pt x="8779" y="281"/>
                  <a:pt x="8779" y="468"/>
                </a:cubicBezTo>
                <a:cubicBezTo>
                  <a:pt x="8779" y="477"/>
                  <a:pt x="8779" y="477"/>
                  <a:pt x="8779" y="477"/>
                </a:cubicBezTo>
                <a:cubicBezTo>
                  <a:pt x="8779" y="609"/>
                  <a:pt x="8720" y="675"/>
                  <a:pt x="8613" y="705"/>
                </a:cubicBezTo>
                <a:close/>
                <a:moveTo>
                  <a:pt x="8704" y="477"/>
                </a:moveTo>
                <a:cubicBezTo>
                  <a:pt x="8704" y="468"/>
                  <a:pt x="8704" y="468"/>
                  <a:pt x="8704" y="468"/>
                </a:cubicBezTo>
                <a:cubicBezTo>
                  <a:pt x="8704" y="333"/>
                  <a:pt x="8622" y="297"/>
                  <a:pt x="8455" y="297"/>
                </a:cubicBezTo>
                <a:cubicBezTo>
                  <a:pt x="8419" y="297"/>
                  <a:pt x="8375" y="299"/>
                  <a:pt x="8337" y="300"/>
                </a:cubicBezTo>
                <a:cubicBezTo>
                  <a:pt x="8337" y="656"/>
                  <a:pt x="8337" y="656"/>
                  <a:pt x="8337" y="656"/>
                </a:cubicBezTo>
                <a:cubicBezTo>
                  <a:pt x="8373" y="657"/>
                  <a:pt x="8417" y="657"/>
                  <a:pt x="8457" y="657"/>
                </a:cubicBezTo>
                <a:cubicBezTo>
                  <a:pt x="8626" y="657"/>
                  <a:pt x="8704" y="611"/>
                  <a:pt x="8704" y="477"/>
                </a:cubicBezTo>
                <a:close/>
                <a:moveTo>
                  <a:pt x="9517" y="596"/>
                </a:moveTo>
                <a:cubicBezTo>
                  <a:pt x="9517" y="693"/>
                  <a:pt x="9517" y="693"/>
                  <a:pt x="9517" y="693"/>
                </a:cubicBezTo>
                <a:cubicBezTo>
                  <a:pt x="9517" y="930"/>
                  <a:pt x="9416" y="1060"/>
                  <a:pt x="9165" y="1060"/>
                </a:cubicBezTo>
                <a:cubicBezTo>
                  <a:pt x="9072" y="1060"/>
                  <a:pt x="9024" y="1057"/>
                  <a:pt x="8944" y="1055"/>
                </a:cubicBezTo>
                <a:cubicBezTo>
                  <a:pt x="8944" y="235"/>
                  <a:pt x="8944" y="235"/>
                  <a:pt x="8944" y="235"/>
                </a:cubicBezTo>
                <a:cubicBezTo>
                  <a:pt x="9032" y="233"/>
                  <a:pt x="9063" y="232"/>
                  <a:pt x="9165" y="232"/>
                </a:cubicBezTo>
                <a:cubicBezTo>
                  <a:pt x="9411" y="232"/>
                  <a:pt x="9517" y="359"/>
                  <a:pt x="9517" y="596"/>
                </a:cubicBezTo>
                <a:close/>
                <a:moveTo>
                  <a:pt x="9443" y="596"/>
                </a:moveTo>
                <a:cubicBezTo>
                  <a:pt x="9443" y="374"/>
                  <a:pt x="9346" y="298"/>
                  <a:pt x="9159" y="298"/>
                </a:cubicBezTo>
                <a:cubicBezTo>
                  <a:pt x="9104" y="298"/>
                  <a:pt x="9061" y="299"/>
                  <a:pt x="9018" y="300"/>
                </a:cubicBezTo>
                <a:cubicBezTo>
                  <a:pt x="9018" y="990"/>
                  <a:pt x="9018" y="990"/>
                  <a:pt x="9018" y="990"/>
                </a:cubicBezTo>
                <a:cubicBezTo>
                  <a:pt x="9060" y="992"/>
                  <a:pt x="9107" y="994"/>
                  <a:pt x="9159" y="994"/>
                </a:cubicBezTo>
                <a:cubicBezTo>
                  <a:pt x="9346" y="994"/>
                  <a:pt x="9443" y="915"/>
                  <a:pt x="9443" y="693"/>
                </a:cubicBezTo>
                <a:lnTo>
                  <a:pt x="9443" y="596"/>
                </a:lnTo>
                <a:close/>
                <a:moveTo>
                  <a:pt x="277" y="1465"/>
                </a:moveTo>
                <a:cubicBezTo>
                  <a:pt x="203" y="1465"/>
                  <a:pt x="203" y="1465"/>
                  <a:pt x="203" y="1465"/>
                </a:cubicBezTo>
                <a:cubicBezTo>
                  <a:pt x="203" y="2285"/>
                  <a:pt x="203" y="2285"/>
                  <a:pt x="203" y="2285"/>
                </a:cubicBezTo>
                <a:cubicBezTo>
                  <a:pt x="668" y="2285"/>
                  <a:pt x="668" y="2285"/>
                  <a:pt x="668" y="2285"/>
                </a:cubicBezTo>
                <a:cubicBezTo>
                  <a:pt x="668" y="2220"/>
                  <a:pt x="668" y="2220"/>
                  <a:pt x="668" y="2220"/>
                </a:cubicBezTo>
                <a:cubicBezTo>
                  <a:pt x="277" y="2220"/>
                  <a:pt x="277" y="2220"/>
                  <a:pt x="277" y="2220"/>
                </a:cubicBezTo>
                <a:lnTo>
                  <a:pt x="277" y="1465"/>
                </a:lnTo>
                <a:close/>
                <a:moveTo>
                  <a:pt x="784" y="2285"/>
                </a:moveTo>
                <a:cubicBezTo>
                  <a:pt x="1256" y="2285"/>
                  <a:pt x="1256" y="2285"/>
                  <a:pt x="1256" y="2285"/>
                </a:cubicBezTo>
                <a:cubicBezTo>
                  <a:pt x="1256" y="2220"/>
                  <a:pt x="1256" y="2220"/>
                  <a:pt x="1256" y="2220"/>
                </a:cubicBezTo>
                <a:cubicBezTo>
                  <a:pt x="858" y="2220"/>
                  <a:pt x="858" y="2220"/>
                  <a:pt x="858" y="2220"/>
                </a:cubicBezTo>
                <a:cubicBezTo>
                  <a:pt x="858" y="1891"/>
                  <a:pt x="858" y="1891"/>
                  <a:pt x="858" y="1891"/>
                </a:cubicBezTo>
                <a:cubicBezTo>
                  <a:pt x="1230" y="1891"/>
                  <a:pt x="1230" y="1891"/>
                  <a:pt x="1230" y="1891"/>
                </a:cubicBezTo>
                <a:cubicBezTo>
                  <a:pt x="1230" y="1824"/>
                  <a:pt x="1230" y="1824"/>
                  <a:pt x="1230" y="1824"/>
                </a:cubicBezTo>
                <a:cubicBezTo>
                  <a:pt x="858" y="1824"/>
                  <a:pt x="858" y="1824"/>
                  <a:pt x="858" y="1824"/>
                </a:cubicBezTo>
                <a:cubicBezTo>
                  <a:pt x="858" y="1531"/>
                  <a:pt x="858" y="1531"/>
                  <a:pt x="858" y="1531"/>
                </a:cubicBezTo>
                <a:cubicBezTo>
                  <a:pt x="1256" y="1531"/>
                  <a:pt x="1256" y="1531"/>
                  <a:pt x="1256" y="1531"/>
                </a:cubicBezTo>
                <a:cubicBezTo>
                  <a:pt x="1256" y="1465"/>
                  <a:pt x="1256" y="1465"/>
                  <a:pt x="1256" y="1465"/>
                </a:cubicBezTo>
                <a:cubicBezTo>
                  <a:pt x="784" y="1465"/>
                  <a:pt x="784" y="1465"/>
                  <a:pt x="784" y="1465"/>
                </a:cubicBezTo>
                <a:lnTo>
                  <a:pt x="784" y="2285"/>
                </a:lnTo>
                <a:close/>
                <a:moveTo>
                  <a:pt x="1723" y="2114"/>
                </a:moveTo>
                <a:cubicBezTo>
                  <a:pt x="1710" y="2152"/>
                  <a:pt x="1700" y="2193"/>
                  <a:pt x="1691" y="2229"/>
                </a:cubicBezTo>
                <a:cubicBezTo>
                  <a:pt x="1689" y="2229"/>
                  <a:pt x="1689" y="2229"/>
                  <a:pt x="1689" y="2229"/>
                </a:cubicBezTo>
                <a:cubicBezTo>
                  <a:pt x="1679" y="2194"/>
                  <a:pt x="1670" y="2152"/>
                  <a:pt x="1657" y="2114"/>
                </a:cubicBezTo>
                <a:cubicBezTo>
                  <a:pt x="1437" y="1465"/>
                  <a:pt x="1437" y="1465"/>
                  <a:pt x="1437" y="1465"/>
                </a:cubicBezTo>
                <a:cubicBezTo>
                  <a:pt x="1359" y="1465"/>
                  <a:pt x="1359" y="1465"/>
                  <a:pt x="1359" y="1465"/>
                </a:cubicBezTo>
                <a:cubicBezTo>
                  <a:pt x="1638" y="2285"/>
                  <a:pt x="1638" y="2285"/>
                  <a:pt x="1638" y="2285"/>
                </a:cubicBezTo>
                <a:cubicBezTo>
                  <a:pt x="1738" y="2285"/>
                  <a:pt x="1738" y="2285"/>
                  <a:pt x="1738" y="2285"/>
                </a:cubicBezTo>
                <a:cubicBezTo>
                  <a:pt x="2018" y="1465"/>
                  <a:pt x="2018" y="1465"/>
                  <a:pt x="2018" y="1465"/>
                </a:cubicBezTo>
                <a:cubicBezTo>
                  <a:pt x="1942" y="1465"/>
                  <a:pt x="1942" y="1465"/>
                  <a:pt x="1942" y="1465"/>
                </a:cubicBezTo>
                <a:lnTo>
                  <a:pt x="1723" y="2114"/>
                </a:lnTo>
                <a:close/>
                <a:moveTo>
                  <a:pt x="2137" y="2285"/>
                </a:moveTo>
                <a:cubicBezTo>
                  <a:pt x="2610" y="2285"/>
                  <a:pt x="2610" y="2285"/>
                  <a:pt x="2610" y="2285"/>
                </a:cubicBezTo>
                <a:cubicBezTo>
                  <a:pt x="2610" y="2220"/>
                  <a:pt x="2610" y="2220"/>
                  <a:pt x="2610" y="2220"/>
                </a:cubicBezTo>
                <a:cubicBezTo>
                  <a:pt x="2211" y="2220"/>
                  <a:pt x="2211" y="2220"/>
                  <a:pt x="2211" y="2220"/>
                </a:cubicBezTo>
                <a:cubicBezTo>
                  <a:pt x="2211" y="1891"/>
                  <a:pt x="2211" y="1891"/>
                  <a:pt x="2211" y="1891"/>
                </a:cubicBezTo>
                <a:cubicBezTo>
                  <a:pt x="2583" y="1891"/>
                  <a:pt x="2583" y="1891"/>
                  <a:pt x="2583" y="1891"/>
                </a:cubicBezTo>
                <a:cubicBezTo>
                  <a:pt x="2583" y="1824"/>
                  <a:pt x="2583" y="1824"/>
                  <a:pt x="2583" y="1824"/>
                </a:cubicBezTo>
                <a:cubicBezTo>
                  <a:pt x="2211" y="1824"/>
                  <a:pt x="2211" y="1824"/>
                  <a:pt x="2211" y="1824"/>
                </a:cubicBezTo>
                <a:cubicBezTo>
                  <a:pt x="2211" y="1531"/>
                  <a:pt x="2211" y="1531"/>
                  <a:pt x="2211" y="1531"/>
                </a:cubicBezTo>
                <a:cubicBezTo>
                  <a:pt x="2610" y="1531"/>
                  <a:pt x="2610" y="1531"/>
                  <a:pt x="2610" y="1531"/>
                </a:cubicBezTo>
                <a:cubicBezTo>
                  <a:pt x="2610" y="1465"/>
                  <a:pt x="2610" y="1465"/>
                  <a:pt x="2610" y="1465"/>
                </a:cubicBezTo>
                <a:cubicBezTo>
                  <a:pt x="2137" y="1465"/>
                  <a:pt x="2137" y="1465"/>
                  <a:pt x="2137" y="1465"/>
                </a:cubicBezTo>
                <a:lnTo>
                  <a:pt x="2137" y="2285"/>
                </a:lnTo>
                <a:close/>
                <a:moveTo>
                  <a:pt x="3248" y="2065"/>
                </a:moveTo>
                <a:cubicBezTo>
                  <a:pt x="3248" y="2107"/>
                  <a:pt x="3249" y="2156"/>
                  <a:pt x="3251" y="2208"/>
                </a:cubicBezTo>
                <a:cubicBezTo>
                  <a:pt x="3250" y="2208"/>
                  <a:pt x="3250" y="2208"/>
                  <a:pt x="3250" y="2208"/>
                </a:cubicBezTo>
                <a:cubicBezTo>
                  <a:pt x="3232" y="2172"/>
                  <a:pt x="3211" y="2129"/>
                  <a:pt x="3194" y="2096"/>
                </a:cubicBezTo>
                <a:cubicBezTo>
                  <a:pt x="2847" y="1465"/>
                  <a:pt x="2847" y="1465"/>
                  <a:pt x="2847" y="1465"/>
                </a:cubicBezTo>
                <a:cubicBezTo>
                  <a:pt x="2742" y="1465"/>
                  <a:pt x="2742" y="1465"/>
                  <a:pt x="2742" y="1465"/>
                </a:cubicBezTo>
                <a:cubicBezTo>
                  <a:pt x="2742" y="2285"/>
                  <a:pt x="2742" y="2285"/>
                  <a:pt x="2742" y="2285"/>
                </a:cubicBezTo>
                <a:cubicBezTo>
                  <a:pt x="2812" y="2285"/>
                  <a:pt x="2812" y="2285"/>
                  <a:pt x="2812" y="2285"/>
                </a:cubicBezTo>
                <a:cubicBezTo>
                  <a:pt x="2812" y="1676"/>
                  <a:pt x="2812" y="1676"/>
                  <a:pt x="2812" y="1676"/>
                </a:cubicBezTo>
                <a:cubicBezTo>
                  <a:pt x="2812" y="1629"/>
                  <a:pt x="2810" y="1580"/>
                  <a:pt x="2808" y="1535"/>
                </a:cubicBezTo>
                <a:cubicBezTo>
                  <a:pt x="2809" y="1535"/>
                  <a:pt x="2809" y="1535"/>
                  <a:pt x="2809" y="1535"/>
                </a:cubicBezTo>
                <a:cubicBezTo>
                  <a:pt x="2828" y="1574"/>
                  <a:pt x="2849" y="1614"/>
                  <a:pt x="2868" y="1650"/>
                </a:cubicBezTo>
                <a:cubicBezTo>
                  <a:pt x="3213" y="2287"/>
                  <a:pt x="3213" y="2287"/>
                  <a:pt x="3213" y="2287"/>
                </a:cubicBezTo>
                <a:cubicBezTo>
                  <a:pt x="3318" y="2287"/>
                  <a:pt x="3318" y="2287"/>
                  <a:pt x="3318" y="2287"/>
                </a:cubicBezTo>
                <a:cubicBezTo>
                  <a:pt x="3318" y="1465"/>
                  <a:pt x="3318" y="1465"/>
                  <a:pt x="3318" y="1465"/>
                </a:cubicBezTo>
                <a:cubicBezTo>
                  <a:pt x="3248" y="1465"/>
                  <a:pt x="3248" y="1465"/>
                  <a:pt x="3248" y="1465"/>
                </a:cubicBezTo>
                <a:lnTo>
                  <a:pt x="3248" y="2065"/>
                </a:lnTo>
                <a:close/>
                <a:moveTo>
                  <a:pt x="1162" y="189"/>
                </a:moveTo>
                <a:cubicBezTo>
                  <a:pt x="1414" y="441"/>
                  <a:pt x="1414" y="849"/>
                  <a:pt x="1162" y="1101"/>
                </a:cubicBezTo>
                <a:cubicBezTo>
                  <a:pt x="1041" y="1222"/>
                  <a:pt x="879" y="1290"/>
                  <a:pt x="707" y="1290"/>
                </a:cubicBezTo>
                <a:cubicBezTo>
                  <a:pt x="534" y="1290"/>
                  <a:pt x="373" y="1223"/>
                  <a:pt x="251" y="1101"/>
                </a:cubicBezTo>
                <a:cubicBezTo>
                  <a:pt x="0" y="850"/>
                  <a:pt x="0" y="441"/>
                  <a:pt x="251" y="189"/>
                </a:cubicBezTo>
                <a:cubicBezTo>
                  <a:pt x="373" y="67"/>
                  <a:pt x="534" y="0"/>
                  <a:pt x="707" y="0"/>
                </a:cubicBezTo>
                <a:cubicBezTo>
                  <a:pt x="879" y="0"/>
                  <a:pt x="1041" y="68"/>
                  <a:pt x="1162" y="189"/>
                </a:cubicBezTo>
                <a:close/>
                <a:moveTo>
                  <a:pt x="1121" y="231"/>
                </a:moveTo>
                <a:cubicBezTo>
                  <a:pt x="1010" y="120"/>
                  <a:pt x="863" y="59"/>
                  <a:pt x="707" y="59"/>
                </a:cubicBezTo>
                <a:cubicBezTo>
                  <a:pt x="550" y="59"/>
                  <a:pt x="403" y="120"/>
                  <a:pt x="293" y="231"/>
                </a:cubicBezTo>
                <a:cubicBezTo>
                  <a:pt x="64" y="459"/>
                  <a:pt x="64" y="831"/>
                  <a:pt x="293" y="1059"/>
                </a:cubicBezTo>
                <a:cubicBezTo>
                  <a:pt x="403" y="1170"/>
                  <a:pt x="550" y="1231"/>
                  <a:pt x="707" y="1231"/>
                </a:cubicBezTo>
                <a:cubicBezTo>
                  <a:pt x="863" y="1231"/>
                  <a:pt x="1010" y="1170"/>
                  <a:pt x="1121" y="1059"/>
                </a:cubicBezTo>
                <a:cubicBezTo>
                  <a:pt x="1349" y="831"/>
                  <a:pt x="1349" y="459"/>
                  <a:pt x="1121" y="231"/>
                </a:cubicBezTo>
                <a:close/>
                <a:moveTo>
                  <a:pt x="1133" y="669"/>
                </a:moveTo>
                <a:cubicBezTo>
                  <a:pt x="1150" y="731"/>
                  <a:pt x="1141" y="797"/>
                  <a:pt x="1109" y="853"/>
                </a:cubicBezTo>
                <a:cubicBezTo>
                  <a:pt x="1076" y="909"/>
                  <a:pt x="1024" y="950"/>
                  <a:pt x="961" y="967"/>
                </a:cubicBezTo>
                <a:cubicBezTo>
                  <a:pt x="878" y="989"/>
                  <a:pt x="788" y="964"/>
                  <a:pt x="728" y="905"/>
                </a:cubicBezTo>
                <a:cubicBezTo>
                  <a:pt x="683" y="966"/>
                  <a:pt x="610" y="1003"/>
                  <a:pt x="533" y="1003"/>
                </a:cubicBezTo>
                <a:cubicBezTo>
                  <a:pt x="512" y="1003"/>
                  <a:pt x="490" y="1000"/>
                  <a:pt x="470" y="995"/>
                </a:cubicBezTo>
                <a:cubicBezTo>
                  <a:pt x="340" y="960"/>
                  <a:pt x="263" y="826"/>
                  <a:pt x="298" y="697"/>
                </a:cubicBezTo>
                <a:cubicBezTo>
                  <a:pt x="320" y="613"/>
                  <a:pt x="386" y="548"/>
                  <a:pt x="468" y="526"/>
                </a:cubicBezTo>
                <a:cubicBezTo>
                  <a:pt x="429" y="436"/>
                  <a:pt x="448" y="328"/>
                  <a:pt x="519" y="257"/>
                </a:cubicBezTo>
                <a:cubicBezTo>
                  <a:pt x="565" y="211"/>
                  <a:pt x="626" y="186"/>
                  <a:pt x="691" y="186"/>
                </a:cubicBezTo>
                <a:cubicBezTo>
                  <a:pt x="756" y="186"/>
                  <a:pt x="817" y="211"/>
                  <a:pt x="863" y="257"/>
                </a:cubicBezTo>
                <a:cubicBezTo>
                  <a:pt x="924" y="318"/>
                  <a:pt x="947" y="408"/>
                  <a:pt x="926" y="490"/>
                </a:cubicBezTo>
                <a:cubicBezTo>
                  <a:pt x="1024" y="501"/>
                  <a:pt x="1107" y="572"/>
                  <a:pt x="1133" y="669"/>
                </a:cubicBezTo>
                <a:close/>
                <a:moveTo>
                  <a:pt x="1076" y="684"/>
                </a:moveTo>
                <a:cubicBezTo>
                  <a:pt x="1054" y="600"/>
                  <a:pt x="975" y="542"/>
                  <a:pt x="887" y="548"/>
                </a:cubicBezTo>
                <a:cubicBezTo>
                  <a:pt x="838" y="551"/>
                  <a:pt x="838" y="551"/>
                  <a:pt x="838" y="551"/>
                </a:cubicBezTo>
                <a:cubicBezTo>
                  <a:pt x="858" y="506"/>
                  <a:pt x="858" y="506"/>
                  <a:pt x="858" y="506"/>
                </a:cubicBezTo>
                <a:cubicBezTo>
                  <a:pt x="890" y="436"/>
                  <a:pt x="876" y="353"/>
                  <a:pt x="821" y="299"/>
                </a:cubicBezTo>
                <a:cubicBezTo>
                  <a:pt x="787" y="264"/>
                  <a:pt x="740" y="245"/>
                  <a:pt x="691" y="245"/>
                </a:cubicBezTo>
                <a:cubicBezTo>
                  <a:pt x="642" y="245"/>
                  <a:pt x="596" y="264"/>
                  <a:pt x="561" y="299"/>
                </a:cubicBezTo>
                <a:cubicBezTo>
                  <a:pt x="499" y="361"/>
                  <a:pt x="489" y="458"/>
                  <a:pt x="537" y="531"/>
                </a:cubicBezTo>
                <a:cubicBezTo>
                  <a:pt x="565" y="572"/>
                  <a:pt x="565" y="572"/>
                  <a:pt x="565" y="572"/>
                </a:cubicBezTo>
                <a:cubicBezTo>
                  <a:pt x="516" y="576"/>
                  <a:pt x="516" y="576"/>
                  <a:pt x="516" y="576"/>
                </a:cubicBezTo>
                <a:cubicBezTo>
                  <a:pt x="439" y="584"/>
                  <a:pt x="374" y="638"/>
                  <a:pt x="355" y="712"/>
                </a:cubicBezTo>
                <a:cubicBezTo>
                  <a:pt x="328" y="810"/>
                  <a:pt x="387" y="912"/>
                  <a:pt x="485" y="938"/>
                </a:cubicBezTo>
                <a:cubicBezTo>
                  <a:pt x="569" y="960"/>
                  <a:pt x="660" y="918"/>
                  <a:pt x="698" y="842"/>
                </a:cubicBezTo>
                <a:cubicBezTo>
                  <a:pt x="720" y="798"/>
                  <a:pt x="720" y="798"/>
                  <a:pt x="720" y="798"/>
                </a:cubicBezTo>
                <a:cubicBezTo>
                  <a:pt x="748" y="838"/>
                  <a:pt x="748" y="838"/>
                  <a:pt x="748" y="838"/>
                </a:cubicBezTo>
                <a:cubicBezTo>
                  <a:pt x="792" y="900"/>
                  <a:pt x="872" y="929"/>
                  <a:pt x="946" y="910"/>
                </a:cubicBezTo>
                <a:cubicBezTo>
                  <a:pt x="994" y="897"/>
                  <a:pt x="1033" y="866"/>
                  <a:pt x="1058" y="824"/>
                </a:cubicBezTo>
                <a:cubicBezTo>
                  <a:pt x="1083" y="781"/>
                  <a:pt x="1089" y="732"/>
                  <a:pt x="1076" y="684"/>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6" name="Freeform 14">
            <a:extLst>
              <a:ext uri="{FF2B5EF4-FFF2-40B4-BE49-F238E27FC236}">
                <a16:creationId xmlns:a16="http://schemas.microsoft.com/office/drawing/2014/main" id="{31F2437B-6A81-46C2-AC1B-0A3961D18A97}"/>
              </a:ext>
            </a:extLst>
          </p:cNvPr>
          <p:cNvSpPr>
            <a:spLocks noSelect="1"/>
          </p:cNvSpPr>
          <p:nvPr userDrawn="1"/>
        </p:nvSpPr>
        <p:spPr bwMode="gray">
          <a:xfrm>
            <a:off x="5106065" y="839668"/>
            <a:ext cx="1620652" cy="730081"/>
          </a:xfrm>
          <a:custGeom>
            <a:avLst/>
            <a:gdLst>
              <a:gd name="T0" fmla="*/ 1714 w 6808"/>
              <a:gd name="T1" fmla="*/ 599 h 2304"/>
              <a:gd name="T2" fmla="*/ 2191 w 6808"/>
              <a:gd name="T3" fmla="*/ 636 h 2304"/>
              <a:gd name="T4" fmla="*/ 1963 w 6808"/>
              <a:gd name="T5" fmla="*/ 226 h 2304"/>
              <a:gd name="T6" fmla="*/ 2783 w 6808"/>
              <a:gd name="T7" fmla="*/ 598 h 2304"/>
              <a:gd name="T8" fmla="*/ 2337 w 6808"/>
              <a:gd name="T9" fmla="*/ 239 h 2304"/>
              <a:gd name="T10" fmla="*/ 2942 w 6808"/>
              <a:gd name="T11" fmla="*/ 239 h 2304"/>
              <a:gd name="T12" fmla="*/ 3016 w 6808"/>
              <a:gd name="T13" fmla="*/ 239 h 2304"/>
              <a:gd name="T14" fmla="*/ 3988 w 6808"/>
              <a:gd name="T15" fmla="*/ 699 h 2304"/>
              <a:gd name="T16" fmla="*/ 3484 w 6808"/>
              <a:gd name="T17" fmla="*/ 707 h 2304"/>
              <a:gd name="T18" fmla="*/ 4383 w 6808"/>
              <a:gd name="T19" fmla="*/ 642 h 2304"/>
              <a:gd name="T20" fmla="*/ 4226 w 6808"/>
              <a:gd name="T21" fmla="*/ 239 h 2304"/>
              <a:gd name="T22" fmla="*/ 5333 w 6808"/>
              <a:gd name="T23" fmla="*/ 1059 h 2304"/>
              <a:gd name="T24" fmla="*/ 4961 w 6808"/>
              <a:gd name="T25" fmla="*/ 629 h 2304"/>
              <a:gd name="T26" fmla="*/ 4961 w 6808"/>
              <a:gd name="T27" fmla="*/ 657 h 2304"/>
              <a:gd name="T28" fmla="*/ 5547 w 6808"/>
              <a:gd name="T29" fmla="*/ 1059 h 2304"/>
              <a:gd name="T30" fmla="*/ 6240 w 6808"/>
              <a:gd name="T31" fmla="*/ 1001 h 2304"/>
              <a:gd name="T32" fmla="*/ 6314 w 6808"/>
              <a:gd name="T33" fmla="*/ 305 h 2304"/>
              <a:gd name="T34" fmla="*/ 6087 w 6808"/>
              <a:gd name="T35" fmla="*/ 1074 h 2304"/>
              <a:gd name="T36" fmla="*/ 112 w 6808"/>
              <a:gd name="T37" fmla="*/ 1837 h 2304"/>
              <a:gd name="T38" fmla="*/ 186 w 6808"/>
              <a:gd name="T39" fmla="*/ 1837 h 2304"/>
              <a:gd name="T40" fmla="*/ 1370 w 6808"/>
              <a:gd name="T41" fmla="*/ 1930 h 2304"/>
              <a:gd name="T42" fmla="*/ 865 w 6808"/>
              <a:gd name="T43" fmla="*/ 1937 h 2304"/>
              <a:gd name="T44" fmla="*/ 1370 w 6808"/>
              <a:gd name="T45" fmla="*/ 1930 h 2304"/>
              <a:gd name="T46" fmla="*/ 1604 w 6808"/>
              <a:gd name="T47" fmla="*/ 1469 h 2304"/>
              <a:gd name="T48" fmla="*/ 1678 w 6808"/>
              <a:gd name="T49" fmla="*/ 1534 h 2304"/>
              <a:gd name="T50" fmla="*/ 3190 w 6808"/>
              <a:gd name="T51" fmla="*/ 2101 h 2304"/>
              <a:gd name="T52" fmla="*/ 2890 w 6808"/>
              <a:gd name="T53" fmla="*/ 1593 h 2304"/>
              <a:gd name="T54" fmla="*/ 2588 w 6808"/>
              <a:gd name="T55" fmla="*/ 1469 h 2304"/>
              <a:gd name="T56" fmla="*/ 2947 w 6808"/>
              <a:gd name="T57" fmla="*/ 1656 h 2304"/>
              <a:gd name="T58" fmla="*/ 3386 w 6808"/>
              <a:gd name="T59" fmla="*/ 1469 h 2304"/>
              <a:gd name="T60" fmla="*/ 3781 w 6808"/>
              <a:gd name="T61" fmla="*/ 2304 h 2304"/>
              <a:gd name="T62" fmla="*/ 4016 w 6808"/>
              <a:gd name="T63" fmla="*/ 1837 h 2304"/>
              <a:gd name="T64" fmla="*/ 4016 w 6808"/>
              <a:gd name="T65" fmla="*/ 1923 h 2304"/>
              <a:gd name="T66" fmla="*/ 4503 w 6808"/>
              <a:gd name="T67" fmla="*/ 1955 h 2304"/>
              <a:gd name="T68" fmla="*/ 4232 w 6808"/>
              <a:gd name="T69" fmla="*/ 1469 h 2304"/>
              <a:gd name="T70" fmla="*/ 4672 w 6808"/>
              <a:gd name="T71" fmla="*/ 1711 h 2304"/>
              <a:gd name="T72" fmla="*/ 4426 w 6808"/>
              <a:gd name="T73" fmla="*/ 1891 h 2304"/>
              <a:gd name="T74" fmla="*/ 4912 w 6808"/>
              <a:gd name="T75" fmla="*/ 2289 h 2304"/>
              <a:gd name="T76" fmla="*/ 5128 w 6808"/>
              <a:gd name="T77" fmla="*/ 1532 h 2304"/>
              <a:gd name="T78" fmla="*/ 5411 w 6808"/>
              <a:gd name="T79" fmla="*/ 1830 h 2304"/>
              <a:gd name="T80" fmla="*/ 5701 w 6808"/>
              <a:gd name="T81" fmla="*/ 1895 h 2304"/>
              <a:gd name="T82" fmla="*/ 6099 w 6808"/>
              <a:gd name="T83" fmla="*/ 1535 h 2304"/>
              <a:gd name="T84" fmla="*/ 6737 w 6808"/>
              <a:gd name="T85" fmla="*/ 2069 h 2304"/>
              <a:gd name="T86" fmla="*/ 6232 w 6808"/>
              <a:gd name="T87" fmla="*/ 1469 h 2304"/>
              <a:gd name="T88" fmla="*/ 6299 w 6808"/>
              <a:gd name="T89" fmla="*/ 1539 h 2304"/>
              <a:gd name="T90" fmla="*/ 6737 w 6808"/>
              <a:gd name="T91" fmla="*/ 1469 h 2304"/>
              <a:gd name="T92" fmla="*/ 154 w 6808"/>
              <a:gd name="T93" fmla="*/ 225 h 2304"/>
              <a:gd name="T94" fmla="*/ 68 w 6808"/>
              <a:gd name="T95" fmla="*/ 538 h 2304"/>
              <a:gd name="T96" fmla="*/ 154 w 6808"/>
              <a:gd name="T97" fmla="*/ 1068 h 2304"/>
              <a:gd name="T98" fmla="*/ 68 w 6808"/>
              <a:gd name="T99" fmla="*/ 755 h 2304"/>
              <a:gd name="T100" fmla="*/ 1292 w 6808"/>
              <a:gd name="T101" fmla="*/ 597 h 2304"/>
              <a:gd name="T102" fmla="*/ 1132 w 6808"/>
              <a:gd name="T103" fmla="*/ 314 h 2304"/>
              <a:gd name="T104" fmla="*/ 596 w 6808"/>
              <a:gd name="T105" fmla="*/ 0 h 2304"/>
              <a:gd name="T106" fmla="*/ 538 w 6808"/>
              <a:gd name="T107" fmla="*/ 68 h 2304"/>
              <a:gd name="T108" fmla="*/ 1041 w 6808"/>
              <a:gd name="T109" fmla="*/ 134 h 2304"/>
              <a:gd name="T110" fmla="*/ 978 w 6808"/>
              <a:gd name="T111" fmla="*/ 161 h 2304"/>
              <a:gd name="T112" fmla="*/ 251 w 6808"/>
              <a:gd name="T113" fmla="*/ 1159 h 2304"/>
              <a:gd name="T114" fmla="*/ 314 w 6808"/>
              <a:gd name="T115" fmla="*/ 1132 h 2304"/>
              <a:gd name="T116" fmla="*/ 1138 w 6808"/>
              <a:gd name="T117" fmla="*/ 1068 h 2304"/>
              <a:gd name="T118" fmla="*/ 1224 w 6808"/>
              <a:gd name="T119" fmla="*/ 755 h 2304"/>
              <a:gd name="T120" fmla="*/ 1041 w 6808"/>
              <a:gd name="T121" fmla="*/ 1159 h 2304"/>
              <a:gd name="T122" fmla="*/ 754 w 6808"/>
              <a:gd name="T123" fmla="*/ 1225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08" h="2304">
                <a:moveTo>
                  <a:pt x="1963" y="226"/>
                </a:moveTo>
                <a:cubicBezTo>
                  <a:pt x="2071" y="226"/>
                  <a:pt x="2168" y="241"/>
                  <a:pt x="2191" y="244"/>
                </a:cubicBezTo>
                <a:cubicBezTo>
                  <a:pt x="2191" y="305"/>
                  <a:pt x="2191" y="305"/>
                  <a:pt x="2191" y="305"/>
                </a:cubicBezTo>
                <a:cubicBezTo>
                  <a:pt x="2143" y="301"/>
                  <a:pt x="2027" y="292"/>
                  <a:pt x="1973" y="292"/>
                </a:cubicBezTo>
                <a:cubicBezTo>
                  <a:pt x="1817" y="292"/>
                  <a:pt x="1714" y="352"/>
                  <a:pt x="1714" y="599"/>
                </a:cubicBezTo>
                <a:cubicBezTo>
                  <a:pt x="1714" y="699"/>
                  <a:pt x="1714" y="699"/>
                  <a:pt x="1714" y="699"/>
                </a:cubicBezTo>
                <a:cubicBezTo>
                  <a:pt x="1714" y="936"/>
                  <a:pt x="1810" y="1006"/>
                  <a:pt x="1972" y="1006"/>
                </a:cubicBezTo>
                <a:cubicBezTo>
                  <a:pt x="2020" y="1006"/>
                  <a:pt x="2074" y="1005"/>
                  <a:pt x="2117" y="1001"/>
                </a:cubicBezTo>
                <a:cubicBezTo>
                  <a:pt x="2117" y="636"/>
                  <a:pt x="2117" y="636"/>
                  <a:pt x="2117" y="636"/>
                </a:cubicBezTo>
                <a:cubicBezTo>
                  <a:pt x="2191" y="636"/>
                  <a:pt x="2191" y="636"/>
                  <a:pt x="2191" y="636"/>
                </a:cubicBezTo>
                <a:cubicBezTo>
                  <a:pt x="2191" y="1054"/>
                  <a:pt x="2191" y="1054"/>
                  <a:pt x="2191" y="1054"/>
                </a:cubicBezTo>
                <a:cubicBezTo>
                  <a:pt x="2142" y="1061"/>
                  <a:pt x="2056" y="1074"/>
                  <a:pt x="1963" y="1074"/>
                </a:cubicBezTo>
                <a:cubicBezTo>
                  <a:pt x="1776" y="1074"/>
                  <a:pt x="1640" y="981"/>
                  <a:pt x="1640" y="699"/>
                </a:cubicBezTo>
                <a:cubicBezTo>
                  <a:pt x="1640" y="599"/>
                  <a:pt x="1640" y="599"/>
                  <a:pt x="1640" y="599"/>
                </a:cubicBezTo>
                <a:cubicBezTo>
                  <a:pt x="1640" y="305"/>
                  <a:pt x="1788" y="226"/>
                  <a:pt x="1963" y="226"/>
                </a:cubicBezTo>
                <a:close/>
                <a:moveTo>
                  <a:pt x="2810" y="994"/>
                </a:moveTo>
                <a:cubicBezTo>
                  <a:pt x="2411" y="994"/>
                  <a:pt x="2411" y="994"/>
                  <a:pt x="2411" y="994"/>
                </a:cubicBezTo>
                <a:cubicBezTo>
                  <a:pt x="2411" y="665"/>
                  <a:pt x="2411" y="665"/>
                  <a:pt x="2411" y="665"/>
                </a:cubicBezTo>
                <a:cubicBezTo>
                  <a:pt x="2783" y="665"/>
                  <a:pt x="2783" y="665"/>
                  <a:pt x="2783" y="665"/>
                </a:cubicBezTo>
                <a:cubicBezTo>
                  <a:pt x="2783" y="598"/>
                  <a:pt x="2783" y="598"/>
                  <a:pt x="2783" y="598"/>
                </a:cubicBezTo>
                <a:cubicBezTo>
                  <a:pt x="2411" y="598"/>
                  <a:pt x="2411" y="598"/>
                  <a:pt x="2411" y="598"/>
                </a:cubicBezTo>
                <a:cubicBezTo>
                  <a:pt x="2411" y="305"/>
                  <a:pt x="2411" y="305"/>
                  <a:pt x="2411" y="305"/>
                </a:cubicBezTo>
                <a:cubicBezTo>
                  <a:pt x="2810" y="305"/>
                  <a:pt x="2810" y="305"/>
                  <a:pt x="2810" y="305"/>
                </a:cubicBezTo>
                <a:cubicBezTo>
                  <a:pt x="2810" y="239"/>
                  <a:pt x="2810" y="239"/>
                  <a:pt x="2810" y="239"/>
                </a:cubicBezTo>
                <a:cubicBezTo>
                  <a:pt x="2337" y="239"/>
                  <a:pt x="2337" y="239"/>
                  <a:pt x="2337" y="239"/>
                </a:cubicBezTo>
                <a:cubicBezTo>
                  <a:pt x="2337" y="1059"/>
                  <a:pt x="2337" y="1059"/>
                  <a:pt x="2337" y="1059"/>
                </a:cubicBezTo>
                <a:cubicBezTo>
                  <a:pt x="2810" y="1059"/>
                  <a:pt x="2810" y="1059"/>
                  <a:pt x="2810" y="1059"/>
                </a:cubicBezTo>
                <a:lnTo>
                  <a:pt x="2810" y="994"/>
                </a:lnTo>
                <a:close/>
                <a:moveTo>
                  <a:pt x="3016" y="239"/>
                </a:moveTo>
                <a:cubicBezTo>
                  <a:pt x="2942" y="239"/>
                  <a:pt x="2942" y="239"/>
                  <a:pt x="2942" y="239"/>
                </a:cubicBezTo>
                <a:cubicBezTo>
                  <a:pt x="2942" y="1059"/>
                  <a:pt x="2942" y="1059"/>
                  <a:pt x="2942" y="1059"/>
                </a:cubicBezTo>
                <a:cubicBezTo>
                  <a:pt x="3407" y="1059"/>
                  <a:pt x="3407" y="1059"/>
                  <a:pt x="3407" y="1059"/>
                </a:cubicBezTo>
                <a:cubicBezTo>
                  <a:pt x="3407" y="994"/>
                  <a:pt x="3407" y="994"/>
                  <a:pt x="3407" y="994"/>
                </a:cubicBezTo>
                <a:cubicBezTo>
                  <a:pt x="3016" y="994"/>
                  <a:pt x="3016" y="994"/>
                  <a:pt x="3016" y="994"/>
                </a:cubicBezTo>
                <a:lnTo>
                  <a:pt x="3016" y="239"/>
                </a:lnTo>
                <a:close/>
                <a:moveTo>
                  <a:pt x="3773" y="1072"/>
                </a:moveTo>
                <a:cubicBezTo>
                  <a:pt x="3972" y="1072"/>
                  <a:pt x="4061" y="950"/>
                  <a:pt x="4061" y="707"/>
                </a:cubicBezTo>
                <a:cubicBezTo>
                  <a:pt x="4061" y="239"/>
                  <a:pt x="4061" y="239"/>
                  <a:pt x="4061" y="239"/>
                </a:cubicBezTo>
                <a:cubicBezTo>
                  <a:pt x="3988" y="239"/>
                  <a:pt x="3988" y="239"/>
                  <a:pt x="3988" y="239"/>
                </a:cubicBezTo>
                <a:cubicBezTo>
                  <a:pt x="3988" y="699"/>
                  <a:pt x="3988" y="699"/>
                  <a:pt x="3988" y="699"/>
                </a:cubicBezTo>
                <a:cubicBezTo>
                  <a:pt x="3988" y="915"/>
                  <a:pt x="3935" y="1006"/>
                  <a:pt x="3773" y="1006"/>
                </a:cubicBezTo>
                <a:cubicBezTo>
                  <a:pt x="3609" y="1006"/>
                  <a:pt x="3558" y="916"/>
                  <a:pt x="3558" y="699"/>
                </a:cubicBezTo>
                <a:cubicBezTo>
                  <a:pt x="3558" y="239"/>
                  <a:pt x="3558" y="239"/>
                  <a:pt x="3558" y="239"/>
                </a:cubicBezTo>
                <a:cubicBezTo>
                  <a:pt x="3484" y="239"/>
                  <a:pt x="3484" y="239"/>
                  <a:pt x="3484" y="239"/>
                </a:cubicBezTo>
                <a:cubicBezTo>
                  <a:pt x="3484" y="707"/>
                  <a:pt x="3484" y="707"/>
                  <a:pt x="3484" y="707"/>
                </a:cubicBezTo>
                <a:cubicBezTo>
                  <a:pt x="3484" y="950"/>
                  <a:pt x="3572" y="1072"/>
                  <a:pt x="3773" y="1072"/>
                </a:cubicBezTo>
                <a:close/>
                <a:moveTo>
                  <a:pt x="4300" y="657"/>
                </a:moveTo>
                <a:cubicBezTo>
                  <a:pt x="4672" y="1059"/>
                  <a:pt x="4672" y="1059"/>
                  <a:pt x="4672" y="1059"/>
                </a:cubicBezTo>
                <a:cubicBezTo>
                  <a:pt x="4773" y="1059"/>
                  <a:pt x="4773" y="1059"/>
                  <a:pt x="4773" y="1059"/>
                </a:cubicBezTo>
                <a:cubicBezTo>
                  <a:pt x="4383" y="642"/>
                  <a:pt x="4383" y="642"/>
                  <a:pt x="4383" y="642"/>
                </a:cubicBezTo>
                <a:cubicBezTo>
                  <a:pt x="4772" y="239"/>
                  <a:pt x="4772" y="239"/>
                  <a:pt x="4772" y="239"/>
                </a:cubicBezTo>
                <a:cubicBezTo>
                  <a:pt x="4676" y="239"/>
                  <a:pt x="4676" y="239"/>
                  <a:pt x="4676" y="239"/>
                </a:cubicBezTo>
                <a:cubicBezTo>
                  <a:pt x="4300" y="629"/>
                  <a:pt x="4300" y="629"/>
                  <a:pt x="4300" y="629"/>
                </a:cubicBezTo>
                <a:cubicBezTo>
                  <a:pt x="4300" y="239"/>
                  <a:pt x="4300" y="239"/>
                  <a:pt x="4300" y="239"/>
                </a:cubicBezTo>
                <a:cubicBezTo>
                  <a:pt x="4226" y="239"/>
                  <a:pt x="4226" y="239"/>
                  <a:pt x="4226" y="239"/>
                </a:cubicBezTo>
                <a:cubicBezTo>
                  <a:pt x="4226" y="1059"/>
                  <a:pt x="4226" y="1059"/>
                  <a:pt x="4226" y="1059"/>
                </a:cubicBezTo>
                <a:cubicBezTo>
                  <a:pt x="4300" y="1059"/>
                  <a:pt x="4300" y="1059"/>
                  <a:pt x="4300" y="1059"/>
                </a:cubicBezTo>
                <a:lnTo>
                  <a:pt x="4300" y="657"/>
                </a:lnTo>
                <a:close/>
                <a:moveTo>
                  <a:pt x="4961" y="657"/>
                </a:moveTo>
                <a:cubicBezTo>
                  <a:pt x="5333" y="1059"/>
                  <a:pt x="5333" y="1059"/>
                  <a:pt x="5333" y="1059"/>
                </a:cubicBezTo>
                <a:cubicBezTo>
                  <a:pt x="5435" y="1059"/>
                  <a:pt x="5435" y="1059"/>
                  <a:pt x="5435" y="1059"/>
                </a:cubicBezTo>
                <a:cubicBezTo>
                  <a:pt x="5044" y="642"/>
                  <a:pt x="5044" y="642"/>
                  <a:pt x="5044" y="642"/>
                </a:cubicBezTo>
                <a:cubicBezTo>
                  <a:pt x="5434" y="239"/>
                  <a:pt x="5434" y="239"/>
                  <a:pt x="5434" y="239"/>
                </a:cubicBezTo>
                <a:cubicBezTo>
                  <a:pt x="5338" y="239"/>
                  <a:pt x="5338" y="239"/>
                  <a:pt x="5338" y="239"/>
                </a:cubicBezTo>
                <a:cubicBezTo>
                  <a:pt x="4961" y="629"/>
                  <a:pt x="4961" y="629"/>
                  <a:pt x="4961" y="629"/>
                </a:cubicBezTo>
                <a:cubicBezTo>
                  <a:pt x="4961" y="239"/>
                  <a:pt x="4961" y="239"/>
                  <a:pt x="4961" y="239"/>
                </a:cubicBezTo>
                <a:cubicBezTo>
                  <a:pt x="4887" y="239"/>
                  <a:pt x="4887" y="239"/>
                  <a:pt x="4887" y="239"/>
                </a:cubicBezTo>
                <a:cubicBezTo>
                  <a:pt x="4887" y="1059"/>
                  <a:pt x="4887" y="1059"/>
                  <a:pt x="4887" y="1059"/>
                </a:cubicBezTo>
                <a:cubicBezTo>
                  <a:pt x="4961" y="1059"/>
                  <a:pt x="4961" y="1059"/>
                  <a:pt x="4961" y="1059"/>
                </a:cubicBezTo>
                <a:lnTo>
                  <a:pt x="4961" y="657"/>
                </a:lnTo>
                <a:close/>
                <a:moveTo>
                  <a:pt x="5547" y="1059"/>
                </a:moveTo>
                <a:cubicBezTo>
                  <a:pt x="5621" y="1059"/>
                  <a:pt x="5621" y="1059"/>
                  <a:pt x="5621" y="1059"/>
                </a:cubicBezTo>
                <a:cubicBezTo>
                  <a:pt x="5621" y="239"/>
                  <a:pt x="5621" y="239"/>
                  <a:pt x="5621" y="239"/>
                </a:cubicBezTo>
                <a:cubicBezTo>
                  <a:pt x="5547" y="239"/>
                  <a:pt x="5547" y="239"/>
                  <a:pt x="5547" y="239"/>
                </a:cubicBezTo>
                <a:lnTo>
                  <a:pt x="5547" y="1059"/>
                </a:lnTo>
                <a:close/>
                <a:moveTo>
                  <a:pt x="6087" y="1074"/>
                </a:moveTo>
                <a:cubicBezTo>
                  <a:pt x="6180" y="1074"/>
                  <a:pt x="6266" y="1061"/>
                  <a:pt x="6314" y="1054"/>
                </a:cubicBezTo>
                <a:cubicBezTo>
                  <a:pt x="6314" y="636"/>
                  <a:pt x="6314" y="636"/>
                  <a:pt x="6314" y="636"/>
                </a:cubicBezTo>
                <a:cubicBezTo>
                  <a:pt x="6240" y="636"/>
                  <a:pt x="6240" y="636"/>
                  <a:pt x="6240" y="636"/>
                </a:cubicBezTo>
                <a:cubicBezTo>
                  <a:pt x="6240" y="1001"/>
                  <a:pt x="6240" y="1001"/>
                  <a:pt x="6240" y="1001"/>
                </a:cubicBezTo>
                <a:cubicBezTo>
                  <a:pt x="6197" y="1005"/>
                  <a:pt x="6143" y="1006"/>
                  <a:pt x="6096" y="1006"/>
                </a:cubicBezTo>
                <a:cubicBezTo>
                  <a:pt x="5933" y="1006"/>
                  <a:pt x="5837" y="936"/>
                  <a:pt x="5837" y="699"/>
                </a:cubicBezTo>
                <a:cubicBezTo>
                  <a:pt x="5837" y="599"/>
                  <a:pt x="5837" y="599"/>
                  <a:pt x="5837" y="599"/>
                </a:cubicBezTo>
                <a:cubicBezTo>
                  <a:pt x="5837" y="352"/>
                  <a:pt x="5940" y="292"/>
                  <a:pt x="6097" y="292"/>
                </a:cubicBezTo>
                <a:cubicBezTo>
                  <a:pt x="6151" y="292"/>
                  <a:pt x="6267" y="301"/>
                  <a:pt x="6314" y="305"/>
                </a:cubicBezTo>
                <a:cubicBezTo>
                  <a:pt x="6314" y="244"/>
                  <a:pt x="6314" y="244"/>
                  <a:pt x="6314" y="244"/>
                </a:cubicBezTo>
                <a:cubicBezTo>
                  <a:pt x="6291" y="241"/>
                  <a:pt x="6194" y="226"/>
                  <a:pt x="6087" y="226"/>
                </a:cubicBezTo>
                <a:cubicBezTo>
                  <a:pt x="5911" y="226"/>
                  <a:pt x="5763" y="305"/>
                  <a:pt x="5763" y="599"/>
                </a:cubicBezTo>
                <a:cubicBezTo>
                  <a:pt x="5763" y="699"/>
                  <a:pt x="5763" y="699"/>
                  <a:pt x="5763" y="699"/>
                </a:cubicBezTo>
                <a:cubicBezTo>
                  <a:pt x="5763" y="981"/>
                  <a:pt x="5899" y="1074"/>
                  <a:pt x="6087" y="1074"/>
                </a:cubicBezTo>
                <a:close/>
                <a:moveTo>
                  <a:pt x="731" y="1837"/>
                </a:moveTo>
                <a:cubicBezTo>
                  <a:pt x="731" y="1923"/>
                  <a:pt x="731" y="1923"/>
                  <a:pt x="731" y="1923"/>
                </a:cubicBezTo>
                <a:cubicBezTo>
                  <a:pt x="731" y="2182"/>
                  <a:pt x="618" y="2304"/>
                  <a:pt x="422" y="2304"/>
                </a:cubicBezTo>
                <a:cubicBezTo>
                  <a:pt x="226" y="2304"/>
                  <a:pt x="112" y="2182"/>
                  <a:pt x="112" y="1923"/>
                </a:cubicBezTo>
                <a:cubicBezTo>
                  <a:pt x="112" y="1837"/>
                  <a:pt x="112" y="1837"/>
                  <a:pt x="112" y="1837"/>
                </a:cubicBezTo>
                <a:cubicBezTo>
                  <a:pt x="112" y="1577"/>
                  <a:pt x="226" y="1456"/>
                  <a:pt x="422" y="1456"/>
                </a:cubicBezTo>
                <a:cubicBezTo>
                  <a:pt x="618" y="1456"/>
                  <a:pt x="731" y="1577"/>
                  <a:pt x="731" y="1837"/>
                </a:cubicBezTo>
                <a:close/>
                <a:moveTo>
                  <a:pt x="657" y="1837"/>
                </a:moveTo>
                <a:cubicBezTo>
                  <a:pt x="657" y="1599"/>
                  <a:pt x="559" y="1522"/>
                  <a:pt x="422" y="1522"/>
                </a:cubicBezTo>
                <a:cubicBezTo>
                  <a:pt x="284" y="1522"/>
                  <a:pt x="186" y="1599"/>
                  <a:pt x="186" y="1837"/>
                </a:cubicBezTo>
                <a:cubicBezTo>
                  <a:pt x="186" y="1923"/>
                  <a:pt x="186" y="1923"/>
                  <a:pt x="186" y="1923"/>
                </a:cubicBezTo>
                <a:cubicBezTo>
                  <a:pt x="186" y="2160"/>
                  <a:pt x="285" y="2238"/>
                  <a:pt x="422" y="2238"/>
                </a:cubicBezTo>
                <a:cubicBezTo>
                  <a:pt x="559" y="2238"/>
                  <a:pt x="657" y="2160"/>
                  <a:pt x="657" y="1923"/>
                </a:cubicBezTo>
                <a:lnTo>
                  <a:pt x="657" y="1837"/>
                </a:lnTo>
                <a:close/>
                <a:moveTo>
                  <a:pt x="1370" y="1930"/>
                </a:moveTo>
                <a:cubicBezTo>
                  <a:pt x="1370" y="2145"/>
                  <a:pt x="1317" y="2236"/>
                  <a:pt x="1154" y="2236"/>
                </a:cubicBezTo>
                <a:cubicBezTo>
                  <a:pt x="990" y="2236"/>
                  <a:pt x="939" y="2146"/>
                  <a:pt x="939" y="1930"/>
                </a:cubicBezTo>
                <a:cubicBezTo>
                  <a:pt x="939" y="1469"/>
                  <a:pt x="939" y="1469"/>
                  <a:pt x="939" y="1469"/>
                </a:cubicBezTo>
                <a:cubicBezTo>
                  <a:pt x="865" y="1469"/>
                  <a:pt x="865" y="1469"/>
                  <a:pt x="865" y="1469"/>
                </a:cubicBezTo>
                <a:cubicBezTo>
                  <a:pt x="865" y="1937"/>
                  <a:pt x="865" y="1937"/>
                  <a:pt x="865" y="1937"/>
                </a:cubicBezTo>
                <a:cubicBezTo>
                  <a:pt x="865" y="2180"/>
                  <a:pt x="954" y="2303"/>
                  <a:pt x="1154" y="2303"/>
                </a:cubicBezTo>
                <a:cubicBezTo>
                  <a:pt x="1353" y="2303"/>
                  <a:pt x="1443" y="2180"/>
                  <a:pt x="1443" y="1937"/>
                </a:cubicBezTo>
                <a:cubicBezTo>
                  <a:pt x="1443" y="1469"/>
                  <a:pt x="1443" y="1469"/>
                  <a:pt x="1443" y="1469"/>
                </a:cubicBezTo>
                <a:cubicBezTo>
                  <a:pt x="1370" y="1469"/>
                  <a:pt x="1370" y="1469"/>
                  <a:pt x="1370" y="1469"/>
                </a:cubicBezTo>
                <a:lnTo>
                  <a:pt x="1370" y="1930"/>
                </a:lnTo>
                <a:close/>
                <a:moveTo>
                  <a:pt x="2177" y="1830"/>
                </a:moveTo>
                <a:cubicBezTo>
                  <a:pt x="2177" y="1927"/>
                  <a:pt x="2177" y="1927"/>
                  <a:pt x="2177" y="1927"/>
                </a:cubicBezTo>
                <a:cubicBezTo>
                  <a:pt x="2177" y="2165"/>
                  <a:pt x="2077" y="2294"/>
                  <a:pt x="1825" y="2294"/>
                </a:cubicBezTo>
                <a:cubicBezTo>
                  <a:pt x="1732" y="2294"/>
                  <a:pt x="1685" y="2292"/>
                  <a:pt x="1604" y="2289"/>
                </a:cubicBezTo>
                <a:cubicBezTo>
                  <a:pt x="1604" y="1469"/>
                  <a:pt x="1604" y="1469"/>
                  <a:pt x="1604" y="1469"/>
                </a:cubicBezTo>
                <a:cubicBezTo>
                  <a:pt x="1693" y="1467"/>
                  <a:pt x="1724" y="1466"/>
                  <a:pt x="1825" y="1466"/>
                </a:cubicBezTo>
                <a:cubicBezTo>
                  <a:pt x="2071" y="1466"/>
                  <a:pt x="2177" y="1593"/>
                  <a:pt x="2177" y="1830"/>
                </a:cubicBezTo>
                <a:close/>
                <a:moveTo>
                  <a:pt x="2103" y="1830"/>
                </a:moveTo>
                <a:cubicBezTo>
                  <a:pt x="2103" y="1608"/>
                  <a:pt x="2006" y="1532"/>
                  <a:pt x="1820" y="1532"/>
                </a:cubicBezTo>
                <a:cubicBezTo>
                  <a:pt x="1764" y="1532"/>
                  <a:pt x="1721" y="1533"/>
                  <a:pt x="1678" y="1534"/>
                </a:cubicBezTo>
                <a:cubicBezTo>
                  <a:pt x="1678" y="2224"/>
                  <a:pt x="1678" y="2224"/>
                  <a:pt x="1678" y="2224"/>
                </a:cubicBezTo>
                <a:cubicBezTo>
                  <a:pt x="1720" y="2227"/>
                  <a:pt x="1768" y="2229"/>
                  <a:pt x="1820" y="2229"/>
                </a:cubicBezTo>
                <a:cubicBezTo>
                  <a:pt x="2006" y="2229"/>
                  <a:pt x="2103" y="2149"/>
                  <a:pt x="2103" y="1927"/>
                </a:cubicBezTo>
                <a:lnTo>
                  <a:pt x="2103" y="1830"/>
                </a:lnTo>
                <a:close/>
                <a:moveTo>
                  <a:pt x="3190" y="2101"/>
                </a:moveTo>
                <a:cubicBezTo>
                  <a:pt x="3181" y="2147"/>
                  <a:pt x="3174" y="2186"/>
                  <a:pt x="3168" y="2231"/>
                </a:cubicBezTo>
                <a:cubicBezTo>
                  <a:pt x="3163" y="2231"/>
                  <a:pt x="3163" y="2231"/>
                  <a:pt x="3163" y="2231"/>
                </a:cubicBezTo>
                <a:cubicBezTo>
                  <a:pt x="3154" y="2188"/>
                  <a:pt x="3144" y="2146"/>
                  <a:pt x="3134" y="2104"/>
                </a:cubicBezTo>
                <a:cubicBezTo>
                  <a:pt x="3007" y="1593"/>
                  <a:pt x="3007" y="1593"/>
                  <a:pt x="3007" y="1593"/>
                </a:cubicBezTo>
                <a:cubicBezTo>
                  <a:pt x="2890" y="1593"/>
                  <a:pt x="2890" y="1593"/>
                  <a:pt x="2890" y="1593"/>
                </a:cubicBezTo>
                <a:cubicBezTo>
                  <a:pt x="2765" y="2101"/>
                  <a:pt x="2765" y="2101"/>
                  <a:pt x="2765" y="2101"/>
                </a:cubicBezTo>
                <a:cubicBezTo>
                  <a:pt x="2755" y="2144"/>
                  <a:pt x="2745" y="2188"/>
                  <a:pt x="2735" y="2231"/>
                </a:cubicBezTo>
                <a:cubicBezTo>
                  <a:pt x="2731" y="2231"/>
                  <a:pt x="2731" y="2231"/>
                  <a:pt x="2731" y="2231"/>
                </a:cubicBezTo>
                <a:cubicBezTo>
                  <a:pt x="2724" y="2188"/>
                  <a:pt x="2716" y="2143"/>
                  <a:pt x="2708" y="2101"/>
                </a:cubicBezTo>
                <a:cubicBezTo>
                  <a:pt x="2588" y="1469"/>
                  <a:pt x="2588" y="1469"/>
                  <a:pt x="2588" y="1469"/>
                </a:cubicBezTo>
                <a:cubicBezTo>
                  <a:pt x="2510" y="1469"/>
                  <a:pt x="2510" y="1469"/>
                  <a:pt x="2510" y="1469"/>
                </a:cubicBezTo>
                <a:cubicBezTo>
                  <a:pt x="2671" y="2289"/>
                  <a:pt x="2671" y="2289"/>
                  <a:pt x="2671" y="2289"/>
                </a:cubicBezTo>
                <a:cubicBezTo>
                  <a:pt x="2790" y="2289"/>
                  <a:pt x="2790" y="2289"/>
                  <a:pt x="2790" y="2289"/>
                </a:cubicBezTo>
                <a:cubicBezTo>
                  <a:pt x="2925" y="1746"/>
                  <a:pt x="2925" y="1746"/>
                  <a:pt x="2925" y="1746"/>
                </a:cubicBezTo>
                <a:cubicBezTo>
                  <a:pt x="2932" y="1715"/>
                  <a:pt x="2939" y="1687"/>
                  <a:pt x="2947" y="1656"/>
                </a:cubicBezTo>
                <a:cubicBezTo>
                  <a:pt x="2950" y="1656"/>
                  <a:pt x="2950" y="1656"/>
                  <a:pt x="2950" y="1656"/>
                </a:cubicBezTo>
                <a:cubicBezTo>
                  <a:pt x="2957" y="1687"/>
                  <a:pt x="2964" y="1715"/>
                  <a:pt x="2971" y="1746"/>
                </a:cubicBezTo>
                <a:cubicBezTo>
                  <a:pt x="3107" y="2289"/>
                  <a:pt x="3107" y="2289"/>
                  <a:pt x="3107" y="2289"/>
                </a:cubicBezTo>
                <a:cubicBezTo>
                  <a:pt x="3225" y="2289"/>
                  <a:pt x="3225" y="2289"/>
                  <a:pt x="3225" y="2289"/>
                </a:cubicBezTo>
                <a:cubicBezTo>
                  <a:pt x="3386" y="1469"/>
                  <a:pt x="3386" y="1469"/>
                  <a:pt x="3386" y="1469"/>
                </a:cubicBezTo>
                <a:cubicBezTo>
                  <a:pt x="3310" y="1469"/>
                  <a:pt x="3310" y="1469"/>
                  <a:pt x="3310" y="1469"/>
                </a:cubicBezTo>
                <a:lnTo>
                  <a:pt x="3190" y="2101"/>
                </a:lnTo>
                <a:close/>
                <a:moveTo>
                  <a:pt x="4090" y="1837"/>
                </a:moveTo>
                <a:cubicBezTo>
                  <a:pt x="4090" y="1923"/>
                  <a:pt x="4090" y="1923"/>
                  <a:pt x="4090" y="1923"/>
                </a:cubicBezTo>
                <a:cubicBezTo>
                  <a:pt x="4090" y="2182"/>
                  <a:pt x="3976" y="2304"/>
                  <a:pt x="3781" y="2304"/>
                </a:cubicBezTo>
                <a:cubicBezTo>
                  <a:pt x="3584" y="2304"/>
                  <a:pt x="3471" y="2182"/>
                  <a:pt x="3471" y="1923"/>
                </a:cubicBezTo>
                <a:cubicBezTo>
                  <a:pt x="3471" y="1837"/>
                  <a:pt x="3471" y="1837"/>
                  <a:pt x="3471" y="1837"/>
                </a:cubicBezTo>
                <a:cubicBezTo>
                  <a:pt x="3471" y="1577"/>
                  <a:pt x="3584" y="1456"/>
                  <a:pt x="3781" y="1456"/>
                </a:cubicBezTo>
                <a:cubicBezTo>
                  <a:pt x="3976" y="1456"/>
                  <a:pt x="4090" y="1577"/>
                  <a:pt x="4090" y="1837"/>
                </a:cubicBezTo>
                <a:close/>
                <a:moveTo>
                  <a:pt x="4016" y="1837"/>
                </a:moveTo>
                <a:cubicBezTo>
                  <a:pt x="4016" y="1599"/>
                  <a:pt x="3918" y="1522"/>
                  <a:pt x="3781" y="1522"/>
                </a:cubicBezTo>
                <a:cubicBezTo>
                  <a:pt x="3643" y="1522"/>
                  <a:pt x="3545" y="1599"/>
                  <a:pt x="3545" y="1837"/>
                </a:cubicBezTo>
                <a:cubicBezTo>
                  <a:pt x="3545" y="1923"/>
                  <a:pt x="3545" y="1923"/>
                  <a:pt x="3545" y="1923"/>
                </a:cubicBezTo>
                <a:cubicBezTo>
                  <a:pt x="3545" y="2160"/>
                  <a:pt x="3644" y="2238"/>
                  <a:pt x="3781" y="2238"/>
                </a:cubicBezTo>
                <a:cubicBezTo>
                  <a:pt x="3918" y="2238"/>
                  <a:pt x="4016" y="2160"/>
                  <a:pt x="4016" y="1923"/>
                </a:cubicBezTo>
                <a:lnTo>
                  <a:pt x="4016" y="1837"/>
                </a:lnTo>
                <a:close/>
                <a:moveTo>
                  <a:pt x="4582" y="1940"/>
                </a:moveTo>
                <a:cubicBezTo>
                  <a:pt x="4795" y="2289"/>
                  <a:pt x="4795" y="2289"/>
                  <a:pt x="4795" y="2289"/>
                </a:cubicBezTo>
                <a:cubicBezTo>
                  <a:pt x="4707" y="2289"/>
                  <a:pt x="4707" y="2289"/>
                  <a:pt x="4707" y="2289"/>
                </a:cubicBezTo>
                <a:cubicBezTo>
                  <a:pt x="4503" y="1955"/>
                  <a:pt x="4503" y="1955"/>
                  <a:pt x="4503" y="1955"/>
                </a:cubicBezTo>
                <a:cubicBezTo>
                  <a:pt x="4479" y="1956"/>
                  <a:pt x="4448" y="1956"/>
                  <a:pt x="4426" y="1956"/>
                </a:cubicBezTo>
                <a:cubicBezTo>
                  <a:pt x="4385" y="1956"/>
                  <a:pt x="4339" y="1956"/>
                  <a:pt x="4306" y="1955"/>
                </a:cubicBezTo>
                <a:cubicBezTo>
                  <a:pt x="4306" y="2289"/>
                  <a:pt x="4306" y="2289"/>
                  <a:pt x="4306" y="2289"/>
                </a:cubicBezTo>
                <a:cubicBezTo>
                  <a:pt x="4232" y="2289"/>
                  <a:pt x="4232" y="2289"/>
                  <a:pt x="4232" y="2289"/>
                </a:cubicBezTo>
                <a:cubicBezTo>
                  <a:pt x="4232" y="1469"/>
                  <a:pt x="4232" y="1469"/>
                  <a:pt x="4232" y="1469"/>
                </a:cubicBezTo>
                <a:cubicBezTo>
                  <a:pt x="4310" y="1466"/>
                  <a:pt x="4355" y="1465"/>
                  <a:pt x="4424" y="1465"/>
                </a:cubicBezTo>
                <a:cubicBezTo>
                  <a:pt x="4617" y="1465"/>
                  <a:pt x="4747" y="1516"/>
                  <a:pt x="4747" y="1702"/>
                </a:cubicBezTo>
                <a:cubicBezTo>
                  <a:pt x="4747" y="1711"/>
                  <a:pt x="4747" y="1711"/>
                  <a:pt x="4747" y="1711"/>
                </a:cubicBezTo>
                <a:cubicBezTo>
                  <a:pt x="4747" y="1843"/>
                  <a:pt x="4689" y="1910"/>
                  <a:pt x="4582" y="1940"/>
                </a:cubicBezTo>
                <a:close/>
                <a:moveTo>
                  <a:pt x="4672" y="1711"/>
                </a:moveTo>
                <a:cubicBezTo>
                  <a:pt x="4672" y="1702"/>
                  <a:pt x="4672" y="1702"/>
                  <a:pt x="4672" y="1702"/>
                </a:cubicBezTo>
                <a:cubicBezTo>
                  <a:pt x="4672" y="1567"/>
                  <a:pt x="4590" y="1531"/>
                  <a:pt x="4424" y="1531"/>
                </a:cubicBezTo>
                <a:cubicBezTo>
                  <a:pt x="4387" y="1531"/>
                  <a:pt x="4343" y="1533"/>
                  <a:pt x="4306" y="1534"/>
                </a:cubicBezTo>
                <a:cubicBezTo>
                  <a:pt x="4306" y="1890"/>
                  <a:pt x="4306" y="1890"/>
                  <a:pt x="4306" y="1890"/>
                </a:cubicBezTo>
                <a:cubicBezTo>
                  <a:pt x="4342" y="1891"/>
                  <a:pt x="4385" y="1891"/>
                  <a:pt x="4426" y="1891"/>
                </a:cubicBezTo>
                <a:cubicBezTo>
                  <a:pt x="4595" y="1891"/>
                  <a:pt x="4672" y="1846"/>
                  <a:pt x="4672" y="1711"/>
                </a:cubicBezTo>
                <a:close/>
                <a:moveTo>
                  <a:pt x="5485" y="1830"/>
                </a:moveTo>
                <a:cubicBezTo>
                  <a:pt x="5485" y="1927"/>
                  <a:pt x="5485" y="1927"/>
                  <a:pt x="5485" y="1927"/>
                </a:cubicBezTo>
                <a:cubicBezTo>
                  <a:pt x="5485" y="2165"/>
                  <a:pt x="5385" y="2294"/>
                  <a:pt x="5133" y="2294"/>
                </a:cubicBezTo>
                <a:cubicBezTo>
                  <a:pt x="5040" y="2294"/>
                  <a:pt x="4993" y="2292"/>
                  <a:pt x="4912" y="2289"/>
                </a:cubicBezTo>
                <a:cubicBezTo>
                  <a:pt x="4912" y="1469"/>
                  <a:pt x="4912" y="1469"/>
                  <a:pt x="4912" y="1469"/>
                </a:cubicBezTo>
                <a:cubicBezTo>
                  <a:pt x="5001" y="1467"/>
                  <a:pt x="5032" y="1466"/>
                  <a:pt x="5133" y="1466"/>
                </a:cubicBezTo>
                <a:cubicBezTo>
                  <a:pt x="5379" y="1466"/>
                  <a:pt x="5485" y="1593"/>
                  <a:pt x="5485" y="1830"/>
                </a:cubicBezTo>
                <a:close/>
                <a:moveTo>
                  <a:pt x="5411" y="1830"/>
                </a:moveTo>
                <a:cubicBezTo>
                  <a:pt x="5411" y="1608"/>
                  <a:pt x="5314" y="1532"/>
                  <a:pt x="5128" y="1532"/>
                </a:cubicBezTo>
                <a:cubicBezTo>
                  <a:pt x="5072" y="1532"/>
                  <a:pt x="5029" y="1533"/>
                  <a:pt x="4986" y="1534"/>
                </a:cubicBezTo>
                <a:cubicBezTo>
                  <a:pt x="4986" y="2224"/>
                  <a:pt x="4986" y="2224"/>
                  <a:pt x="4986" y="2224"/>
                </a:cubicBezTo>
                <a:cubicBezTo>
                  <a:pt x="5028" y="2227"/>
                  <a:pt x="5076" y="2229"/>
                  <a:pt x="5128" y="2229"/>
                </a:cubicBezTo>
                <a:cubicBezTo>
                  <a:pt x="5314" y="2229"/>
                  <a:pt x="5411" y="2149"/>
                  <a:pt x="5411" y="1927"/>
                </a:cubicBezTo>
                <a:lnTo>
                  <a:pt x="5411" y="1830"/>
                </a:lnTo>
                <a:close/>
                <a:moveTo>
                  <a:pt x="5627" y="2289"/>
                </a:moveTo>
                <a:cubicBezTo>
                  <a:pt x="6099" y="2289"/>
                  <a:pt x="6099" y="2289"/>
                  <a:pt x="6099" y="2289"/>
                </a:cubicBezTo>
                <a:cubicBezTo>
                  <a:pt x="6099" y="2224"/>
                  <a:pt x="6099" y="2224"/>
                  <a:pt x="6099" y="2224"/>
                </a:cubicBezTo>
                <a:cubicBezTo>
                  <a:pt x="5701" y="2224"/>
                  <a:pt x="5701" y="2224"/>
                  <a:pt x="5701" y="2224"/>
                </a:cubicBezTo>
                <a:cubicBezTo>
                  <a:pt x="5701" y="1895"/>
                  <a:pt x="5701" y="1895"/>
                  <a:pt x="5701" y="1895"/>
                </a:cubicBezTo>
                <a:cubicBezTo>
                  <a:pt x="6073" y="1895"/>
                  <a:pt x="6073" y="1895"/>
                  <a:pt x="6073" y="1895"/>
                </a:cubicBezTo>
                <a:cubicBezTo>
                  <a:pt x="6073" y="1828"/>
                  <a:pt x="6073" y="1828"/>
                  <a:pt x="6073" y="1828"/>
                </a:cubicBezTo>
                <a:cubicBezTo>
                  <a:pt x="5701" y="1828"/>
                  <a:pt x="5701" y="1828"/>
                  <a:pt x="5701" y="1828"/>
                </a:cubicBezTo>
                <a:cubicBezTo>
                  <a:pt x="5701" y="1535"/>
                  <a:pt x="5701" y="1535"/>
                  <a:pt x="5701" y="1535"/>
                </a:cubicBezTo>
                <a:cubicBezTo>
                  <a:pt x="6099" y="1535"/>
                  <a:pt x="6099" y="1535"/>
                  <a:pt x="6099" y="1535"/>
                </a:cubicBezTo>
                <a:cubicBezTo>
                  <a:pt x="6099" y="1469"/>
                  <a:pt x="6099" y="1469"/>
                  <a:pt x="6099" y="1469"/>
                </a:cubicBezTo>
                <a:cubicBezTo>
                  <a:pt x="5627" y="1469"/>
                  <a:pt x="5627" y="1469"/>
                  <a:pt x="5627" y="1469"/>
                </a:cubicBezTo>
                <a:lnTo>
                  <a:pt x="5627" y="2289"/>
                </a:lnTo>
                <a:close/>
                <a:moveTo>
                  <a:pt x="6737" y="1469"/>
                </a:moveTo>
                <a:cubicBezTo>
                  <a:pt x="6737" y="2069"/>
                  <a:pt x="6737" y="2069"/>
                  <a:pt x="6737" y="2069"/>
                </a:cubicBezTo>
                <a:cubicBezTo>
                  <a:pt x="6737" y="2111"/>
                  <a:pt x="6738" y="2160"/>
                  <a:pt x="6741" y="2212"/>
                </a:cubicBezTo>
                <a:cubicBezTo>
                  <a:pt x="6739" y="2212"/>
                  <a:pt x="6739" y="2212"/>
                  <a:pt x="6739" y="2212"/>
                </a:cubicBezTo>
                <a:cubicBezTo>
                  <a:pt x="6722" y="2176"/>
                  <a:pt x="6701" y="2133"/>
                  <a:pt x="6683" y="2100"/>
                </a:cubicBezTo>
                <a:cubicBezTo>
                  <a:pt x="6336" y="1469"/>
                  <a:pt x="6336" y="1469"/>
                  <a:pt x="6336" y="1469"/>
                </a:cubicBezTo>
                <a:cubicBezTo>
                  <a:pt x="6232" y="1469"/>
                  <a:pt x="6232" y="1469"/>
                  <a:pt x="6232" y="1469"/>
                </a:cubicBezTo>
                <a:cubicBezTo>
                  <a:pt x="6232" y="2289"/>
                  <a:pt x="6232" y="2289"/>
                  <a:pt x="6232" y="2289"/>
                </a:cubicBezTo>
                <a:cubicBezTo>
                  <a:pt x="6301" y="2289"/>
                  <a:pt x="6301" y="2289"/>
                  <a:pt x="6301" y="2289"/>
                </a:cubicBezTo>
                <a:cubicBezTo>
                  <a:pt x="6301" y="1680"/>
                  <a:pt x="6301" y="1680"/>
                  <a:pt x="6301" y="1680"/>
                </a:cubicBezTo>
                <a:cubicBezTo>
                  <a:pt x="6301" y="1633"/>
                  <a:pt x="6300" y="1584"/>
                  <a:pt x="6298" y="1539"/>
                </a:cubicBezTo>
                <a:cubicBezTo>
                  <a:pt x="6299" y="1539"/>
                  <a:pt x="6299" y="1539"/>
                  <a:pt x="6299" y="1539"/>
                </a:cubicBezTo>
                <a:cubicBezTo>
                  <a:pt x="6318" y="1578"/>
                  <a:pt x="6339" y="1618"/>
                  <a:pt x="6357" y="1654"/>
                </a:cubicBezTo>
                <a:cubicBezTo>
                  <a:pt x="6703" y="2291"/>
                  <a:pt x="6703" y="2291"/>
                  <a:pt x="6703" y="2291"/>
                </a:cubicBezTo>
                <a:cubicBezTo>
                  <a:pt x="6808" y="2291"/>
                  <a:pt x="6808" y="2291"/>
                  <a:pt x="6808" y="2291"/>
                </a:cubicBezTo>
                <a:cubicBezTo>
                  <a:pt x="6808" y="1469"/>
                  <a:pt x="6808" y="1469"/>
                  <a:pt x="6808" y="1469"/>
                </a:cubicBezTo>
                <a:lnTo>
                  <a:pt x="6737" y="1469"/>
                </a:lnTo>
                <a:close/>
                <a:moveTo>
                  <a:pt x="526" y="597"/>
                </a:moveTo>
                <a:cubicBezTo>
                  <a:pt x="0" y="597"/>
                  <a:pt x="0" y="597"/>
                  <a:pt x="0" y="597"/>
                </a:cubicBezTo>
                <a:cubicBezTo>
                  <a:pt x="4" y="564"/>
                  <a:pt x="4" y="564"/>
                  <a:pt x="4" y="564"/>
                </a:cubicBezTo>
                <a:cubicBezTo>
                  <a:pt x="19" y="450"/>
                  <a:pt x="64" y="342"/>
                  <a:pt x="134" y="251"/>
                </a:cubicBezTo>
                <a:cubicBezTo>
                  <a:pt x="154" y="225"/>
                  <a:pt x="154" y="225"/>
                  <a:pt x="154" y="225"/>
                </a:cubicBezTo>
                <a:lnTo>
                  <a:pt x="526" y="597"/>
                </a:lnTo>
                <a:close/>
                <a:moveTo>
                  <a:pt x="68" y="538"/>
                </a:moveTo>
                <a:cubicBezTo>
                  <a:pt x="384" y="538"/>
                  <a:pt x="384" y="538"/>
                  <a:pt x="384" y="538"/>
                </a:cubicBezTo>
                <a:cubicBezTo>
                  <a:pt x="160" y="314"/>
                  <a:pt x="160" y="314"/>
                  <a:pt x="160" y="314"/>
                </a:cubicBezTo>
                <a:cubicBezTo>
                  <a:pt x="114" y="382"/>
                  <a:pt x="83" y="458"/>
                  <a:pt x="68" y="538"/>
                </a:cubicBezTo>
                <a:close/>
                <a:moveTo>
                  <a:pt x="134" y="1042"/>
                </a:moveTo>
                <a:cubicBezTo>
                  <a:pt x="64" y="951"/>
                  <a:pt x="19" y="843"/>
                  <a:pt x="4" y="729"/>
                </a:cubicBezTo>
                <a:cubicBezTo>
                  <a:pt x="0" y="696"/>
                  <a:pt x="0" y="696"/>
                  <a:pt x="0" y="696"/>
                </a:cubicBezTo>
                <a:cubicBezTo>
                  <a:pt x="526" y="696"/>
                  <a:pt x="526" y="696"/>
                  <a:pt x="526" y="696"/>
                </a:cubicBezTo>
                <a:cubicBezTo>
                  <a:pt x="154" y="1068"/>
                  <a:pt x="154" y="1068"/>
                  <a:pt x="154" y="1068"/>
                </a:cubicBezTo>
                <a:lnTo>
                  <a:pt x="134" y="1042"/>
                </a:lnTo>
                <a:close/>
                <a:moveTo>
                  <a:pt x="68" y="755"/>
                </a:moveTo>
                <a:cubicBezTo>
                  <a:pt x="83" y="835"/>
                  <a:pt x="114" y="911"/>
                  <a:pt x="160" y="979"/>
                </a:cubicBezTo>
                <a:cubicBezTo>
                  <a:pt x="384" y="755"/>
                  <a:pt x="384" y="755"/>
                  <a:pt x="384" y="755"/>
                </a:cubicBezTo>
                <a:lnTo>
                  <a:pt x="68" y="755"/>
                </a:lnTo>
                <a:close/>
                <a:moveTo>
                  <a:pt x="766" y="597"/>
                </a:moveTo>
                <a:cubicBezTo>
                  <a:pt x="1138" y="225"/>
                  <a:pt x="1138" y="225"/>
                  <a:pt x="1138" y="225"/>
                </a:cubicBezTo>
                <a:cubicBezTo>
                  <a:pt x="1158" y="251"/>
                  <a:pt x="1158" y="251"/>
                  <a:pt x="1158" y="251"/>
                </a:cubicBezTo>
                <a:cubicBezTo>
                  <a:pt x="1229" y="342"/>
                  <a:pt x="1273" y="450"/>
                  <a:pt x="1288" y="564"/>
                </a:cubicBezTo>
                <a:cubicBezTo>
                  <a:pt x="1292" y="597"/>
                  <a:pt x="1292" y="597"/>
                  <a:pt x="1292" y="597"/>
                </a:cubicBezTo>
                <a:lnTo>
                  <a:pt x="766" y="597"/>
                </a:lnTo>
                <a:close/>
                <a:moveTo>
                  <a:pt x="1132" y="314"/>
                </a:moveTo>
                <a:cubicBezTo>
                  <a:pt x="908" y="538"/>
                  <a:pt x="908" y="538"/>
                  <a:pt x="908" y="538"/>
                </a:cubicBezTo>
                <a:cubicBezTo>
                  <a:pt x="1224" y="538"/>
                  <a:pt x="1224" y="538"/>
                  <a:pt x="1224" y="538"/>
                </a:cubicBezTo>
                <a:cubicBezTo>
                  <a:pt x="1209" y="458"/>
                  <a:pt x="1178" y="382"/>
                  <a:pt x="1132" y="314"/>
                </a:cubicBezTo>
                <a:close/>
                <a:moveTo>
                  <a:pt x="596" y="527"/>
                </a:moveTo>
                <a:cubicBezTo>
                  <a:pt x="224" y="155"/>
                  <a:pt x="224" y="155"/>
                  <a:pt x="224" y="155"/>
                </a:cubicBezTo>
                <a:cubicBezTo>
                  <a:pt x="251" y="134"/>
                  <a:pt x="251" y="134"/>
                  <a:pt x="251" y="134"/>
                </a:cubicBezTo>
                <a:cubicBezTo>
                  <a:pt x="342" y="64"/>
                  <a:pt x="450" y="19"/>
                  <a:pt x="563" y="5"/>
                </a:cubicBezTo>
                <a:cubicBezTo>
                  <a:pt x="596" y="0"/>
                  <a:pt x="596" y="0"/>
                  <a:pt x="596" y="0"/>
                </a:cubicBezTo>
                <a:lnTo>
                  <a:pt x="596" y="527"/>
                </a:lnTo>
                <a:close/>
                <a:moveTo>
                  <a:pt x="538" y="68"/>
                </a:moveTo>
                <a:cubicBezTo>
                  <a:pt x="458" y="83"/>
                  <a:pt x="381" y="115"/>
                  <a:pt x="314" y="161"/>
                </a:cubicBezTo>
                <a:cubicBezTo>
                  <a:pt x="538" y="385"/>
                  <a:pt x="538" y="385"/>
                  <a:pt x="538" y="385"/>
                </a:cubicBezTo>
                <a:lnTo>
                  <a:pt x="538" y="68"/>
                </a:lnTo>
                <a:close/>
                <a:moveTo>
                  <a:pt x="1068" y="155"/>
                </a:moveTo>
                <a:cubicBezTo>
                  <a:pt x="696" y="527"/>
                  <a:pt x="696" y="527"/>
                  <a:pt x="696" y="527"/>
                </a:cubicBezTo>
                <a:cubicBezTo>
                  <a:pt x="696" y="0"/>
                  <a:pt x="696" y="0"/>
                  <a:pt x="696" y="0"/>
                </a:cubicBezTo>
                <a:cubicBezTo>
                  <a:pt x="729" y="5"/>
                  <a:pt x="729" y="5"/>
                  <a:pt x="729" y="5"/>
                </a:cubicBezTo>
                <a:cubicBezTo>
                  <a:pt x="842" y="19"/>
                  <a:pt x="951" y="64"/>
                  <a:pt x="1041" y="134"/>
                </a:cubicBezTo>
                <a:lnTo>
                  <a:pt x="1068" y="155"/>
                </a:lnTo>
                <a:close/>
                <a:moveTo>
                  <a:pt x="978" y="161"/>
                </a:moveTo>
                <a:cubicBezTo>
                  <a:pt x="911" y="115"/>
                  <a:pt x="835" y="83"/>
                  <a:pt x="754" y="68"/>
                </a:cubicBezTo>
                <a:cubicBezTo>
                  <a:pt x="754" y="385"/>
                  <a:pt x="754" y="385"/>
                  <a:pt x="754" y="385"/>
                </a:cubicBezTo>
                <a:lnTo>
                  <a:pt x="978" y="161"/>
                </a:lnTo>
                <a:close/>
                <a:moveTo>
                  <a:pt x="224" y="1138"/>
                </a:moveTo>
                <a:cubicBezTo>
                  <a:pt x="596" y="766"/>
                  <a:pt x="596" y="766"/>
                  <a:pt x="596" y="766"/>
                </a:cubicBezTo>
                <a:cubicBezTo>
                  <a:pt x="596" y="1293"/>
                  <a:pt x="596" y="1293"/>
                  <a:pt x="596" y="1293"/>
                </a:cubicBezTo>
                <a:cubicBezTo>
                  <a:pt x="563" y="1288"/>
                  <a:pt x="563" y="1288"/>
                  <a:pt x="563" y="1288"/>
                </a:cubicBezTo>
                <a:cubicBezTo>
                  <a:pt x="450" y="1274"/>
                  <a:pt x="342" y="1229"/>
                  <a:pt x="251" y="1159"/>
                </a:cubicBezTo>
                <a:lnTo>
                  <a:pt x="224" y="1138"/>
                </a:lnTo>
                <a:close/>
                <a:moveTo>
                  <a:pt x="314" y="1132"/>
                </a:moveTo>
                <a:cubicBezTo>
                  <a:pt x="381" y="1178"/>
                  <a:pt x="457" y="1210"/>
                  <a:pt x="538" y="1225"/>
                </a:cubicBezTo>
                <a:cubicBezTo>
                  <a:pt x="538" y="908"/>
                  <a:pt x="538" y="908"/>
                  <a:pt x="538" y="908"/>
                </a:cubicBezTo>
                <a:lnTo>
                  <a:pt x="314" y="1132"/>
                </a:lnTo>
                <a:close/>
                <a:moveTo>
                  <a:pt x="766" y="696"/>
                </a:moveTo>
                <a:cubicBezTo>
                  <a:pt x="1292" y="696"/>
                  <a:pt x="1292" y="696"/>
                  <a:pt x="1292" y="696"/>
                </a:cubicBezTo>
                <a:cubicBezTo>
                  <a:pt x="1288" y="729"/>
                  <a:pt x="1288" y="729"/>
                  <a:pt x="1288" y="729"/>
                </a:cubicBezTo>
                <a:cubicBezTo>
                  <a:pt x="1273" y="843"/>
                  <a:pt x="1229" y="951"/>
                  <a:pt x="1158" y="1042"/>
                </a:cubicBezTo>
                <a:cubicBezTo>
                  <a:pt x="1138" y="1068"/>
                  <a:pt x="1138" y="1068"/>
                  <a:pt x="1138" y="1068"/>
                </a:cubicBezTo>
                <a:lnTo>
                  <a:pt x="766" y="696"/>
                </a:lnTo>
                <a:close/>
                <a:moveTo>
                  <a:pt x="1224" y="755"/>
                </a:moveTo>
                <a:cubicBezTo>
                  <a:pt x="908" y="755"/>
                  <a:pt x="908" y="755"/>
                  <a:pt x="908" y="755"/>
                </a:cubicBezTo>
                <a:cubicBezTo>
                  <a:pt x="1132" y="979"/>
                  <a:pt x="1132" y="979"/>
                  <a:pt x="1132" y="979"/>
                </a:cubicBezTo>
                <a:cubicBezTo>
                  <a:pt x="1178" y="911"/>
                  <a:pt x="1209" y="835"/>
                  <a:pt x="1224" y="755"/>
                </a:cubicBezTo>
                <a:close/>
                <a:moveTo>
                  <a:pt x="729" y="1288"/>
                </a:moveTo>
                <a:cubicBezTo>
                  <a:pt x="696" y="1293"/>
                  <a:pt x="696" y="1293"/>
                  <a:pt x="696" y="1293"/>
                </a:cubicBezTo>
                <a:cubicBezTo>
                  <a:pt x="696" y="766"/>
                  <a:pt x="696" y="766"/>
                  <a:pt x="696" y="766"/>
                </a:cubicBezTo>
                <a:cubicBezTo>
                  <a:pt x="1068" y="1138"/>
                  <a:pt x="1068" y="1138"/>
                  <a:pt x="1068" y="1138"/>
                </a:cubicBezTo>
                <a:cubicBezTo>
                  <a:pt x="1041" y="1159"/>
                  <a:pt x="1041" y="1159"/>
                  <a:pt x="1041" y="1159"/>
                </a:cubicBezTo>
                <a:cubicBezTo>
                  <a:pt x="951" y="1229"/>
                  <a:pt x="842" y="1274"/>
                  <a:pt x="729" y="1288"/>
                </a:cubicBezTo>
                <a:close/>
                <a:moveTo>
                  <a:pt x="754" y="1225"/>
                </a:moveTo>
                <a:cubicBezTo>
                  <a:pt x="835" y="1210"/>
                  <a:pt x="911" y="1178"/>
                  <a:pt x="978" y="1132"/>
                </a:cubicBezTo>
                <a:cubicBezTo>
                  <a:pt x="754" y="908"/>
                  <a:pt x="754" y="908"/>
                  <a:pt x="754" y="908"/>
                </a:cubicBezTo>
                <a:lnTo>
                  <a:pt x="754" y="1225"/>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7" name="Freeform 15">
            <a:extLst>
              <a:ext uri="{FF2B5EF4-FFF2-40B4-BE49-F238E27FC236}">
                <a16:creationId xmlns:a16="http://schemas.microsoft.com/office/drawing/2014/main" id="{4EA055A1-622F-4F55-A0E8-FA0F68A14D6F}"/>
              </a:ext>
            </a:extLst>
          </p:cNvPr>
          <p:cNvSpPr>
            <a:spLocks noSelect="1"/>
          </p:cNvSpPr>
          <p:nvPr userDrawn="1"/>
        </p:nvSpPr>
        <p:spPr bwMode="gray">
          <a:xfrm>
            <a:off x="7316153" y="839668"/>
            <a:ext cx="1474186" cy="730081"/>
          </a:xfrm>
          <a:custGeom>
            <a:avLst/>
            <a:gdLst>
              <a:gd name="T0" fmla="*/ 1625 w 6194"/>
              <a:gd name="T1" fmla="*/ 235 h 2300"/>
              <a:gd name="T2" fmla="*/ 1850 w 6194"/>
              <a:gd name="T3" fmla="*/ 997 h 2300"/>
              <a:gd name="T4" fmla="*/ 2250 w 6194"/>
              <a:gd name="T5" fmla="*/ 870 h 2300"/>
              <a:gd name="T6" fmla="*/ 2425 w 6194"/>
              <a:gd name="T7" fmla="*/ 235 h 2300"/>
              <a:gd name="T8" fmla="*/ 2087 w 6194"/>
              <a:gd name="T9" fmla="*/ 512 h 2300"/>
              <a:gd name="T10" fmla="*/ 2590 w 6194"/>
              <a:gd name="T11" fmla="*/ 1055 h 2300"/>
              <a:gd name="T12" fmla="*/ 3173 w 6194"/>
              <a:gd name="T13" fmla="*/ 1055 h 2300"/>
              <a:gd name="T14" fmla="*/ 2590 w 6194"/>
              <a:gd name="T15" fmla="*/ 1055 h 2300"/>
              <a:gd name="T16" fmla="*/ 2848 w 6194"/>
              <a:gd name="T17" fmla="*/ 296 h 2300"/>
              <a:gd name="T18" fmla="*/ 3637 w 6194"/>
              <a:gd name="T19" fmla="*/ 235 h 2300"/>
              <a:gd name="T20" fmla="*/ 3428 w 6194"/>
              <a:gd name="T21" fmla="*/ 765 h 2300"/>
              <a:gd name="T22" fmla="*/ 3637 w 6194"/>
              <a:gd name="T23" fmla="*/ 235 h 2300"/>
              <a:gd name="T24" fmla="*/ 3580 w 6194"/>
              <a:gd name="T25" fmla="*/ 296 h 2300"/>
              <a:gd name="T26" fmla="*/ 4104 w 6194"/>
              <a:gd name="T27" fmla="*/ 1055 h 2300"/>
              <a:gd name="T28" fmla="*/ 4545 w 6194"/>
              <a:gd name="T29" fmla="*/ 468 h 2300"/>
              <a:gd name="T30" fmla="*/ 4506 w 6194"/>
              <a:gd name="T31" fmla="*/ 1055 h 2300"/>
              <a:gd name="T32" fmla="*/ 4104 w 6194"/>
              <a:gd name="T33" fmla="*/ 1055 h 2300"/>
              <a:gd name="T34" fmla="*/ 4470 w 6194"/>
              <a:gd name="T35" fmla="*/ 468 h 2300"/>
              <a:gd name="T36" fmla="*/ 5284 w 6194"/>
              <a:gd name="T37" fmla="*/ 596 h 2300"/>
              <a:gd name="T38" fmla="*/ 4711 w 6194"/>
              <a:gd name="T39" fmla="*/ 235 h 2300"/>
              <a:gd name="T40" fmla="*/ 4926 w 6194"/>
              <a:gd name="T41" fmla="*/ 298 h 2300"/>
              <a:gd name="T42" fmla="*/ 5210 w 6194"/>
              <a:gd name="T43" fmla="*/ 693 h 2300"/>
              <a:gd name="T44" fmla="*/ 5501 w 6194"/>
              <a:gd name="T45" fmla="*/ 235 h 2300"/>
              <a:gd name="T46" fmla="*/ 6194 w 6194"/>
              <a:gd name="T47" fmla="*/ 301 h 2300"/>
              <a:gd name="T48" fmla="*/ 5643 w 6194"/>
              <a:gd name="T49" fmla="*/ 695 h 2300"/>
              <a:gd name="T50" fmla="*/ 6120 w 6194"/>
              <a:gd name="T51" fmla="*/ 632 h 2300"/>
              <a:gd name="T52" fmla="*/ 5717 w 6194"/>
              <a:gd name="T53" fmla="*/ 595 h 2300"/>
              <a:gd name="T54" fmla="*/ 182 w 6194"/>
              <a:gd name="T55" fmla="*/ 1642 h 2300"/>
              <a:gd name="T56" fmla="*/ 369 w 6194"/>
              <a:gd name="T57" fmla="*/ 1452 h 2300"/>
              <a:gd name="T58" fmla="*/ 543 w 6194"/>
              <a:gd name="T59" fmla="*/ 2083 h 2300"/>
              <a:gd name="T60" fmla="*/ 353 w 6194"/>
              <a:gd name="T61" fmla="*/ 2300 h 2300"/>
              <a:gd name="T62" fmla="*/ 971 w 6194"/>
              <a:gd name="T63" fmla="*/ 1531 h 2300"/>
              <a:gd name="T64" fmla="*/ 1311 w 6194"/>
              <a:gd name="T65" fmla="*/ 1531 h 2300"/>
              <a:gd name="T66" fmla="*/ 1431 w 6194"/>
              <a:gd name="T67" fmla="*/ 2285 h 2300"/>
              <a:gd name="T68" fmla="*/ 1505 w 6194"/>
              <a:gd name="T69" fmla="*/ 1891 h 2300"/>
              <a:gd name="T70" fmla="*/ 1505 w 6194"/>
              <a:gd name="T71" fmla="*/ 1531 h 2300"/>
              <a:gd name="T72" fmla="*/ 1431 w 6194"/>
              <a:gd name="T73" fmla="*/ 2285 h 2300"/>
              <a:gd name="T74" fmla="*/ 2307 w 6194"/>
              <a:gd name="T75" fmla="*/ 1951 h 2300"/>
              <a:gd name="T76" fmla="*/ 2035 w 6194"/>
              <a:gd name="T77" fmla="*/ 2285 h 2300"/>
              <a:gd name="T78" fmla="*/ 2551 w 6194"/>
              <a:gd name="T79" fmla="*/ 1707 h 2300"/>
              <a:gd name="T80" fmla="*/ 2227 w 6194"/>
              <a:gd name="T81" fmla="*/ 1527 h 2300"/>
              <a:gd name="T82" fmla="*/ 2476 w 6194"/>
              <a:gd name="T83" fmla="*/ 1707 h 2300"/>
              <a:gd name="T84" fmla="*/ 2932 w 6194"/>
              <a:gd name="T85" fmla="*/ 2114 h 2300"/>
              <a:gd name="T86" fmla="*/ 3013 w 6194"/>
              <a:gd name="T87" fmla="*/ 2285 h 2300"/>
              <a:gd name="T88" fmla="*/ 3412 w 6194"/>
              <a:gd name="T89" fmla="*/ 2285 h 2300"/>
              <a:gd name="T90" fmla="*/ 3486 w 6194"/>
              <a:gd name="T91" fmla="*/ 1891 h 2300"/>
              <a:gd name="T92" fmla="*/ 3486 w 6194"/>
              <a:gd name="T93" fmla="*/ 1531 h 2300"/>
              <a:gd name="T94" fmla="*/ 3412 w 6194"/>
              <a:gd name="T95" fmla="*/ 2285 h 2300"/>
              <a:gd name="T96" fmla="*/ 4468 w 6194"/>
              <a:gd name="T97" fmla="*/ 2096 h 2300"/>
              <a:gd name="T98" fmla="*/ 4086 w 6194"/>
              <a:gd name="T99" fmla="*/ 2285 h 2300"/>
              <a:gd name="T100" fmla="*/ 4143 w 6194"/>
              <a:gd name="T101" fmla="*/ 1650 h 2300"/>
              <a:gd name="T102" fmla="*/ 4523 w 6194"/>
              <a:gd name="T103" fmla="*/ 1465 h 2300"/>
              <a:gd name="T104" fmla="*/ 645 w 6194"/>
              <a:gd name="T105" fmla="*/ 0 h 2300"/>
              <a:gd name="T106" fmla="*/ 645 w 6194"/>
              <a:gd name="T107" fmla="*/ 59 h 2300"/>
              <a:gd name="T108" fmla="*/ 1089 w 6194"/>
              <a:gd name="T109" fmla="*/ 645 h 2300"/>
              <a:gd name="T110" fmla="*/ 1089 w 6194"/>
              <a:gd name="T111" fmla="*/ 645 h 2300"/>
              <a:gd name="T112" fmla="*/ 645 w 6194"/>
              <a:gd name="T113" fmla="*/ 1030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94" h="2300">
                <a:moveTo>
                  <a:pt x="2040" y="512"/>
                </a:moveTo>
                <a:cubicBezTo>
                  <a:pt x="1905" y="1055"/>
                  <a:pt x="1905" y="1055"/>
                  <a:pt x="1905" y="1055"/>
                </a:cubicBezTo>
                <a:cubicBezTo>
                  <a:pt x="1786" y="1055"/>
                  <a:pt x="1786" y="1055"/>
                  <a:pt x="1786" y="1055"/>
                </a:cubicBezTo>
                <a:cubicBezTo>
                  <a:pt x="1625" y="235"/>
                  <a:pt x="1625" y="235"/>
                  <a:pt x="1625" y="235"/>
                </a:cubicBezTo>
                <a:cubicBezTo>
                  <a:pt x="1703" y="235"/>
                  <a:pt x="1703" y="235"/>
                  <a:pt x="1703" y="235"/>
                </a:cubicBezTo>
                <a:cubicBezTo>
                  <a:pt x="1824" y="866"/>
                  <a:pt x="1824" y="866"/>
                  <a:pt x="1824" y="866"/>
                </a:cubicBezTo>
                <a:cubicBezTo>
                  <a:pt x="1832" y="908"/>
                  <a:pt x="1839" y="954"/>
                  <a:pt x="1847" y="997"/>
                </a:cubicBezTo>
                <a:cubicBezTo>
                  <a:pt x="1850" y="997"/>
                  <a:pt x="1850" y="997"/>
                  <a:pt x="1850" y="997"/>
                </a:cubicBezTo>
                <a:cubicBezTo>
                  <a:pt x="1860" y="954"/>
                  <a:pt x="1870" y="909"/>
                  <a:pt x="1880" y="866"/>
                </a:cubicBezTo>
                <a:cubicBezTo>
                  <a:pt x="2006" y="359"/>
                  <a:pt x="2006" y="359"/>
                  <a:pt x="2006" y="359"/>
                </a:cubicBezTo>
                <a:cubicBezTo>
                  <a:pt x="2123" y="359"/>
                  <a:pt x="2123" y="359"/>
                  <a:pt x="2123" y="359"/>
                </a:cubicBezTo>
                <a:cubicBezTo>
                  <a:pt x="2250" y="870"/>
                  <a:pt x="2250" y="870"/>
                  <a:pt x="2250" y="870"/>
                </a:cubicBezTo>
                <a:cubicBezTo>
                  <a:pt x="2260" y="912"/>
                  <a:pt x="2270" y="954"/>
                  <a:pt x="2279" y="997"/>
                </a:cubicBezTo>
                <a:cubicBezTo>
                  <a:pt x="2283" y="997"/>
                  <a:pt x="2283" y="997"/>
                  <a:pt x="2283" y="997"/>
                </a:cubicBezTo>
                <a:cubicBezTo>
                  <a:pt x="2290" y="951"/>
                  <a:pt x="2296" y="913"/>
                  <a:pt x="2305" y="866"/>
                </a:cubicBezTo>
                <a:cubicBezTo>
                  <a:pt x="2425" y="235"/>
                  <a:pt x="2425" y="235"/>
                  <a:pt x="2425" y="235"/>
                </a:cubicBezTo>
                <a:cubicBezTo>
                  <a:pt x="2502" y="235"/>
                  <a:pt x="2502" y="235"/>
                  <a:pt x="2502" y="235"/>
                </a:cubicBezTo>
                <a:cubicBezTo>
                  <a:pt x="2340" y="1055"/>
                  <a:pt x="2340" y="1055"/>
                  <a:pt x="2340" y="1055"/>
                </a:cubicBezTo>
                <a:cubicBezTo>
                  <a:pt x="2222" y="1055"/>
                  <a:pt x="2222" y="1055"/>
                  <a:pt x="2222" y="1055"/>
                </a:cubicBezTo>
                <a:cubicBezTo>
                  <a:pt x="2087" y="512"/>
                  <a:pt x="2087" y="512"/>
                  <a:pt x="2087" y="512"/>
                </a:cubicBezTo>
                <a:cubicBezTo>
                  <a:pt x="2080" y="481"/>
                  <a:pt x="2072" y="452"/>
                  <a:pt x="2066" y="421"/>
                </a:cubicBezTo>
                <a:cubicBezTo>
                  <a:pt x="2062" y="421"/>
                  <a:pt x="2062" y="421"/>
                  <a:pt x="2062" y="421"/>
                </a:cubicBezTo>
                <a:cubicBezTo>
                  <a:pt x="2055" y="452"/>
                  <a:pt x="2048" y="481"/>
                  <a:pt x="2040" y="512"/>
                </a:cubicBezTo>
                <a:close/>
                <a:moveTo>
                  <a:pt x="2590" y="1055"/>
                </a:moveTo>
                <a:cubicBezTo>
                  <a:pt x="2515" y="1055"/>
                  <a:pt x="2515" y="1055"/>
                  <a:pt x="2515" y="1055"/>
                </a:cubicBezTo>
                <a:cubicBezTo>
                  <a:pt x="2794" y="235"/>
                  <a:pt x="2794" y="235"/>
                  <a:pt x="2794" y="235"/>
                </a:cubicBezTo>
                <a:cubicBezTo>
                  <a:pt x="2896" y="235"/>
                  <a:pt x="2896" y="235"/>
                  <a:pt x="2896" y="235"/>
                </a:cubicBezTo>
                <a:cubicBezTo>
                  <a:pt x="3173" y="1055"/>
                  <a:pt x="3173" y="1055"/>
                  <a:pt x="3173" y="1055"/>
                </a:cubicBezTo>
                <a:cubicBezTo>
                  <a:pt x="3095" y="1055"/>
                  <a:pt x="3095" y="1055"/>
                  <a:pt x="3095" y="1055"/>
                </a:cubicBezTo>
                <a:cubicBezTo>
                  <a:pt x="2999" y="765"/>
                  <a:pt x="2999" y="765"/>
                  <a:pt x="2999" y="765"/>
                </a:cubicBezTo>
                <a:cubicBezTo>
                  <a:pt x="2688" y="765"/>
                  <a:pt x="2688" y="765"/>
                  <a:pt x="2688" y="765"/>
                </a:cubicBezTo>
                <a:lnTo>
                  <a:pt x="2590" y="1055"/>
                </a:lnTo>
                <a:close/>
                <a:moveTo>
                  <a:pt x="2710" y="697"/>
                </a:moveTo>
                <a:cubicBezTo>
                  <a:pt x="2976" y="697"/>
                  <a:pt x="2976" y="697"/>
                  <a:pt x="2976" y="697"/>
                </a:cubicBezTo>
                <a:cubicBezTo>
                  <a:pt x="2883" y="423"/>
                  <a:pt x="2883" y="423"/>
                  <a:pt x="2883" y="423"/>
                </a:cubicBezTo>
                <a:cubicBezTo>
                  <a:pt x="2869" y="381"/>
                  <a:pt x="2858" y="341"/>
                  <a:pt x="2848" y="296"/>
                </a:cubicBezTo>
                <a:cubicBezTo>
                  <a:pt x="2840" y="296"/>
                  <a:pt x="2840" y="296"/>
                  <a:pt x="2840" y="296"/>
                </a:cubicBezTo>
                <a:cubicBezTo>
                  <a:pt x="2829" y="341"/>
                  <a:pt x="2818" y="381"/>
                  <a:pt x="2805" y="423"/>
                </a:cubicBezTo>
                <a:lnTo>
                  <a:pt x="2710" y="697"/>
                </a:lnTo>
                <a:close/>
                <a:moveTo>
                  <a:pt x="3637" y="235"/>
                </a:moveTo>
                <a:cubicBezTo>
                  <a:pt x="3914" y="1055"/>
                  <a:pt x="3914" y="1055"/>
                  <a:pt x="3914" y="1055"/>
                </a:cubicBezTo>
                <a:cubicBezTo>
                  <a:pt x="3835" y="1055"/>
                  <a:pt x="3835" y="1055"/>
                  <a:pt x="3835" y="1055"/>
                </a:cubicBezTo>
                <a:cubicBezTo>
                  <a:pt x="3739" y="765"/>
                  <a:pt x="3739" y="765"/>
                  <a:pt x="3739" y="765"/>
                </a:cubicBezTo>
                <a:cubicBezTo>
                  <a:pt x="3428" y="765"/>
                  <a:pt x="3428" y="765"/>
                  <a:pt x="3428" y="765"/>
                </a:cubicBezTo>
                <a:cubicBezTo>
                  <a:pt x="3331" y="1055"/>
                  <a:pt x="3331" y="1055"/>
                  <a:pt x="3331" y="1055"/>
                </a:cubicBezTo>
                <a:cubicBezTo>
                  <a:pt x="3256" y="1055"/>
                  <a:pt x="3256" y="1055"/>
                  <a:pt x="3256" y="1055"/>
                </a:cubicBezTo>
                <a:cubicBezTo>
                  <a:pt x="3534" y="235"/>
                  <a:pt x="3534" y="235"/>
                  <a:pt x="3534" y="235"/>
                </a:cubicBezTo>
                <a:lnTo>
                  <a:pt x="3637" y="235"/>
                </a:lnTo>
                <a:close/>
                <a:moveTo>
                  <a:pt x="3716" y="697"/>
                </a:moveTo>
                <a:cubicBezTo>
                  <a:pt x="3623" y="423"/>
                  <a:pt x="3623" y="423"/>
                  <a:pt x="3623" y="423"/>
                </a:cubicBezTo>
                <a:cubicBezTo>
                  <a:pt x="3609" y="381"/>
                  <a:pt x="3598" y="341"/>
                  <a:pt x="3588" y="296"/>
                </a:cubicBezTo>
                <a:cubicBezTo>
                  <a:pt x="3580" y="296"/>
                  <a:pt x="3580" y="296"/>
                  <a:pt x="3580" y="296"/>
                </a:cubicBezTo>
                <a:cubicBezTo>
                  <a:pt x="3569" y="341"/>
                  <a:pt x="3558" y="381"/>
                  <a:pt x="3545" y="423"/>
                </a:cubicBezTo>
                <a:cubicBezTo>
                  <a:pt x="3450" y="697"/>
                  <a:pt x="3450" y="697"/>
                  <a:pt x="3450" y="697"/>
                </a:cubicBezTo>
                <a:lnTo>
                  <a:pt x="3716" y="697"/>
                </a:lnTo>
                <a:close/>
                <a:moveTo>
                  <a:pt x="4104" y="1055"/>
                </a:moveTo>
                <a:cubicBezTo>
                  <a:pt x="4030" y="1055"/>
                  <a:pt x="4030" y="1055"/>
                  <a:pt x="4030" y="1055"/>
                </a:cubicBezTo>
                <a:cubicBezTo>
                  <a:pt x="4030" y="235"/>
                  <a:pt x="4030" y="235"/>
                  <a:pt x="4030" y="235"/>
                </a:cubicBezTo>
                <a:cubicBezTo>
                  <a:pt x="4108" y="232"/>
                  <a:pt x="4153" y="231"/>
                  <a:pt x="4222" y="231"/>
                </a:cubicBezTo>
                <a:cubicBezTo>
                  <a:pt x="4415" y="231"/>
                  <a:pt x="4545" y="281"/>
                  <a:pt x="4545" y="468"/>
                </a:cubicBezTo>
                <a:cubicBezTo>
                  <a:pt x="4545" y="477"/>
                  <a:pt x="4545" y="477"/>
                  <a:pt x="4545" y="477"/>
                </a:cubicBezTo>
                <a:cubicBezTo>
                  <a:pt x="4545" y="609"/>
                  <a:pt x="4487" y="675"/>
                  <a:pt x="4380" y="705"/>
                </a:cubicBezTo>
                <a:cubicBezTo>
                  <a:pt x="4593" y="1055"/>
                  <a:pt x="4593" y="1055"/>
                  <a:pt x="4593" y="1055"/>
                </a:cubicBezTo>
                <a:cubicBezTo>
                  <a:pt x="4506" y="1055"/>
                  <a:pt x="4506" y="1055"/>
                  <a:pt x="4506" y="1055"/>
                </a:cubicBezTo>
                <a:cubicBezTo>
                  <a:pt x="4301" y="721"/>
                  <a:pt x="4301" y="721"/>
                  <a:pt x="4301" y="721"/>
                </a:cubicBezTo>
                <a:cubicBezTo>
                  <a:pt x="4277" y="722"/>
                  <a:pt x="4246" y="722"/>
                  <a:pt x="4224" y="722"/>
                </a:cubicBezTo>
                <a:cubicBezTo>
                  <a:pt x="4183" y="722"/>
                  <a:pt x="4137" y="722"/>
                  <a:pt x="4104" y="721"/>
                </a:cubicBezTo>
                <a:lnTo>
                  <a:pt x="4104" y="1055"/>
                </a:lnTo>
                <a:close/>
                <a:moveTo>
                  <a:pt x="4104" y="656"/>
                </a:moveTo>
                <a:cubicBezTo>
                  <a:pt x="4140" y="657"/>
                  <a:pt x="4183" y="657"/>
                  <a:pt x="4224" y="657"/>
                </a:cubicBezTo>
                <a:cubicBezTo>
                  <a:pt x="4393" y="657"/>
                  <a:pt x="4470" y="611"/>
                  <a:pt x="4470" y="477"/>
                </a:cubicBezTo>
                <a:cubicBezTo>
                  <a:pt x="4470" y="468"/>
                  <a:pt x="4470" y="468"/>
                  <a:pt x="4470" y="468"/>
                </a:cubicBezTo>
                <a:cubicBezTo>
                  <a:pt x="4470" y="333"/>
                  <a:pt x="4389" y="297"/>
                  <a:pt x="4222" y="297"/>
                </a:cubicBezTo>
                <a:cubicBezTo>
                  <a:pt x="4185" y="297"/>
                  <a:pt x="4141" y="299"/>
                  <a:pt x="4104" y="300"/>
                </a:cubicBezTo>
                <a:lnTo>
                  <a:pt x="4104" y="656"/>
                </a:lnTo>
                <a:close/>
                <a:moveTo>
                  <a:pt x="5284" y="596"/>
                </a:moveTo>
                <a:cubicBezTo>
                  <a:pt x="5284" y="693"/>
                  <a:pt x="5284" y="693"/>
                  <a:pt x="5284" y="693"/>
                </a:cubicBezTo>
                <a:cubicBezTo>
                  <a:pt x="5284" y="930"/>
                  <a:pt x="5183" y="1060"/>
                  <a:pt x="4931" y="1060"/>
                </a:cubicBezTo>
                <a:cubicBezTo>
                  <a:pt x="4839" y="1060"/>
                  <a:pt x="4791" y="1057"/>
                  <a:pt x="4711" y="1055"/>
                </a:cubicBezTo>
                <a:cubicBezTo>
                  <a:pt x="4711" y="235"/>
                  <a:pt x="4711" y="235"/>
                  <a:pt x="4711" y="235"/>
                </a:cubicBezTo>
                <a:cubicBezTo>
                  <a:pt x="4799" y="233"/>
                  <a:pt x="4830" y="232"/>
                  <a:pt x="4931" y="232"/>
                </a:cubicBezTo>
                <a:cubicBezTo>
                  <a:pt x="5178" y="232"/>
                  <a:pt x="5284" y="359"/>
                  <a:pt x="5284" y="596"/>
                </a:cubicBezTo>
                <a:close/>
                <a:moveTo>
                  <a:pt x="5210" y="596"/>
                </a:moveTo>
                <a:cubicBezTo>
                  <a:pt x="5210" y="374"/>
                  <a:pt x="5112" y="298"/>
                  <a:pt x="4926" y="298"/>
                </a:cubicBezTo>
                <a:cubicBezTo>
                  <a:pt x="4871" y="298"/>
                  <a:pt x="4828" y="299"/>
                  <a:pt x="4784" y="300"/>
                </a:cubicBezTo>
                <a:cubicBezTo>
                  <a:pt x="4784" y="990"/>
                  <a:pt x="4784" y="990"/>
                  <a:pt x="4784" y="990"/>
                </a:cubicBezTo>
                <a:cubicBezTo>
                  <a:pt x="4826" y="992"/>
                  <a:pt x="4874" y="994"/>
                  <a:pt x="4926" y="994"/>
                </a:cubicBezTo>
                <a:cubicBezTo>
                  <a:pt x="5112" y="994"/>
                  <a:pt x="5210" y="915"/>
                  <a:pt x="5210" y="693"/>
                </a:cubicBezTo>
                <a:lnTo>
                  <a:pt x="5210" y="596"/>
                </a:lnTo>
                <a:close/>
                <a:moveTo>
                  <a:pt x="5427" y="1055"/>
                </a:moveTo>
                <a:cubicBezTo>
                  <a:pt x="5501" y="1055"/>
                  <a:pt x="5501" y="1055"/>
                  <a:pt x="5501" y="1055"/>
                </a:cubicBezTo>
                <a:cubicBezTo>
                  <a:pt x="5501" y="235"/>
                  <a:pt x="5501" y="235"/>
                  <a:pt x="5501" y="235"/>
                </a:cubicBezTo>
                <a:cubicBezTo>
                  <a:pt x="5427" y="235"/>
                  <a:pt x="5427" y="235"/>
                  <a:pt x="5427" y="235"/>
                </a:cubicBezTo>
                <a:lnTo>
                  <a:pt x="5427" y="1055"/>
                </a:lnTo>
                <a:close/>
                <a:moveTo>
                  <a:pt x="5977" y="288"/>
                </a:moveTo>
                <a:cubicBezTo>
                  <a:pt x="6031" y="288"/>
                  <a:pt x="6147" y="297"/>
                  <a:pt x="6194" y="301"/>
                </a:cubicBezTo>
                <a:cubicBezTo>
                  <a:pt x="6194" y="240"/>
                  <a:pt x="6194" y="240"/>
                  <a:pt x="6194" y="240"/>
                </a:cubicBezTo>
                <a:cubicBezTo>
                  <a:pt x="6171" y="237"/>
                  <a:pt x="6074" y="222"/>
                  <a:pt x="5967" y="222"/>
                </a:cubicBezTo>
                <a:cubicBezTo>
                  <a:pt x="5791" y="222"/>
                  <a:pt x="5643" y="301"/>
                  <a:pt x="5643" y="595"/>
                </a:cubicBezTo>
                <a:cubicBezTo>
                  <a:pt x="5643" y="695"/>
                  <a:pt x="5643" y="695"/>
                  <a:pt x="5643" y="695"/>
                </a:cubicBezTo>
                <a:cubicBezTo>
                  <a:pt x="5643" y="977"/>
                  <a:pt x="5779" y="1070"/>
                  <a:pt x="5967" y="1070"/>
                </a:cubicBezTo>
                <a:cubicBezTo>
                  <a:pt x="6059" y="1070"/>
                  <a:pt x="6145" y="1057"/>
                  <a:pt x="6194" y="1050"/>
                </a:cubicBezTo>
                <a:cubicBezTo>
                  <a:pt x="6194" y="632"/>
                  <a:pt x="6194" y="632"/>
                  <a:pt x="6194" y="632"/>
                </a:cubicBezTo>
                <a:cubicBezTo>
                  <a:pt x="6120" y="632"/>
                  <a:pt x="6120" y="632"/>
                  <a:pt x="6120" y="632"/>
                </a:cubicBezTo>
                <a:cubicBezTo>
                  <a:pt x="6120" y="997"/>
                  <a:pt x="6120" y="997"/>
                  <a:pt x="6120" y="997"/>
                </a:cubicBezTo>
                <a:cubicBezTo>
                  <a:pt x="6077" y="1001"/>
                  <a:pt x="6023" y="1002"/>
                  <a:pt x="5975" y="1002"/>
                </a:cubicBezTo>
                <a:cubicBezTo>
                  <a:pt x="5813" y="1002"/>
                  <a:pt x="5717" y="932"/>
                  <a:pt x="5717" y="695"/>
                </a:cubicBezTo>
                <a:cubicBezTo>
                  <a:pt x="5717" y="595"/>
                  <a:pt x="5717" y="595"/>
                  <a:pt x="5717" y="595"/>
                </a:cubicBezTo>
                <a:cubicBezTo>
                  <a:pt x="5717" y="348"/>
                  <a:pt x="5820" y="288"/>
                  <a:pt x="5977" y="288"/>
                </a:cubicBezTo>
                <a:close/>
                <a:moveTo>
                  <a:pt x="430" y="1851"/>
                </a:moveTo>
                <a:cubicBezTo>
                  <a:pt x="319" y="1800"/>
                  <a:pt x="319" y="1800"/>
                  <a:pt x="319" y="1800"/>
                </a:cubicBezTo>
                <a:cubicBezTo>
                  <a:pt x="223" y="1757"/>
                  <a:pt x="182" y="1716"/>
                  <a:pt x="182" y="1642"/>
                </a:cubicBezTo>
                <a:cubicBezTo>
                  <a:pt x="182" y="1547"/>
                  <a:pt x="254" y="1517"/>
                  <a:pt x="371" y="1517"/>
                </a:cubicBezTo>
                <a:cubicBezTo>
                  <a:pt x="450" y="1517"/>
                  <a:pt x="543" y="1526"/>
                  <a:pt x="590" y="1531"/>
                </a:cubicBezTo>
                <a:cubicBezTo>
                  <a:pt x="590" y="1472"/>
                  <a:pt x="590" y="1472"/>
                  <a:pt x="590" y="1472"/>
                </a:cubicBezTo>
                <a:cubicBezTo>
                  <a:pt x="552" y="1464"/>
                  <a:pt x="460" y="1452"/>
                  <a:pt x="369" y="1452"/>
                </a:cubicBezTo>
                <a:cubicBezTo>
                  <a:pt x="199" y="1452"/>
                  <a:pt x="108" y="1510"/>
                  <a:pt x="108" y="1642"/>
                </a:cubicBezTo>
                <a:cubicBezTo>
                  <a:pt x="108" y="1753"/>
                  <a:pt x="175" y="1811"/>
                  <a:pt x="286" y="1862"/>
                </a:cubicBezTo>
                <a:cubicBezTo>
                  <a:pt x="397" y="1913"/>
                  <a:pt x="397" y="1913"/>
                  <a:pt x="397" y="1913"/>
                </a:cubicBezTo>
                <a:cubicBezTo>
                  <a:pt x="506" y="1964"/>
                  <a:pt x="543" y="2003"/>
                  <a:pt x="543" y="2083"/>
                </a:cubicBezTo>
                <a:cubicBezTo>
                  <a:pt x="543" y="2195"/>
                  <a:pt x="473" y="2236"/>
                  <a:pt x="353" y="2236"/>
                </a:cubicBezTo>
                <a:cubicBezTo>
                  <a:pt x="262" y="2236"/>
                  <a:pt x="181" y="2228"/>
                  <a:pt x="126" y="2221"/>
                </a:cubicBezTo>
                <a:cubicBezTo>
                  <a:pt x="126" y="2280"/>
                  <a:pt x="126" y="2280"/>
                  <a:pt x="126" y="2280"/>
                </a:cubicBezTo>
                <a:cubicBezTo>
                  <a:pt x="162" y="2288"/>
                  <a:pt x="257" y="2300"/>
                  <a:pt x="353" y="2300"/>
                </a:cubicBezTo>
                <a:cubicBezTo>
                  <a:pt x="529" y="2300"/>
                  <a:pt x="618" y="2226"/>
                  <a:pt x="618" y="2083"/>
                </a:cubicBezTo>
                <a:cubicBezTo>
                  <a:pt x="618" y="1966"/>
                  <a:pt x="558" y="1909"/>
                  <a:pt x="430" y="1851"/>
                </a:cubicBezTo>
                <a:close/>
                <a:moveTo>
                  <a:pt x="706" y="1531"/>
                </a:moveTo>
                <a:cubicBezTo>
                  <a:pt x="971" y="1531"/>
                  <a:pt x="971" y="1531"/>
                  <a:pt x="971" y="1531"/>
                </a:cubicBezTo>
                <a:cubicBezTo>
                  <a:pt x="971" y="2285"/>
                  <a:pt x="971" y="2285"/>
                  <a:pt x="971" y="2285"/>
                </a:cubicBezTo>
                <a:cubicBezTo>
                  <a:pt x="1045" y="2285"/>
                  <a:pt x="1045" y="2285"/>
                  <a:pt x="1045" y="2285"/>
                </a:cubicBezTo>
                <a:cubicBezTo>
                  <a:pt x="1045" y="1531"/>
                  <a:pt x="1045" y="1531"/>
                  <a:pt x="1045" y="1531"/>
                </a:cubicBezTo>
                <a:cubicBezTo>
                  <a:pt x="1311" y="1531"/>
                  <a:pt x="1311" y="1531"/>
                  <a:pt x="1311" y="1531"/>
                </a:cubicBezTo>
                <a:cubicBezTo>
                  <a:pt x="1311" y="1465"/>
                  <a:pt x="1311" y="1465"/>
                  <a:pt x="1311" y="1465"/>
                </a:cubicBezTo>
                <a:cubicBezTo>
                  <a:pt x="706" y="1465"/>
                  <a:pt x="706" y="1465"/>
                  <a:pt x="706" y="1465"/>
                </a:cubicBezTo>
                <a:lnTo>
                  <a:pt x="706" y="1531"/>
                </a:lnTo>
                <a:close/>
                <a:moveTo>
                  <a:pt x="1431" y="2285"/>
                </a:moveTo>
                <a:cubicBezTo>
                  <a:pt x="1903" y="2285"/>
                  <a:pt x="1903" y="2285"/>
                  <a:pt x="1903" y="2285"/>
                </a:cubicBezTo>
                <a:cubicBezTo>
                  <a:pt x="1903" y="2220"/>
                  <a:pt x="1903" y="2220"/>
                  <a:pt x="1903" y="2220"/>
                </a:cubicBezTo>
                <a:cubicBezTo>
                  <a:pt x="1505" y="2220"/>
                  <a:pt x="1505" y="2220"/>
                  <a:pt x="1505" y="2220"/>
                </a:cubicBezTo>
                <a:cubicBezTo>
                  <a:pt x="1505" y="1891"/>
                  <a:pt x="1505" y="1891"/>
                  <a:pt x="1505" y="1891"/>
                </a:cubicBezTo>
                <a:cubicBezTo>
                  <a:pt x="1877" y="1891"/>
                  <a:pt x="1877" y="1891"/>
                  <a:pt x="1877" y="1891"/>
                </a:cubicBezTo>
                <a:cubicBezTo>
                  <a:pt x="1877" y="1824"/>
                  <a:pt x="1877" y="1824"/>
                  <a:pt x="1877" y="1824"/>
                </a:cubicBezTo>
                <a:cubicBezTo>
                  <a:pt x="1505" y="1824"/>
                  <a:pt x="1505" y="1824"/>
                  <a:pt x="1505" y="1824"/>
                </a:cubicBezTo>
                <a:cubicBezTo>
                  <a:pt x="1505" y="1531"/>
                  <a:pt x="1505" y="1531"/>
                  <a:pt x="1505" y="1531"/>
                </a:cubicBezTo>
                <a:cubicBezTo>
                  <a:pt x="1903" y="1531"/>
                  <a:pt x="1903" y="1531"/>
                  <a:pt x="1903" y="1531"/>
                </a:cubicBezTo>
                <a:cubicBezTo>
                  <a:pt x="1903" y="1465"/>
                  <a:pt x="1903" y="1465"/>
                  <a:pt x="1903" y="1465"/>
                </a:cubicBezTo>
                <a:cubicBezTo>
                  <a:pt x="1431" y="1465"/>
                  <a:pt x="1431" y="1465"/>
                  <a:pt x="1431" y="1465"/>
                </a:cubicBezTo>
                <a:lnTo>
                  <a:pt x="1431" y="2285"/>
                </a:lnTo>
                <a:close/>
                <a:moveTo>
                  <a:pt x="2385" y="1936"/>
                </a:moveTo>
                <a:cubicBezTo>
                  <a:pt x="2598" y="2285"/>
                  <a:pt x="2598" y="2285"/>
                  <a:pt x="2598" y="2285"/>
                </a:cubicBezTo>
                <a:cubicBezTo>
                  <a:pt x="2511" y="2285"/>
                  <a:pt x="2511" y="2285"/>
                  <a:pt x="2511" y="2285"/>
                </a:cubicBezTo>
                <a:cubicBezTo>
                  <a:pt x="2307" y="1951"/>
                  <a:pt x="2307" y="1951"/>
                  <a:pt x="2307" y="1951"/>
                </a:cubicBezTo>
                <a:cubicBezTo>
                  <a:pt x="2283" y="1952"/>
                  <a:pt x="2252" y="1952"/>
                  <a:pt x="2230" y="1952"/>
                </a:cubicBezTo>
                <a:cubicBezTo>
                  <a:pt x="2189" y="1952"/>
                  <a:pt x="2142" y="1952"/>
                  <a:pt x="2109" y="1951"/>
                </a:cubicBezTo>
                <a:cubicBezTo>
                  <a:pt x="2109" y="2285"/>
                  <a:pt x="2109" y="2285"/>
                  <a:pt x="2109" y="2285"/>
                </a:cubicBezTo>
                <a:cubicBezTo>
                  <a:pt x="2035" y="2285"/>
                  <a:pt x="2035" y="2285"/>
                  <a:pt x="2035" y="2285"/>
                </a:cubicBezTo>
                <a:cubicBezTo>
                  <a:pt x="2035" y="1465"/>
                  <a:pt x="2035" y="1465"/>
                  <a:pt x="2035" y="1465"/>
                </a:cubicBezTo>
                <a:cubicBezTo>
                  <a:pt x="2114" y="1462"/>
                  <a:pt x="2159" y="1461"/>
                  <a:pt x="2227" y="1461"/>
                </a:cubicBezTo>
                <a:cubicBezTo>
                  <a:pt x="2421" y="1461"/>
                  <a:pt x="2551" y="1512"/>
                  <a:pt x="2551" y="1698"/>
                </a:cubicBezTo>
                <a:cubicBezTo>
                  <a:pt x="2551" y="1707"/>
                  <a:pt x="2551" y="1707"/>
                  <a:pt x="2551" y="1707"/>
                </a:cubicBezTo>
                <a:cubicBezTo>
                  <a:pt x="2551" y="1839"/>
                  <a:pt x="2492" y="1906"/>
                  <a:pt x="2385" y="1936"/>
                </a:cubicBezTo>
                <a:close/>
                <a:moveTo>
                  <a:pt x="2476" y="1707"/>
                </a:moveTo>
                <a:cubicBezTo>
                  <a:pt x="2476" y="1698"/>
                  <a:pt x="2476" y="1698"/>
                  <a:pt x="2476" y="1698"/>
                </a:cubicBezTo>
                <a:cubicBezTo>
                  <a:pt x="2476" y="1563"/>
                  <a:pt x="2394" y="1527"/>
                  <a:pt x="2227" y="1527"/>
                </a:cubicBezTo>
                <a:cubicBezTo>
                  <a:pt x="2191" y="1527"/>
                  <a:pt x="2147" y="1529"/>
                  <a:pt x="2109" y="1530"/>
                </a:cubicBezTo>
                <a:cubicBezTo>
                  <a:pt x="2109" y="1886"/>
                  <a:pt x="2109" y="1886"/>
                  <a:pt x="2109" y="1886"/>
                </a:cubicBezTo>
                <a:cubicBezTo>
                  <a:pt x="2146" y="1887"/>
                  <a:pt x="2189" y="1887"/>
                  <a:pt x="2230" y="1887"/>
                </a:cubicBezTo>
                <a:cubicBezTo>
                  <a:pt x="2399" y="1887"/>
                  <a:pt x="2476" y="1842"/>
                  <a:pt x="2476" y="1707"/>
                </a:cubicBezTo>
                <a:close/>
                <a:moveTo>
                  <a:pt x="2998" y="2114"/>
                </a:moveTo>
                <a:cubicBezTo>
                  <a:pt x="2985" y="2152"/>
                  <a:pt x="2975" y="2193"/>
                  <a:pt x="2966" y="2229"/>
                </a:cubicBezTo>
                <a:cubicBezTo>
                  <a:pt x="2964" y="2229"/>
                  <a:pt x="2964" y="2229"/>
                  <a:pt x="2964" y="2229"/>
                </a:cubicBezTo>
                <a:cubicBezTo>
                  <a:pt x="2954" y="2194"/>
                  <a:pt x="2945" y="2152"/>
                  <a:pt x="2932" y="2114"/>
                </a:cubicBezTo>
                <a:cubicBezTo>
                  <a:pt x="2712" y="1465"/>
                  <a:pt x="2712" y="1465"/>
                  <a:pt x="2712" y="1465"/>
                </a:cubicBezTo>
                <a:cubicBezTo>
                  <a:pt x="2634" y="1465"/>
                  <a:pt x="2634" y="1465"/>
                  <a:pt x="2634" y="1465"/>
                </a:cubicBezTo>
                <a:cubicBezTo>
                  <a:pt x="2913" y="2285"/>
                  <a:pt x="2913" y="2285"/>
                  <a:pt x="2913" y="2285"/>
                </a:cubicBezTo>
                <a:cubicBezTo>
                  <a:pt x="3013" y="2285"/>
                  <a:pt x="3013" y="2285"/>
                  <a:pt x="3013" y="2285"/>
                </a:cubicBezTo>
                <a:cubicBezTo>
                  <a:pt x="3293" y="1465"/>
                  <a:pt x="3293" y="1465"/>
                  <a:pt x="3293" y="1465"/>
                </a:cubicBezTo>
                <a:cubicBezTo>
                  <a:pt x="3217" y="1465"/>
                  <a:pt x="3217" y="1465"/>
                  <a:pt x="3217" y="1465"/>
                </a:cubicBezTo>
                <a:lnTo>
                  <a:pt x="2998" y="2114"/>
                </a:lnTo>
                <a:close/>
                <a:moveTo>
                  <a:pt x="3412" y="2285"/>
                </a:moveTo>
                <a:cubicBezTo>
                  <a:pt x="3885" y="2285"/>
                  <a:pt x="3885" y="2285"/>
                  <a:pt x="3885" y="2285"/>
                </a:cubicBezTo>
                <a:cubicBezTo>
                  <a:pt x="3885" y="2220"/>
                  <a:pt x="3885" y="2220"/>
                  <a:pt x="3885" y="2220"/>
                </a:cubicBezTo>
                <a:cubicBezTo>
                  <a:pt x="3486" y="2220"/>
                  <a:pt x="3486" y="2220"/>
                  <a:pt x="3486" y="2220"/>
                </a:cubicBezTo>
                <a:cubicBezTo>
                  <a:pt x="3486" y="1891"/>
                  <a:pt x="3486" y="1891"/>
                  <a:pt x="3486" y="1891"/>
                </a:cubicBezTo>
                <a:cubicBezTo>
                  <a:pt x="3858" y="1891"/>
                  <a:pt x="3858" y="1891"/>
                  <a:pt x="3858" y="1891"/>
                </a:cubicBezTo>
                <a:cubicBezTo>
                  <a:pt x="3858" y="1824"/>
                  <a:pt x="3858" y="1824"/>
                  <a:pt x="3858" y="1824"/>
                </a:cubicBezTo>
                <a:cubicBezTo>
                  <a:pt x="3486" y="1824"/>
                  <a:pt x="3486" y="1824"/>
                  <a:pt x="3486" y="1824"/>
                </a:cubicBezTo>
                <a:cubicBezTo>
                  <a:pt x="3486" y="1531"/>
                  <a:pt x="3486" y="1531"/>
                  <a:pt x="3486" y="1531"/>
                </a:cubicBezTo>
                <a:cubicBezTo>
                  <a:pt x="3885" y="1531"/>
                  <a:pt x="3885" y="1531"/>
                  <a:pt x="3885" y="1531"/>
                </a:cubicBezTo>
                <a:cubicBezTo>
                  <a:pt x="3885" y="1465"/>
                  <a:pt x="3885" y="1465"/>
                  <a:pt x="3885" y="1465"/>
                </a:cubicBezTo>
                <a:cubicBezTo>
                  <a:pt x="3412" y="1465"/>
                  <a:pt x="3412" y="1465"/>
                  <a:pt x="3412" y="1465"/>
                </a:cubicBezTo>
                <a:lnTo>
                  <a:pt x="3412" y="2285"/>
                </a:lnTo>
                <a:close/>
                <a:moveTo>
                  <a:pt x="4523" y="2065"/>
                </a:moveTo>
                <a:cubicBezTo>
                  <a:pt x="4523" y="2107"/>
                  <a:pt x="4524" y="2156"/>
                  <a:pt x="4526" y="2208"/>
                </a:cubicBezTo>
                <a:cubicBezTo>
                  <a:pt x="4525" y="2208"/>
                  <a:pt x="4525" y="2208"/>
                  <a:pt x="4525" y="2208"/>
                </a:cubicBezTo>
                <a:cubicBezTo>
                  <a:pt x="4507" y="2172"/>
                  <a:pt x="4486" y="2129"/>
                  <a:pt x="4468" y="2096"/>
                </a:cubicBezTo>
                <a:cubicBezTo>
                  <a:pt x="4122" y="1465"/>
                  <a:pt x="4122" y="1465"/>
                  <a:pt x="4122" y="1465"/>
                </a:cubicBezTo>
                <a:cubicBezTo>
                  <a:pt x="4017" y="1465"/>
                  <a:pt x="4017" y="1465"/>
                  <a:pt x="4017" y="1465"/>
                </a:cubicBezTo>
                <a:cubicBezTo>
                  <a:pt x="4017" y="2285"/>
                  <a:pt x="4017" y="2285"/>
                  <a:pt x="4017" y="2285"/>
                </a:cubicBezTo>
                <a:cubicBezTo>
                  <a:pt x="4086" y="2285"/>
                  <a:pt x="4086" y="2285"/>
                  <a:pt x="4086" y="2285"/>
                </a:cubicBezTo>
                <a:cubicBezTo>
                  <a:pt x="4086" y="1676"/>
                  <a:pt x="4086" y="1676"/>
                  <a:pt x="4086" y="1676"/>
                </a:cubicBezTo>
                <a:cubicBezTo>
                  <a:pt x="4086" y="1629"/>
                  <a:pt x="4085" y="1580"/>
                  <a:pt x="4083" y="1535"/>
                </a:cubicBezTo>
                <a:cubicBezTo>
                  <a:pt x="4084" y="1535"/>
                  <a:pt x="4084" y="1535"/>
                  <a:pt x="4084" y="1535"/>
                </a:cubicBezTo>
                <a:cubicBezTo>
                  <a:pt x="4103" y="1574"/>
                  <a:pt x="4124" y="1614"/>
                  <a:pt x="4143" y="1650"/>
                </a:cubicBezTo>
                <a:cubicBezTo>
                  <a:pt x="4488" y="2287"/>
                  <a:pt x="4488" y="2287"/>
                  <a:pt x="4488" y="2287"/>
                </a:cubicBezTo>
                <a:cubicBezTo>
                  <a:pt x="4593" y="2287"/>
                  <a:pt x="4593" y="2287"/>
                  <a:pt x="4593" y="2287"/>
                </a:cubicBezTo>
                <a:cubicBezTo>
                  <a:pt x="4593" y="1465"/>
                  <a:pt x="4593" y="1465"/>
                  <a:pt x="4593" y="1465"/>
                </a:cubicBezTo>
                <a:cubicBezTo>
                  <a:pt x="4523" y="1465"/>
                  <a:pt x="4523" y="1465"/>
                  <a:pt x="4523" y="1465"/>
                </a:cubicBezTo>
                <a:lnTo>
                  <a:pt x="4523" y="2065"/>
                </a:lnTo>
                <a:close/>
                <a:moveTo>
                  <a:pt x="645" y="1290"/>
                </a:moveTo>
                <a:cubicBezTo>
                  <a:pt x="289" y="1290"/>
                  <a:pt x="0" y="1000"/>
                  <a:pt x="0" y="645"/>
                </a:cubicBezTo>
                <a:cubicBezTo>
                  <a:pt x="0" y="290"/>
                  <a:pt x="289" y="0"/>
                  <a:pt x="645" y="0"/>
                </a:cubicBezTo>
                <a:cubicBezTo>
                  <a:pt x="1000" y="0"/>
                  <a:pt x="1289" y="290"/>
                  <a:pt x="1289" y="645"/>
                </a:cubicBezTo>
                <a:cubicBezTo>
                  <a:pt x="1289" y="1000"/>
                  <a:pt x="1000" y="1290"/>
                  <a:pt x="645" y="1290"/>
                </a:cubicBezTo>
                <a:close/>
                <a:moveTo>
                  <a:pt x="1230" y="645"/>
                </a:moveTo>
                <a:cubicBezTo>
                  <a:pt x="1230" y="322"/>
                  <a:pt x="968" y="59"/>
                  <a:pt x="645" y="59"/>
                </a:cubicBezTo>
                <a:cubicBezTo>
                  <a:pt x="322" y="59"/>
                  <a:pt x="59" y="322"/>
                  <a:pt x="59" y="645"/>
                </a:cubicBezTo>
                <a:cubicBezTo>
                  <a:pt x="59" y="968"/>
                  <a:pt x="322" y="1231"/>
                  <a:pt x="645" y="1231"/>
                </a:cubicBezTo>
                <a:cubicBezTo>
                  <a:pt x="968" y="1231"/>
                  <a:pt x="1230" y="968"/>
                  <a:pt x="1230" y="645"/>
                </a:cubicBezTo>
                <a:close/>
                <a:moveTo>
                  <a:pt x="1089" y="645"/>
                </a:moveTo>
                <a:cubicBezTo>
                  <a:pt x="1089" y="890"/>
                  <a:pt x="890" y="1089"/>
                  <a:pt x="645" y="1089"/>
                </a:cubicBezTo>
                <a:cubicBezTo>
                  <a:pt x="400" y="1089"/>
                  <a:pt x="200" y="890"/>
                  <a:pt x="200" y="645"/>
                </a:cubicBezTo>
                <a:cubicBezTo>
                  <a:pt x="200" y="400"/>
                  <a:pt x="400" y="201"/>
                  <a:pt x="645" y="201"/>
                </a:cubicBezTo>
                <a:cubicBezTo>
                  <a:pt x="890" y="201"/>
                  <a:pt x="1089" y="400"/>
                  <a:pt x="1089" y="645"/>
                </a:cubicBezTo>
                <a:close/>
                <a:moveTo>
                  <a:pt x="1030" y="645"/>
                </a:moveTo>
                <a:cubicBezTo>
                  <a:pt x="1030" y="433"/>
                  <a:pt x="857" y="260"/>
                  <a:pt x="645" y="260"/>
                </a:cubicBezTo>
                <a:cubicBezTo>
                  <a:pt x="432" y="260"/>
                  <a:pt x="259" y="433"/>
                  <a:pt x="259" y="645"/>
                </a:cubicBezTo>
                <a:cubicBezTo>
                  <a:pt x="259" y="858"/>
                  <a:pt x="432" y="1030"/>
                  <a:pt x="645" y="1030"/>
                </a:cubicBezTo>
                <a:cubicBezTo>
                  <a:pt x="857" y="1030"/>
                  <a:pt x="1030" y="858"/>
                  <a:pt x="1030" y="645"/>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Tree>
    <p:extLst>
      <p:ext uri="{BB962C8B-B14F-4D97-AF65-F5344CB8AC3E}">
        <p14:creationId xmlns:p14="http://schemas.microsoft.com/office/powerpoint/2010/main" val="2310516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ussenpagina V3">
    <p:bg>
      <p:bgPr>
        <a:solidFill>
          <a:srgbClr val="FFC20E"/>
        </a:solidFill>
        <a:effectLst/>
      </p:bgPr>
    </p:bg>
    <p:spTree>
      <p:nvGrpSpPr>
        <p:cNvPr id="1" name=""/>
        <p:cNvGrpSpPr/>
        <p:nvPr/>
      </p:nvGrpSpPr>
      <p:grpSpPr>
        <a:xfrm>
          <a:off x="0" y="0"/>
          <a:ext cx="0" cy="0"/>
          <a:chOff x="0" y="0"/>
          <a:chExt cx="0" cy="0"/>
        </a:xfrm>
      </p:grpSpPr>
      <p:pic>
        <p:nvPicPr>
          <p:cNvPr id="3" name="Picture 2"/>
          <p:cNvPicPr>
            <a:picLocks noSelect="1"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3" y="0"/>
            <a:ext cx="9146091" cy="5531384"/>
          </a:xfrm>
          <a:prstGeom prst="rect">
            <a:avLst/>
          </a:prstGeom>
        </p:spPr>
      </p:pic>
      <p:grpSp>
        <p:nvGrpSpPr>
          <p:cNvPr id="5" name="Groep 4">
            <a:extLst>
              <a:ext uri="{FF2B5EF4-FFF2-40B4-BE49-F238E27FC236}">
                <a16:creationId xmlns:a16="http://schemas.microsoft.com/office/drawing/2014/main" id="{A98EFDFD-DAD1-4B0C-967B-7DD5B4B045CE}"/>
              </a:ext>
            </a:extLst>
          </p:cNvPr>
          <p:cNvGrpSpPr>
            <a:grpSpLocks noSelect="1"/>
          </p:cNvGrpSpPr>
          <p:nvPr userDrawn="1"/>
        </p:nvGrpSpPr>
        <p:grpSpPr bwMode="gray">
          <a:xfrm>
            <a:off x="2463" y="5537679"/>
            <a:ext cx="9142851" cy="1320500"/>
            <a:chOff x="3240" y="5538960"/>
            <a:chExt cx="12188881" cy="1320806"/>
          </a:xfrm>
        </p:grpSpPr>
        <p:sp>
          <p:nvSpPr>
            <p:cNvPr id="6" name="Rectangle 5">
              <a:extLst>
                <a:ext uri="{FF2B5EF4-FFF2-40B4-BE49-F238E27FC236}">
                  <a16:creationId xmlns:a16="http://schemas.microsoft.com/office/drawing/2014/main" id="{82CA5AF1-8DD4-47FC-9D45-33197B4B742F}"/>
                </a:ext>
              </a:extLst>
            </p:cNvPr>
            <p:cNvSpPr>
              <a:spLocks noSelect="1" noChangeArrowheads="1"/>
            </p:cNvSpPr>
            <p:nvPr userDrawn="1"/>
          </p:nvSpPr>
          <p:spPr bwMode="gray">
            <a:xfrm>
              <a:off x="3240" y="5538960"/>
              <a:ext cx="12188881" cy="13208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7" name="Rectangle 6">
              <a:extLst>
                <a:ext uri="{FF2B5EF4-FFF2-40B4-BE49-F238E27FC236}">
                  <a16:creationId xmlns:a16="http://schemas.microsoft.com/office/drawing/2014/main" id="{88005BAB-ED8D-48B4-ACC2-4EEEC375A346}"/>
                </a:ext>
              </a:extLst>
            </p:cNvPr>
            <p:cNvSpPr>
              <a:spLocks noSelect="1" noChangeArrowheads="1"/>
            </p:cNvSpPr>
            <p:nvPr userDrawn="1"/>
          </p:nvSpPr>
          <p:spPr bwMode="gray">
            <a:xfrm>
              <a:off x="3240" y="5538960"/>
              <a:ext cx="12184118" cy="132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8" name="Freeform 7">
              <a:extLst>
                <a:ext uri="{FF2B5EF4-FFF2-40B4-BE49-F238E27FC236}">
                  <a16:creationId xmlns:a16="http://schemas.microsoft.com/office/drawing/2014/main" id="{5AAD17F5-3DD1-4B53-8AB3-059DC3DCC1A4}"/>
                </a:ext>
              </a:extLst>
            </p:cNvPr>
            <p:cNvSpPr>
              <a:spLocks noSelect="1"/>
            </p:cNvSpPr>
            <p:nvPr userDrawn="1"/>
          </p:nvSpPr>
          <p:spPr bwMode="gray">
            <a:xfrm>
              <a:off x="482667" y="6061250"/>
              <a:ext cx="4130694" cy="273051"/>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9" name="Freeform 8">
              <a:extLst>
                <a:ext uri="{FF2B5EF4-FFF2-40B4-BE49-F238E27FC236}">
                  <a16:creationId xmlns:a16="http://schemas.microsoft.com/office/drawing/2014/main" id="{7EFF60BB-7CEA-41B2-B7F0-AA545F65640B}"/>
                </a:ext>
              </a:extLst>
            </p:cNvPr>
            <p:cNvSpPr>
              <a:spLocks noSelect="1"/>
            </p:cNvSpPr>
            <p:nvPr userDrawn="1"/>
          </p:nvSpPr>
          <p:spPr bwMode="gray">
            <a:xfrm>
              <a:off x="9942623" y="6064425"/>
              <a:ext cx="1763721" cy="266701"/>
            </a:xfrm>
            <a:custGeom>
              <a:avLst/>
              <a:gdLst>
                <a:gd name="T0" fmla="*/ 31 w 5556"/>
                <a:gd name="T1" fmla="*/ 201 h 835"/>
                <a:gd name="T2" fmla="*/ 305 w 5556"/>
                <a:gd name="T3" fmla="*/ 188 h 835"/>
                <a:gd name="T4" fmla="*/ 273 w 5556"/>
                <a:gd name="T5" fmla="*/ 356 h 835"/>
                <a:gd name="T6" fmla="*/ 757 w 5556"/>
                <a:gd name="T7" fmla="*/ 262 h 835"/>
                <a:gd name="T8" fmla="*/ 571 w 5556"/>
                <a:gd name="T9" fmla="*/ 96 h 835"/>
                <a:gd name="T10" fmla="*/ 1099 w 5556"/>
                <a:gd name="T11" fmla="*/ 6 h 835"/>
                <a:gd name="T12" fmla="*/ 1185 w 5556"/>
                <a:gd name="T13" fmla="*/ 213 h 835"/>
                <a:gd name="T14" fmla="*/ 1394 w 5556"/>
                <a:gd name="T15" fmla="*/ 356 h 835"/>
                <a:gd name="T16" fmla="*/ 1342 w 5556"/>
                <a:gd name="T17" fmla="*/ 109 h 835"/>
                <a:gd name="T18" fmla="*/ 1648 w 5556"/>
                <a:gd name="T19" fmla="*/ 34 h 835"/>
                <a:gd name="T20" fmla="*/ 1795 w 5556"/>
                <a:gd name="T21" fmla="*/ 163 h 835"/>
                <a:gd name="T22" fmla="*/ 1827 w 5556"/>
                <a:gd name="T23" fmla="*/ 163 h 835"/>
                <a:gd name="T24" fmla="*/ 2316 w 5556"/>
                <a:gd name="T25" fmla="*/ 159 h 835"/>
                <a:gd name="T26" fmla="*/ 2515 w 5556"/>
                <a:gd name="T27" fmla="*/ 328 h 835"/>
                <a:gd name="T28" fmla="*/ 2483 w 5556"/>
                <a:gd name="T29" fmla="*/ 6 h 835"/>
                <a:gd name="T30" fmla="*/ 2883 w 5556"/>
                <a:gd name="T31" fmla="*/ 180 h 835"/>
                <a:gd name="T32" fmla="*/ 2761 w 5556"/>
                <a:gd name="T33" fmla="*/ 356 h 835"/>
                <a:gd name="T34" fmla="*/ 3090 w 5556"/>
                <a:gd name="T35" fmla="*/ 213 h 835"/>
                <a:gd name="T36" fmla="*/ 3090 w 5556"/>
                <a:gd name="T37" fmla="*/ 186 h 835"/>
                <a:gd name="T38" fmla="*/ 3539 w 5556"/>
                <a:gd name="T39" fmla="*/ 34 h 835"/>
                <a:gd name="T40" fmla="*/ 3808 w 5556"/>
                <a:gd name="T41" fmla="*/ 356 h 835"/>
                <a:gd name="T42" fmla="*/ 3825 w 5556"/>
                <a:gd name="T43" fmla="*/ 106 h 835"/>
                <a:gd name="T44" fmla="*/ 3688 w 5556"/>
                <a:gd name="T45" fmla="*/ 186 h 835"/>
                <a:gd name="T46" fmla="*/ 3853 w 5556"/>
                <a:gd name="T47" fmla="*/ 34 h 835"/>
                <a:gd name="T48" fmla="*/ 4402 w 5556"/>
                <a:gd name="T49" fmla="*/ 171 h 835"/>
                <a:gd name="T50" fmla="*/ 4341 w 5556"/>
                <a:gd name="T51" fmla="*/ 175 h 835"/>
                <a:gd name="T52" fmla="*/ 4402 w 5556"/>
                <a:gd name="T53" fmla="*/ 171 h 835"/>
                <a:gd name="T54" fmla="*/ 4750 w 5556"/>
                <a:gd name="T55" fmla="*/ 34 h 835"/>
                <a:gd name="T56" fmla="*/ 77 w 5556"/>
                <a:gd name="T57" fmla="*/ 674 h 835"/>
                <a:gd name="T58" fmla="*/ 11 w 5556"/>
                <a:gd name="T59" fmla="*/ 828 h 835"/>
                <a:gd name="T60" fmla="*/ 563 w 5556"/>
                <a:gd name="T61" fmla="*/ 684 h 835"/>
                <a:gd name="T62" fmla="*/ 782 w 5556"/>
                <a:gd name="T63" fmla="*/ 532 h 835"/>
                <a:gd name="T64" fmla="*/ 1000 w 5556"/>
                <a:gd name="T65" fmla="*/ 477 h 835"/>
                <a:gd name="T66" fmla="*/ 1474 w 5556"/>
                <a:gd name="T67" fmla="*/ 685 h 835"/>
                <a:gd name="T68" fmla="*/ 1282 w 5556"/>
                <a:gd name="T69" fmla="*/ 477 h 835"/>
                <a:gd name="T70" fmla="*/ 1382 w 5556"/>
                <a:gd name="T71" fmla="*/ 646 h 835"/>
                <a:gd name="T72" fmla="*/ 1814 w 5556"/>
                <a:gd name="T73" fmla="*/ 674 h 835"/>
                <a:gd name="T74" fmla="*/ 2197 w 5556"/>
                <a:gd name="T75" fmla="*/ 617 h 835"/>
                <a:gd name="T76" fmla="*/ 2197 w 5556"/>
                <a:gd name="T77" fmla="*/ 828 h 835"/>
                <a:gd name="T78" fmla="*/ 2404 w 5556"/>
                <a:gd name="T79" fmla="*/ 773 h 835"/>
                <a:gd name="T80" fmla="*/ 2338 w 5556"/>
                <a:gd name="T81" fmla="*/ 477 h 835"/>
                <a:gd name="T82" fmla="*/ 2596 w 5556"/>
                <a:gd name="T83" fmla="*/ 828 h 835"/>
                <a:gd name="T84" fmla="*/ 2707 w 5556"/>
                <a:gd name="T85" fmla="*/ 675 h 835"/>
                <a:gd name="T86" fmla="*/ 3021 w 5556"/>
                <a:gd name="T87" fmla="*/ 477 h 835"/>
                <a:gd name="T88" fmla="*/ 3141 w 5556"/>
                <a:gd name="T89" fmla="*/ 477 h 835"/>
                <a:gd name="T90" fmla="*/ 3532 w 5556"/>
                <a:gd name="T91" fmla="*/ 673 h 835"/>
                <a:gd name="T92" fmla="*/ 4189 w 5556"/>
                <a:gd name="T93" fmla="*/ 674 h 835"/>
                <a:gd name="T94" fmla="*/ 3983 w 5556"/>
                <a:gd name="T95" fmla="*/ 531 h 835"/>
                <a:gd name="T96" fmla="*/ 4317 w 5556"/>
                <a:gd name="T97" fmla="*/ 773 h 835"/>
                <a:gd name="T98" fmla="*/ 4251 w 5556"/>
                <a:gd name="T99" fmla="*/ 477 h 835"/>
                <a:gd name="T100" fmla="*/ 4648 w 5556"/>
                <a:gd name="T101" fmla="*/ 470 h 835"/>
                <a:gd name="T102" fmla="*/ 4641 w 5556"/>
                <a:gd name="T103" fmla="*/ 835 h 835"/>
                <a:gd name="T104" fmla="*/ 5152 w 5556"/>
                <a:gd name="T105" fmla="*/ 776 h 835"/>
                <a:gd name="T106" fmla="*/ 4954 w 5556"/>
                <a:gd name="T107" fmla="*/ 628 h 835"/>
                <a:gd name="T108" fmla="*/ 5496 w 5556"/>
                <a:gd name="T109" fmla="*/ 668 h 835"/>
                <a:gd name="T110" fmla="*/ 5342 w 5556"/>
                <a:gd name="T111" fmla="*/ 63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6" h="835">
                  <a:moveTo>
                    <a:pt x="0" y="201"/>
                  </a:moveTo>
                  <a:cubicBezTo>
                    <a:pt x="0" y="161"/>
                    <a:pt x="0" y="161"/>
                    <a:pt x="0" y="161"/>
                  </a:cubicBezTo>
                  <a:cubicBezTo>
                    <a:pt x="0" y="38"/>
                    <a:pt x="54" y="0"/>
                    <a:pt x="138" y="0"/>
                  </a:cubicBezTo>
                  <a:cubicBezTo>
                    <a:pt x="172" y="0"/>
                    <a:pt x="205" y="6"/>
                    <a:pt x="219" y="8"/>
                  </a:cubicBezTo>
                  <a:cubicBezTo>
                    <a:pt x="219" y="34"/>
                    <a:pt x="219" y="34"/>
                    <a:pt x="219" y="34"/>
                  </a:cubicBezTo>
                  <a:cubicBezTo>
                    <a:pt x="193" y="31"/>
                    <a:pt x="168" y="29"/>
                    <a:pt x="138" y="29"/>
                  </a:cubicBezTo>
                  <a:cubicBezTo>
                    <a:pt x="65" y="29"/>
                    <a:pt x="31" y="64"/>
                    <a:pt x="31" y="161"/>
                  </a:cubicBezTo>
                  <a:cubicBezTo>
                    <a:pt x="31" y="201"/>
                    <a:pt x="31" y="201"/>
                    <a:pt x="31" y="201"/>
                  </a:cubicBezTo>
                  <a:cubicBezTo>
                    <a:pt x="31" y="299"/>
                    <a:pt x="65" y="334"/>
                    <a:pt x="138" y="334"/>
                  </a:cubicBezTo>
                  <a:cubicBezTo>
                    <a:pt x="169" y="334"/>
                    <a:pt x="195" y="332"/>
                    <a:pt x="219" y="329"/>
                  </a:cubicBezTo>
                  <a:cubicBezTo>
                    <a:pt x="219" y="355"/>
                    <a:pt x="219" y="355"/>
                    <a:pt x="219" y="355"/>
                  </a:cubicBezTo>
                  <a:cubicBezTo>
                    <a:pt x="207" y="357"/>
                    <a:pt x="174" y="362"/>
                    <a:pt x="138" y="362"/>
                  </a:cubicBezTo>
                  <a:cubicBezTo>
                    <a:pt x="54" y="362"/>
                    <a:pt x="0" y="325"/>
                    <a:pt x="0" y="201"/>
                  </a:cubicBezTo>
                  <a:close/>
                  <a:moveTo>
                    <a:pt x="475" y="328"/>
                  </a:moveTo>
                  <a:cubicBezTo>
                    <a:pt x="305" y="328"/>
                    <a:pt x="305" y="328"/>
                    <a:pt x="305" y="328"/>
                  </a:cubicBezTo>
                  <a:cubicBezTo>
                    <a:pt x="305" y="188"/>
                    <a:pt x="305" y="188"/>
                    <a:pt x="305" y="188"/>
                  </a:cubicBezTo>
                  <a:cubicBezTo>
                    <a:pt x="464" y="188"/>
                    <a:pt x="464" y="188"/>
                    <a:pt x="464" y="188"/>
                  </a:cubicBezTo>
                  <a:cubicBezTo>
                    <a:pt x="464" y="159"/>
                    <a:pt x="464" y="159"/>
                    <a:pt x="464" y="159"/>
                  </a:cubicBezTo>
                  <a:cubicBezTo>
                    <a:pt x="305" y="159"/>
                    <a:pt x="305" y="159"/>
                    <a:pt x="305" y="159"/>
                  </a:cubicBezTo>
                  <a:cubicBezTo>
                    <a:pt x="305" y="34"/>
                    <a:pt x="305" y="34"/>
                    <a:pt x="305" y="34"/>
                  </a:cubicBezTo>
                  <a:cubicBezTo>
                    <a:pt x="475" y="34"/>
                    <a:pt x="475" y="34"/>
                    <a:pt x="475" y="34"/>
                  </a:cubicBezTo>
                  <a:cubicBezTo>
                    <a:pt x="475" y="6"/>
                    <a:pt x="475" y="6"/>
                    <a:pt x="475" y="6"/>
                  </a:cubicBezTo>
                  <a:cubicBezTo>
                    <a:pt x="273" y="6"/>
                    <a:pt x="273" y="6"/>
                    <a:pt x="273" y="6"/>
                  </a:cubicBezTo>
                  <a:cubicBezTo>
                    <a:pt x="273" y="356"/>
                    <a:pt x="273" y="356"/>
                    <a:pt x="273" y="356"/>
                  </a:cubicBezTo>
                  <a:cubicBezTo>
                    <a:pt x="475" y="356"/>
                    <a:pt x="475" y="356"/>
                    <a:pt x="475" y="356"/>
                  </a:cubicBezTo>
                  <a:lnTo>
                    <a:pt x="475" y="328"/>
                  </a:lnTo>
                  <a:close/>
                  <a:moveTo>
                    <a:pt x="595" y="85"/>
                  </a:moveTo>
                  <a:cubicBezTo>
                    <a:pt x="742" y="357"/>
                    <a:pt x="742" y="357"/>
                    <a:pt x="742" y="357"/>
                  </a:cubicBezTo>
                  <a:cubicBezTo>
                    <a:pt x="787" y="357"/>
                    <a:pt x="787" y="357"/>
                    <a:pt x="787" y="357"/>
                  </a:cubicBezTo>
                  <a:cubicBezTo>
                    <a:pt x="787" y="6"/>
                    <a:pt x="787" y="6"/>
                    <a:pt x="787" y="6"/>
                  </a:cubicBezTo>
                  <a:cubicBezTo>
                    <a:pt x="757" y="6"/>
                    <a:pt x="757" y="6"/>
                    <a:pt x="757" y="6"/>
                  </a:cubicBezTo>
                  <a:cubicBezTo>
                    <a:pt x="757" y="262"/>
                    <a:pt x="757" y="262"/>
                    <a:pt x="757" y="262"/>
                  </a:cubicBezTo>
                  <a:cubicBezTo>
                    <a:pt x="757" y="280"/>
                    <a:pt x="757" y="301"/>
                    <a:pt x="758" y="323"/>
                  </a:cubicBezTo>
                  <a:cubicBezTo>
                    <a:pt x="758" y="323"/>
                    <a:pt x="758" y="323"/>
                    <a:pt x="758" y="323"/>
                  </a:cubicBezTo>
                  <a:cubicBezTo>
                    <a:pt x="750" y="308"/>
                    <a:pt x="741" y="289"/>
                    <a:pt x="734" y="275"/>
                  </a:cubicBezTo>
                  <a:cubicBezTo>
                    <a:pt x="586" y="6"/>
                    <a:pt x="586" y="6"/>
                    <a:pt x="586" y="6"/>
                  </a:cubicBezTo>
                  <a:cubicBezTo>
                    <a:pt x="541" y="6"/>
                    <a:pt x="541" y="6"/>
                    <a:pt x="541" y="6"/>
                  </a:cubicBezTo>
                  <a:cubicBezTo>
                    <a:pt x="541" y="356"/>
                    <a:pt x="541" y="356"/>
                    <a:pt x="541" y="356"/>
                  </a:cubicBezTo>
                  <a:cubicBezTo>
                    <a:pt x="571" y="356"/>
                    <a:pt x="571" y="356"/>
                    <a:pt x="571" y="356"/>
                  </a:cubicBezTo>
                  <a:cubicBezTo>
                    <a:pt x="571" y="96"/>
                    <a:pt x="571" y="96"/>
                    <a:pt x="571" y="96"/>
                  </a:cubicBezTo>
                  <a:cubicBezTo>
                    <a:pt x="571" y="76"/>
                    <a:pt x="570" y="55"/>
                    <a:pt x="569" y="36"/>
                  </a:cubicBezTo>
                  <a:cubicBezTo>
                    <a:pt x="570" y="36"/>
                    <a:pt x="570" y="36"/>
                    <a:pt x="570" y="36"/>
                  </a:cubicBezTo>
                  <a:cubicBezTo>
                    <a:pt x="578" y="53"/>
                    <a:pt x="587" y="70"/>
                    <a:pt x="595" y="85"/>
                  </a:cubicBezTo>
                  <a:close/>
                  <a:moveTo>
                    <a:pt x="954" y="356"/>
                  </a:moveTo>
                  <a:cubicBezTo>
                    <a:pt x="986" y="356"/>
                    <a:pt x="986" y="356"/>
                    <a:pt x="986" y="356"/>
                  </a:cubicBezTo>
                  <a:cubicBezTo>
                    <a:pt x="986" y="34"/>
                    <a:pt x="986" y="34"/>
                    <a:pt x="986" y="34"/>
                  </a:cubicBezTo>
                  <a:cubicBezTo>
                    <a:pt x="1099" y="34"/>
                    <a:pt x="1099" y="34"/>
                    <a:pt x="1099" y="34"/>
                  </a:cubicBezTo>
                  <a:cubicBezTo>
                    <a:pt x="1099" y="6"/>
                    <a:pt x="1099" y="6"/>
                    <a:pt x="1099" y="6"/>
                  </a:cubicBezTo>
                  <a:cubicBezTo>
                    <a:pt x="841" y="6"/>
                    <a:pt x="841" y="6"/>
                    <a:pt x="841" y="6"/>
                  </a:cubicBezTo>
                  <a:cubicBezTo>
                    <a:pt x="841" y="34"/>
                    <a:pt x="841" y="34"/>
                    <a:pt x="841" y="34"/>
                  </a:cubicBezTo>
                  <a:cubicBezTo>
                    <a:pt x="954" y="34"/>
                    <a:pt x="954" y="34"/>
                    <a:pt x="954" y="34"/>
                  </a:cubicBezTo>
                  <a:lnTo>
                    <a:pt x="954" y="356"/>
                  </a:lnTo>
                  <a:close/>
                  <a:moveTo>
                    <a:pt x="1357" y="356"/>
                  </a:moveTo>
                  <a:cubicBezTo>
                    <a:pt x="1270" y="213"/>
                    <a:pt x="1270" y="213"/>
                    <a:pt x="1270" y="213"/>
                  </a:cubicBezTo>
                  <a:cubicBezTo>
                    <a:pt x="1259" y="214"/>
                    <a:pt x="1246" y="214"/>
                    <a:pt x="1237" y="214"/>
                  </a:cubicBezTo>
                  <a:cubicBezTo>
                    <a:pt x="1219" y="214"/>
                    <a:pt x="1199" y="214"/>
                    <a:pt x="1185" y="213"/>
                  </a:cubicBezTo>
                  <a:cubicBezTo>
                    <a:pt x="1185" y="356"/>
                    <a:pt x="1185" y="356"/>
                    <a:pt x="1185" y="356"/>
                  </a:cubicBezTo>
                  <a:cubicBezTo>
                    <a:pt x="1154" y="356"/>
                    <a:pt x="1154" y="356"/>
                    <a:pt x="1154" y="356"/>
                  </a:cubicBezTo>
                  <a:cubicBezTo>
                    <a:pt x="1154" y="6"/>
                    <a:pt x="1154" y="6"/>
                    <a:pt x="1154" y="6"/>
                  </a:cubicBezTo>
                  <a:cubicBezTo>
                    <a:pt x="1187" y="5"/>
                    <a:pt x="1206" y="4"/>
                    <a:pt x="1236" y="4"/>
                  </a:cubicBezTo>
                  <a:cubicBezTo>
                    <a:pt x="1318" y="4"/>
                    <a:pt x="1374" y="26"/>
                    <a:pt x="1374" y="106"/>
                  </a:cubicBezTo>
                  <a:cubicBezTo>
                    <a:pt x="1374" y="109"/>
                    <a:pt x="1374" y="109"/>
                    <a:pt x="1374" y="109"/>
                  </a:cubicBezTo>
                  <a:cubicBezTo>
                    <a:pt x="1374" y="166"/>
                    <a:pt x="1349" y="194"/>
                    <a:pt x="1303" y="207"/>
                  </a:cubicBezTo>
                  <a:cubicBezTo>
                    <a:pt x="1394" y="356"/>
                    <a:pt x="1394" y="356"/>
                    <a:pt x="1394" y="356"/>
                  </a:cubicBezTo>
                  <a:lnTo>
                    <a:pt x="1357" y="356"/>
                  </a:lnTo>
                  <a:close/>
                  <a:moveTo>
                    <a:pt x="1342" y="109"/>
                  </a:moveTo>
                  <a:cubicBezTo>
                    <a:pt x="1342" y="106"/>
                    <a:pt x="1342" y="106"/>
                    <a:pt x="1342" y="106"/>
                  </a:cubicBezTo>
                  <a:cubicBezTo>
                    <a:pt x="1342" y="48"/>
                    <a:pt x="1307" y="33"/>
                    <a:pt x="1236" y="33"/>
                  </a:cubicBezTo>
                  <a:cubicBezTo>
                    <a:pt x="1220" y="33"/>
                    <a:pt x="1201" y="33"/>
                    <a:pt x="1185" y="34"/>
                  </a:cubicBezTo>
                  <a:cubicBezTo>
                    <a:pt x="1185" y="186"/>
                    <a:pt x="1185" y="186"/>
                    <a:pt x="1185" y="186"/>
                  </a:cubicBezTo>
                  <a:cubicBezTo>
                    <a:pt x="1201" y="186"/>
                    <a:pt x="1219" y="186"/>
                    <a:pt x="1237" y="186"/>
                  </a:cubicBezTo>
                  <a:cubicBezTo>
                    <a:pt x="1309" y="186"/>
                    <a:pt x="1342" y="167"/>
                    <a:pt x="1342" y="109"/>
                  </a:cubicBezTo>
                  <a:close/>
                  <a:moveTo>
                    <a:pt x="1648" y="328"/>
                  </a:moveTo>
                  <a:cubicBezTo>
                    <a:pt x="1478" y="328"/>
                    <a:pt x="1478" y="328"/>
                    <a:pt x="1478" y="328"/>
                  </a:cubicBezTo>
                  <a:cubicBezTo>
                    <a:pt x="1478" y="188"/>
                    <a:pt x="1478" y="188"/>
                    <a:pt x="1478" y="188"/>
                  </a:cubicBezTo>
                  <a:cubicBezTo>
                    <a:pt x="1637" y="188"/>
                    <a:pt x="1637" y="188"/>
                    <a:pt x="1637" y="188"/>
                  </a:cubicBezTo>
                  <a:cubicBezTo>
                    <a:pt x="1637" y="159"/>
                    <a:pt x="1637" y="159"/>
                    <a:pt x="1637" y="159"/>
                  </a:cubicBezTo>
                  <a:cubicBezTo>
                    <a:pt x="1478" y="159"/>
                    <a:pt x="1478" y="159"/>
                    <a:pt x="1478" y="159"/>
                  </a:cubicBezTo>
                  <a:cubicBezTo>
                    <a:pt x="1478" y="34"/>
                    <a:pt x="1478" y="34"/>
                    <a:pt x="1478" y="34"/>
                  </a:cubicBezTo>
                  <a:cubicBezTo>
                    <a:pt x="1648" y="34"/>
                    <a:pt x="1648" y="34"/>
                    <a:pt x="1648" y="34"/>
                  </a:cubicBezTo>
                  <a:cubicBezTo>
                    <a:pt x="1648" y="6"/>
                    <a:pt x="1648" y="6"/>
                    <a:pt x="1648" y="6"/>
                  </a:cubicBezTo>
                  <a:cubicBezTo>
                    <a:pt x="1447" y="6"/>
                    <a:pt x="1447" y="6"/>
                    <a:pt x="1447" y="6"/>
                  </a:cubicBezTo>
                  <a:cubicBezTo>
                    <a:pt x="1447" y="356"/>
                    <a:pt x="1447" y="356"/>
                    <a:pt x="1447" y="356"/>
                  </a:cubicBezTo>
                  <a:cubicBezTo>
                    <a:pt x="1648" y="356"/>
                    <a:pt x="1648" y="356"/>
                    <a:pt x="1648" y="356"/>
                  </a:cubicBezTo>
                  <a:lnTo>
                    <a:pt x="1648" y="328"/>
                  </a:lnTo>
                  <a:close/>
                  <a:moveTo>
                    <a:pt x="1928" y="362"/>
                  </a:moveTo>
                  <a:cubicBezTo>
                    <a:pt x="1844" y="362"/>
                    <a:pt x="1795" y="310"/>
                    <a:pt x="1795" y="200"/>
                  </a:cubicBezTo>
                  <a:cubicBezTo>
                    <a:pt x="1795" y="163"/>
                    <a:pt x="1795" y="163"/>
                    <a:pt x="1795" y="163"/>
                  </a:cubicBezTo>
                  <a:cubicBezTo>
                    <a:pt x="1795" y="52"/>
                    <a:pt x="1844" y="0"/>
                    <a:pt x="1928" y="0"/>
                  </a:cubicBezTo>
                  <a:cubicBezTo>
                    <a:pt x="2011" y="0"/>
                    <a:pt x="2059" y="52"/>
                    <a:pt x="2059" y="163"/>
                  </a:cubicBezTo>
                  <a:cubicBezTo>
                    <a:pt x="2059" y="200"/>
                    <a:pt x="2059" y="200"/>
                    <a:pt x="2059" y="200"/>
                  </a:cubicBezTo>
                  <a:cubicBezTo>
                    <a:pt x="2059" y="310"/>
                    <a:pt x="2011" y="362"/>
                    <a:pt x="1928" y="362"/>
                  </a:cubicBezTo>
                  <a:close/>
                  <a:moveTo>
                    <a:pt x="2028" y="200"/>
                  </a:moveTo>
                  <a:cubicBezTo>
                    <a:pt x="2028" y="163"/>
                    <a:pt x="2028" y="163"/>
                    <a:pt x="2028" y="163"/>
                  </a:cubicBezTo>
                  <a:cubicBezTo>
                    <a:pt x="2028" y="62"/>
                    <a:pt x="1986" y="29"/>
                    <a:pt x="1928" y="29"/>
                  </a:cubicBezTo>
                  <a:cubicBezTo>
                    <a:pt x="1869" y="29"/>
                    <a:pt x="1827" y="62"/>
                    <a:pt x="1827" y="163"/>
                  </a:cubicBezTo>
                  <a:cubicBezTo>
                    <a:pt x="1827" y="200"/>
                    <a:pt x="1827" y="200"/>
                    <a:pt x="1827" y="200"/>
                  </a:cubicBezTo>
                  <a:cubicBezTo>
                    <a:pt x="1827" y="301"/>
                    <a:pt x="1869" y="334"/>
                    <a:pt x="1928" y="334"/>
                  </a:cubicBezTo>
                  <a:cubicBezTo>
                    <a:pt x="1986" y="334"/>
                    <a:pt x="2028" y="301"/>
                    <a:pt x="2028" y="200"/>
                  </a:cubicBezTo>
                  <a:close/>
                  <a:moveTo>
                    <a:pt x="2125" y="356"/>
                  </a:moveTo>
                  <a:cubicBezTo>
                    <a:pt x="2157" y="356"/>
                    <a:pt x="2157" y="356"/>
                    <a:pt x="2157" y="356"/>
                  </a:cubicBezTo>
                  <a:cubicBezTo>
                    <a:pt x="2157" y="188"/>
                    <a:pt x="2157" y="188"/>
                    <a:pt x="2157" y="188"/>
                  </a:cubicBezTo>
                  <a:cubicBezTo>
                    <a:pt x="2316" y="188"/>
                    <a:pt x="2316" y="188"/>
                    <a:pt x="2316" y="188"/>
                  </a:cubicBezTo>
                  <a:cubicBezTo>
                    <a:pt x="2316" y="159"/>
                    <a:pt x="2316" y="159"/>
                    <a:pt x="2316" y="159"/>
                  </a:cubicBezTo>
                  <a:cubicBezTo>
                    <a:pt x="2157" y="159"/>
                    <a:pt x="2157" y="159"/>
                    <a:pt x="2157" y="159"/>
                  </a:cubicBezTo>
                  <a:cubicBezTo>
                    <a:pt x="2157" y="34"/>
                    <a:pt x="2157" y="34"/>
                    <a:pt x="2157" y="34"/>
                  </a:cubicBezTo>
                  <a:cubicBezTo>
                    <a:pt x="2327" y="34"/>
                    <a:pt x="2327" y="34"/>
                    <a:pt x="2327" y="34"/>
                  </a:cubicBezTo>
                  <a:cubicBezTo>
                    <a:pt x="2327" y="6"/>
                    <a:pt x="2327" y="6"/>
                    <a:pt x="2327" y="6"/>
                  </a:cubicBezTo>
                  <a:cubicBezTo>
                    <a:pt x="2125" y="6"/>
                    <a:pt x="2125" y="6"/>
                    <a:pt x="2125" y="6"/>
                  </a:cubicBezTo>
                  <a:lnTo>
                    <a:pt x="2125" y="356"/>
                  </a:lnTo>
                  <a:close/>
                  <a:moveTo>
                    <a:pt x="2685" y="328"/>
                  </a:moveTo>
                  <a:cubicBezTo>
                    <a:pt x="2515" y="328"/>
                    <a:pt x="2515" y="328"/>
                    <a:pt x="2515" y="328"/>
                  </a:cubicBezTo>
                  <a:cubicBezTo>
                    <a:pt x="2515" y="188"/>
                    <a:pt x="2515" y="188"/>
                    <a:pt x="2515" y="188"/>
                  </a:cubicBezTo>
                  <a:cubicBezTo>
                    <a:pt x="2674" y="188"/>
                    <a:pt x="2674" y="188"/>
                    <a:pt x="2674" y="188"/>
                  </a:cubicBezTo>
                  <a:cubicBezTo>
                    <a:pt x="2674" y="159"/>
                    <a:pt x="2674" y="159"/>
                    <a:pt x="2674" y="159"/>
                  </a:cubicBezTo>
                  <a:cubicBezTo>
                    <a:pt x="2515" y="159"/>
                    <a:pt x="2515" y="159"/>
                    <a:pt x="2515" y="159"/>
                  </a:cubicBezTo>
                  <a:cubicBezTo>
                    <a:pt x="2515" y="34"/>
                    <a:pt x="2515" y="34"/>
                    <a:pt x="2515" y="34"/>
                  </a:cubicBezTo>
                  <a:cubicBezTo>
                    <a:pt x="2685" y="34"/>
                    <a:pt x="2685" y="34"/>
                    <a:pt x="2685" y="34"/>
                  </a:cubicBezTo>
                  <a:cubicBezTo>
                    <a:pt x="2685" y="6"/>
                    <a:pt x="2685" y="6"/>
                    <a:pt x="2685" y="6"/>
                  </a:cubicBezTo>
                  <a:cubicBezTo>
                    <a:pt x="2483" y="6"/>
                    <a:pt x="2483" y="6"/>
                    <a:pt x="2483" y="6"/>
                  </a:cubicBezTo>
                  <a:cubicBezTo>
                    <a:pt x="2483" y="356"/>
                    <a:pt x="2483" y="356"/>
                    <a:pt x="2483" y="356"/>
                  </a:cubicBezTo>
                  <a:cubicBezTo>
                    <a:pt x="2685" y="356"/>
                    <a:pt x="2685" y="356"/>
                    <a:pt x="2685" y="356"/>
                  </a:cubicBezTo>
                  <a:lnTo>
                    <a:pt x="2685" y="328"/>
                  </a:lnTo>
                  <a:close/>
                  <a:moveTo>
                    <a:pt x="2761" y="356"/>
                  </a:moveTo>
                  <a:cubicBezTo>
                    <a:pt x="2862" y="204"/>
                    <a:pt x="2862" y="204"/>
                    <a:pt x="2862" y="204"/>
                  </a:cubicBezTo>
                  <a:cubicBezTo>
                    <a:pt x="2965" y="356"/>
                    <a:pt x="2965" y="356"/>
                    <a:pt x="2965" y="356"/>
                  </a:cubicBezTo>
                  <a:cubicBezTo>
                    <a:pt x="3004" y="356"/>
                    <a:pt x="3004" y="356"/>
                    <a:pt x="3004" y="356"/>
                  </a:cubicBezTo>
                  <a:cubicBezTo>
                    <a:pt x="2883" y="180"/>
                    <a:pt x="2883" y="180"/>
                    <a:pt x="2883" y="180"/>
                  </a:cubicBezTo>
                  <a:cubicBezTo>
                    <a:pt x="3002" y="6"/>
                    <a:pt x="3002" y="6"/>
                    <a:pt x="3002" y="6"/>
                  </a:cubicBezTo>
                  <a:cubicBezTo>
                    <a:pt x="2966" y="6"/>
                    <a:pt x="2966" y="6"/>
                    <a:pt x="2966" y="6"/>
                  </a:cubicBezTo>
                  <a:cubicBezTo>
                    <a:pt x="2866" y="156"/>
                    <a:pt x="2866" y="156"/>
                    <a:pt x="2866" y="156"/>
                  </a:cubicBezTo>
                  <a:cubicBezTo>
                    <a:pt x="2765" y="6"/>
                    <a:pt x="2765" y="6"/>
                    <a:pt x="2765" y="6"/>
                  </a:cubicBezTo>
                  <a:cubicBezTo>
                    <a:pt x="2727" y="6"/>
                    <a:pt x="2727" y="6"/>
                    <a:pt x="2727" y="6"/>
                  </a:cubicBezTo>
                  <a:cubicBezTo>
                    <a:pt x="2845" y="179"/>
                    <a:pt x="2845" y="179"/>
                    <a:pt x="2845" y="179"/>
                  </a:cubicBezTo>
                  <a:cubicBezTo>
                    <a:pt x="2726" y="356"/>
                    <a:pt x="2726" y="356"/>
                    <a:pt x="2726" y="356"/>
                  </a:cubicBezTo>
                  <a:lnTo>
                    <a:pt x="2761" y="356"/>
                  </a:lnTo>
                  <a:close/>
                  <a:moveTo>
                    <a:pt x="3090" y="356"/>
                  </a:moveTo>
                  <a:cubicBezTo>
                    <a:pt x="3058" y="356"/>
                    <a:pt x="3058" y="356"/>
                    <a:pt x="3058" y="356"/>
                  </a:cubicBezTo>
                  <a:cubicBezTo>
                    <a:pt x="3058" y="6"/>
                    <a:pt x="3058" y="6"/>
                    <a:pt x="3058" y="6"/>
                  </a:cubicBezTo>
                  <a:cubicBezTo>
                    <a:pt x="3086" y="5"/>
                    <a:pt x="3113" y="4"/>
                    <a:pt x="3143" y="4"/>
                  </a:cubicBezTo>
                  <a:cubicBezTo>
                    <a:pt x="3225" y="4"/>
                    <a:pt x="3278" y="25"/>
                    <a:pt x="3278" y="105"/>
                  </a:cubicBezTo>
                  <a:cubicBezTo>
                    <a:pt x="3278" y="111"/>
                    <a:pt x="3278" y="111"/>
                    <a:pt x="3278" y="111"/>
                  </a:cubicBezTo>
                  <a:cubicBezTo>
                    <a:pt x="3278" y="191"/>
                    <a:pt x="3225" y="214"/>
                    <a:pt x="3142" y="214"/>
                  </a:cubicBezTo>
                  <a:cubicBezTo>
                    <a:pt x="3126" y="214"/>
                    <a:pt x="3108" y="214"/>
                    <a:pt x="3090" y="213"/>
                  </a:cubicBezTo>
                  <a:lnTo>
                    <a:pt x="3090" y="356"/>
                  </a:lnTo>
                  <a:close/>
                  <a:moveTo>
                    <a:pt x="3090" y="186"/>
                  </a:moveTo>
                  <a:cubicBezTo>
                    <a:pt x="3109" y="186"/>
                    <a:pt x="3126" y="186"/>
                    <a:pt x="3142" y="186"/>
                  </a:cubicBezTo>
                  <a:cubicBezTo>
                    <a:pt x="3213" y="186"/>
                    <a:pt x="3247" y="169"/>
                    <a:pt x="3247" y="111"/>
                  </a:cubicBezTo>
                  <a:cubicBezTo>
                    <a:pt x="3247" y="105"/>
                    <a:pt x="3247" y="105"/>
                    <a:pt x="3247" y="105"/>
                  </a:cubicBezTo>
                  <a:cubicBezTo>
                    <a:pt x="3246" y="47"/>
                    <a:pt x="3213" y="32"/>
                    <a:pt x="3143" y="32"/>
                  </a:cubicBezTo>
                  <a:cubicBezTo>
                    <a:pt x="3122" y="32"/>
                    <a:pt x="3104" y="33"/>
                    <a:pt x="3090" y="34"/>
                  </a:cubicBezTo>
                  <a:lnTo>
                    <a:pt x="3090" y="186"/>
                  </a:lnTo>
                  <a:close/>
                  <a:moveTo>
                    <a:pt x="3539" y="328"/>
                  </a:moveTo>
                  <a:cubicBezTo>
                    <a:pt x="3369" y="328"/>
                    <a:pt x="3369" y="328"/>
                    <a:pt x="3369" y="328"/>
                  </a:cubicBezTo>
                  <a:cubicBezTo>
                    <a:pt x="3369" y="188"/>
                    <a:pt x="3369" y="188"/>
                    <a:pt x="3369" y="188"/>
                  </a:cubicBezTo>
                  <a:cubicBezTo>
                    <a:pt x="3528" y="188"/>
                    <a:pt x="3528" y="188"/>
                    <a:pt x="3528" y="188"/>
                  </a:cubicBezTo>
                  <a:cubicBezTo>
                    <a:pt x="3528" y="159"/>
                    <a:pt x="3528" y="159"/>
                    <a:pt x="3528" y="159"/>
                  </a:cubicBezTo>
                  <a:cubicBezTo>
                    <a:pt x="3369" y="159"/>
                    <a:pt x="3369" y="159"/>
                    <a:pt x="3369" y="159"/>
                  </a:cubicBezTo>
                  <a:cubicBezTo>
                    <a:pt x="3369" y="34"/>
                    <a:pt x="3369" y="34"/>
                    <a:pt x="3369" y="34"/>
                  </a:cubicBezTo>
                  <a:cubicBezTo>
                    <a:pt x="3539" y="34"/>
                    <a:pt x="3539" y="34"/>
                    <a:pt x="3539" y="34"/>
                  </a:cubicBezTo>
                  <a:cubicBezTo>
                    <a:pt x="3539" y="6"/>
                    <a:pt x="3539" y="6"/>
                    <a:pt x="3539" y="6"/>
                  </a:cubicBezTo>
                  <a:cubicBezTo>
                    <a:pt x="3337" y="6"/>
                    <a:pt x="3337" y="6"/>
                    <a:pt x="3337" y="6"/>
                  </a:cubicBezTo>
                  <a:cubicBezTo>
                    <a:pt x="3337" y="356"/>
                    <a:pt x="3337" y="356"/>
                    <a:pt x="3337" y="356"/>
                  </a:cubicBezTo>
                  <a:cubicBezTo>
                    <a:pt x="3539" y="356"/>
                    <a:pt x="3539" y="356"/>
                    <a:pt x="3539" y="356"/>
                  </a:cubicBezTo>
                  <a:lnTo>
                    <a:pt x="3539" y="328"/>
                  </a:lnTo>
                  <a:close/>
                  <a:moveTo>
                    <a:pt x="3754" y="207"/>
                  </a:moveTo>
                  <a:cubicBezTo>
                    <a:pt x="3845" y="356"/>
                    <a:pt x="3845" y="356"/>
                    <a:pt x="3845" y="356"/>
                  </a:cubicBezTo>
                  <a:cubicBezTo>
                    <a:pt x="3808" y="356"/>
                    <a:pt x="3808" y="356"/>
                    <a:pt x="3808" y="356"/>
                  </a:cubicBezTo>
                  <a:cubicBezTo>
                    <a:pt x="3721" y="213"/>
                    <a:pt x="3721" y="213"/>
                    <a:pt x="3721" y="213"/>
                  </a:cubicBezTo>
                  <a:cubicBezTo>
                    <a:pt x="3710" y="214"/>
                    <a:pt x="3697" y="214"/>
                    <a:pt x="3688" y="214"/>
                  </a:cubicBezTo>
                  <a:cubicBezTo>
                    <a:pt x="3670" y="214"/>
                    <a:pt x="3651" y="214"/>
                    <a:pt x="3637" y="213"/>
                  </a:cubicBezTo>
                  <a:cubicBezTo>
                    <a:pt x="3637" y="356"/>
                    <a:pt x="3637" y="356"/>
                    <a:pt x="3637" y="356"/>
                  </a:cubicBezTo>
                  <a:cubicBezTo>
                    <a:pt x="3605" y="356"/>
                    <a:pt x="3605" y="356"/>
                    <a:pt x="3605" y="356"/>
                  </a:cubicBezTo>
                  <a:cubicBezTo>
                    <a:pt x="3605" y="6"/>
                    <a:pt x="3605" y="6"/>
                    <a:pt x="3605" y="6"/>
                  </a:cubicBezTo>
                  <a:cubicBezTo>
                    <a:pt x="3638" y="5"/>
                    <a:pt x="3658" y="4"/>
                    <a:pt x="3687" y="4"/>
                  </a:cubicBezTo>
                  <a:cubicBezTo>
                    <a:pt x="3769" y="4"/>
                    <a:pt x="3825" y="26"/>
                    <a:pt x="3825" y="106"/>
                  </a:cubicBezTo>
                  <a:cubicBezTo>
                    <a:pt x="3825" y="109"/>
                    <a:pt x="3825" y="109"/>
                    <a:pt x="3825" y="109"/>
                  </a:cubicBezTo>
                  <a:cubicBezTo>
                    <a:pt x="3825" y="166"/>
                    <a:pt x="3800" y="194"/>
                    <a:pt x="3754" y="207"/>
                  </a:cubicBezTo>
                  <a:close/>
                  <a:moveTo>
                    <a:pt x="3793" y="109"/>
                  </a:moveTo>
                  <a:cubicBezTo>
                    <a:pt x="3793" y="106"/>
                    <a:pt x="3793" y="106"/>
                    <a:pt x="3793" y="106"/>
                  </a:cubicBezTo>
                  <a:cubicBezTo>
                    <a:pt x="3793" y="48"/>
                    <a:pt x="3758" y="33"/>
                    <a:pt x="3687" y="33"/>
                  </a:cubicBezTo>
                  <a:cubicBezTo>
                    <a:pt x="3671" y="33"/>
                    <a:pt x="3652" y="33"/>
                    <a:pt x="3637" y="34"/>
                  </a:cubicBezTo>
                  <a:cubicBezTo>
                    <a:pt x="3637" y="186"/>
                    <a:pt x="3637" y="186"/>
                    <a:pt x="3637" y="186"/>
                  </a:cubicBezTo>
                  <a:cubicBezTo>
                    <a:pt x="3652" y="186"/>
                    <a:pt x="3670" y="186"/>
                    <a:pt x="3688" y="186"/>
                  </a:cubicBezTo>
                  <a:cubicBezTo>
                    <a:pt x="3760" y="186"/>
                    <a:pt x="3793" y="167"/>
                    <a:pt x="3793" y="109"/>
                  </a:cubicBezTo>
                  <a:close/>
                  <a:moveTo>
                    <a:pt x="3966" y="356"/>
                  </a:moveTo>
                  <a:cubicBezTo>
                    <a:pt x="3998" y="356"/>
                    <a:pt x="3998" y="356"/>
                    <a:pt x="3998" y="356"/>
                  </a:cubicBezTo>
                  <a:cubicBezTo>
                    <a:pt x="3998" y="34"/>
                    <a:pt x="3998" y="34"/>
                    <a:pt x="3998" y="34"/>
                  </a:cubicBezTo>
                  <a:cubicBezTo>
                    <a:pt x="4112" y="34"/>
                    <a:pt x="4112" y="34"/>
                    <a:pt x="4112" y="34"/>
                  </a:cubicBezTo>
                  <a:cubicBezTo>
                    <a:pt x="4112" y="6"/>
                    <a:pt x="4112" y="6"/>
                    <a:pt x="4112" y="6"/>
                  </a:cubicBezTo>
                  <a:cubicBezTo>
                    <a:pt x="3853" y="6"/>
                    <a:pt x="3853" y="6"/>
                    <a:pt x="3853" y="6"/>
                  </a:cubicBezTo>
                  <a:cubicBezTo>
                    <a:pt x="3853" y="34"/>
                    <a:pt x="3853" y="34"/>
                    <a:pt x="3853" y="34"/>
                  </a:cubicBezTo>
                  <a:cubicBezTo>
                    <a:pt x="3966" y="34"/>
                    <a:pt x="3966" y="34"/>
                    <a:pt x="3966" y="34"/>
                  </a:cubicBezTo>
                  <a:lnTo>
                    <a:pt x="3966" y="356"/>
                  </a:lnTo>
                  <a:close/>
                  <a:moveTo>
                    <a:pt x="4167" y="356"/>
                  </a:moveTo>
                  <a:cubicBezTo>
                    <a:pt x="4198" y="356"/>
                    <a:pt x="4198" y="356"/>
                    <a:pt x="4198" y="356"/>
                  </a:cubicBezTo>
                  <a:cubicBezTo>
                    <a:pt x="4198" y="6"/>
                    <a:pt x="4198" y="6"/>
                    <a:pt x="4198" y="6"/>
                  </a:cubicBezTo>
                  <a:cubicBezTo>
                    <a:pt x="4167" y="6"/>
                    <a:pt x="4167" y="6"/>
                    <a:pt x="4167" y="6"/>
                  </a:cubicBezTo>
                  <a:lnTo>
                    <a:pt x="4167" y="356"/>
                  </a:lnTo>
                  <a:close/>
                  <a:moveTo>
                    <a:pt x="4402" y="171"/>
                  </a:moveTo>
                  <a:cubicBezTo>
                    <a:pt x="4355" y="149"/>
                    <a:pt x="4355" y="149"/>
                    <a:pt x="4355" y="149"/>
                  </a:cubicBezTo>
                  <a:cubicBezTo>
                    <a:pt x="4314" y="130"/>
                    <a:pt x="4296" y="113"/>
                    <a:pt x="4296" y="82"/>
                  </a:cubicBezTo>
                  <a:cubicBezTo>
                    <a:pt x="4296" y="41"/>
                    <a:pt x="4327" y="28"/>
                    <a:pt x="4377" y="28"/>
                  </a:cubicBezTo>
                  <a:cubicBezTo>
                    <a:pt x="4411" y="28"/>
                    <a:pt x="4450" y="32"/>
                    <a:pt x="4471" y="34"/>
                  </a:cubicBezTo>
                  <a:cubicBezTo>
                    <a:pt x="4471" y="9"/>
                    <a:pt x="4471" y="9"/>
                    <a:pt x="4471" y="9"/>
                  </a:cubicBezTo>
                  <a:cubicBezTo>
                    <a:pt x="4454" y="6"/>
                    <a:pt x="4415" y="0"/>
                    <a:pt x="4376" y="0"/>
                  </a:cubicBezTo>
                  <a:cubicBezTo>
                    <a:pt x="4303" y="0"/>
                    <a:pt x="4265" y="25"/>
                    <a:pt x="4265" y="82"/>
                  </a:cubicBezTo>
                  <a:cubicBezTo>
                    <a:pt x="4265" y="129"/>
                    <a:pt x="4293" y="154"/>
                    <a:pt x="4341" y="175"/>
                  </a:cubicBezTo>
                  <a:cubicBezTo>
                    <a:pt x="4388" y="197"/>
                    <a:pt x="4388" y="197"/>
                    <a:pt x="4388" y="197"/>
                  </a:cubicBezTo>
                  <a:cubicBezTo>
                    <a:pt x="4434" y="219"/>
                    <a:pt x="4450" y="236"/>
                    <a:pt x="4450" y="270"/>
                  </a:cubicBezTo>
                  <a:cubicBezTo>
                    <a:pt x="4450" y="318"/>
                    <a:pt x="4421" y="335"/>
                    <a:pt x="4369" y="335"/>
                  </a:cubicBezTo>
                  <a:cubicBezTo>
                    <a:pt x="4330" y="335"/>
                    <a:pt x="4296" y="332"/>
                    <a:pt x="4272" y="329"/>
                  </a:cubicBezTo>
                  <a:cubicBezTo>
                    <a:pt x="4272" y="354"/>
                    <a:pt x="4272" y="354"/>
                    <a:pt x="4272" y="354"/>
                  </a:cubicBezTo>
                  <a:cubicBezTo>
                    <a:pt x="4288" y="357"/>
                    <a:pt x="4328" y="362"/>
                    <a:pt x="4369" y="362"/>
                  </a:cubicBezTo>
                  <a:cubicBezTo>
                    <a:pt x="4444" y="362"/>
                    <a:pt x="4482" y="331"/>
                    <a:pt x="4482" y="270"/>
                  </a:cubicBezTo>
                  <a:cubicBezTo>
                    <a:pt x="4482" y="220"/>
                    <a:pt x="4457" y="196"/>
                    <a:pt x="4402" y="171"/>
                  </a:cubicBezTo>
                  <a:close/>
                  <a:moveTo>
                    <a:pt x="4750" y="328"/>
                  </a:moveTo>
                  <a:cubicBezTo>
                    <a:pt x="4580" y="328"/>
                    <a:pt x="4580" y="328"/>
                    <a:pt x="4580" y="328"/>
                  </a:cubicBezTo>
                  <a:cubicBezTo>
                    <a:pt x="4580" y="188"/>
                    <a:pt x="4580" y="188"/>
                    <a:pt x="4580" y="188"/>
                  </a:cubicBezTo>
                  <a:cubicBezTo>
                    <a:pt x="4739" y="188"/>
                    <a:pt x="4739" y="188"/>
                    <a:pt x="4739" y="188"/>
                  </a:cubicBezTo>
                  <a:cubicBezTo>
                    <a:pt x="4739" y="159"/>
                    <a:pt x="4739" y="159"/>
                    <a:pt x="4739" y="159"/>
                  </a:cubicBezTo>
                  <a:cubicBezTo>
                    <a:pt x="4580" y="159"/>
                    <a:pt x="4580" y="159"/>
                    <a:pt x="4580" y="159"/>
                  </a:cubicBezTo>
                  <a:cubicBezTo>
                    <a:pt x="4580" y="34"/>
                    <a:pt x="4580" y="34"/>
                    <a:pt x="4580" y="34"/>
                  </a:cubicBezTo>
                  <a:cubicBezTo>
                    <a:pt x="4750" y="34"/>
                    <a:pt x="4750" y="34"/>
                    <a:pt x="4750" y="34"/>
                  </a:cubicBezTo>
                  <a:cubicBezTo>
                    <a:pt x="4750" y="6"/>
                    <a:pt x="4750" y="6"/>
                    <a:pt x="4750" y="6"/>
                  </a:cubicBezTo>
                  <a:cubicBezTo>
                    <a:pt x="4548" y="6"/>
                    <a:pt x="4548" y="6"/>
                    <a:pt x="4548" y="6"/>
                  </a:cubicBezTo>
                  <a:cubicBezTo>
                    <a:pt x="4548" y="356"/>
                    <a:pt x="4548" y="356"/>
                    <a:pt x="4548" y="356"/>
                  </a:cubicBezTo>
                  <a:cubicBezTo>
                    <a:pt x="4750" y="356"/>
                    <a:pt x="4750" y="356"/>
                    <a:pt x="4750" y="356"/>
                  </a:cubicBezTo>
                  <a:lnTo>
                    <a:pt x="4750" y="328"/>
                  </a:lnTo>
                  <a:close/>
                  <a:moveTo>
                    <a:pt x="11" y="828"/>
                  </a:moveTo>
                  <a:cubicBezTo>
                    <a:pt x="77" y="828"/>
                    <a:pt x="77" y="828"/>
                    <a:pt x="77" y="828"/>
                  </a:cubicBezTo>
                  <a:cubicBezTo>
                    <a:pt x="77" y="674"/>
                    <a:pt x="77" y="674"/>
                    <a:pt x="77" y="674"/>
                  </a:cubicBezTo>
                  <a:cubicBezTo>
                    <a:pt x="224" y="674"/>
                    <a:pt x="224" y="674"/>
                    <a:pt x="224" y="674"/>
                  </a:cubicBezTo>
                  <a:cubicBezTo>
                    <a:pt x="224" y="621"/>
                    <a:pt x="224" y="621"/>
                    <a:pt x="224" y="621"/>
                  </a:cubicBezTo>
                  <a:cubicBezTo>
                    <a:pt x="77" y="621"/>
                    <a:pt x="77" y="621"/>
                    <a:pt x="77" y="621"/>
                  </a:cubicBezTo>
                  <a:cubicBezTo>
                    <a:pt x="77" y="533"/>
                    <a:pt x="77" y="533"/>
                    <a:pt x="77" y="533"/>
                  </a:cubicBezTo>
                  <a:cubicBezTo>
                    <a:pt x="234" y="533"/>
                    <a:pt x="234" y="533"/>
                    <a:pt x="234" y="533"/>
                  </a:cubicBezTo>
                  <a:cubicBezTo>
                    <a:pt x="234" y="477"/>
                    <a:pt x="234" y="477"/>
                    <a:pt x="234" y="477"/>
                  </a:cubicBezTo>
                  <a:cubicBezTo>
                    <a:pt x="11" y="477"/>
                    <a:pt x="11" y="477"/>
                    <a:pt x="11" y="477"/>
                  </a:cubicBezTo>
                  <a:lnTo>
                    <a:pt x="11" y="828"/>
                  </a:lnTo>
                  <a:close/>
                  <a:moveTo>
                    <a:pt x="499" y="681"/>
                  </a:moveTo>
                  <a:cubicBezTo>
                    <a:pt x="499" y="752"/>
                    <a:pt x="482" y="778"/>
                    <a:pt x="426" y="778"/>
                  </a:cubicBezTo>
                  <a:cubicBezTo>
                    <a:pt x="370" y="778"/>
                    <a:pt x="354" y="752"/>
                    <a:pt x="354" y="681"/>
                  </a:cubicBezTo>
                  <a:cubicBezTo>
                    <a:pt x="354" y="477"/>
                    <a:pt x="354" y="477"/>
                    <a:pt x="354" y="477"/>
                  </a:cubicBezTo>
                  <a:cubicBezTo>
                    <a:pt x="289" y="477"/>
                    <a:pt x="289" y="477"/>
                    <a:pt x="289" y="477"/>
                  </a:cubicBezTo>
                  <a:cubicBezTo>
                    <a:pt x="289" y="684"/>
                    <a:pt x="289" y="684"/>
                    <a:pt x="289" y="684"/>
                  </a:cubicBezTo>
                  <a:cubicBezTo>
                    <a:pt x="289" y="785"/>
                    <a:pt x="337" y="835"/>
                    <a:pt x="426" y="835"/>
                  </a:cubicBezTo>
                  <a:cubicBezTo>
                    <a:pt x="515" y="835"/>
                    <a:pt x="563" y="785"/>
                    <a:pt x="563" y="684"/>
                  </a:cubicBezTo>
                  <a:cubicBezTo>
                    <a:pt x="563" y="477"/>
                    <a:pt x="563" y="477"/>
                    <a:pt x="563" y="477"/>
                  </a:cubicBezTo>
                  <a:cubicBezTo>
                    <a:pt x="499" y="477"/>
                    <a:pt x="499" y="477"/>
                    <a:pt x="499" y="477"/>
                  </a:cubicBezTo>
                  <a:lnTo>
                    <a:pt x="499" y="681"/>
                  </a:lnTo>
                  <a:close/>
                  <a:moveTo>
                    <a:pt x="612" y="532"/>
                  </a:moveTo>
                  <a:cubicBezTo>
                    <a:pt x="716" y="532"/>
                    <a:pt x="716" y="532"/>
                    <a:pt x="716" y="532"/>
                  </a:cubicBezTo>
                  <a:cubicBezTo>
                    <a:pt x="716" y="828"/>
                    <a:pt x="716" y="828"/>
                    <a:pt x="716" y="828"/>
                  </a:cubicBezTo>
                  <a:cubicBezTo>
                    <a:pt x="782" y="828"/>
                    <a:pt x="782" y="828"/>
                    <a:pt x="782" y="828"/>
                  </a:cubicBezTo>
                  <a:cubicBezTo>
                    <a:pt x="782" y="532"/>
                    <a:pt x="782" y="532"/>
                    <a:pt x="782" y="532"/>
                  </a:cubicBezTo>
                  <a:cubicBezTo>
                    <a:pt x="887" y="532"/>
                    <a:pt x="887" y="532"/>
                    <a:pt x="887" y="532"/>
                  </a:cubicBezTo>
                  <a:cubicBezTo>
                    <a:pt x="887" y="477"/>
                    <a:pt x="887" y="477"/>
                    <a:pt x="887" y="477"/>
                  </a:cubicBezTo>
                  <a:cubicBezTo>
                    <a:pt x="612" y="477"/>
                    <a:pt x="612" y="477"/>
                    <a:pt x="612" y="477"/>
                  </a:cubicBezTo>
                  <a:lnTo>
                    <a:pt x="612" y="532"/>
                  </a:lnTo>
                  <a:close/>
                  <a:moveTo>
                    <a:pt x="1145" y="681"/>
                  </a:moveTo>
                  <a:cubicBezTo>
                    <a:pt x="1145" y="752"/>
                    <a:pt x="1128" y="778"/>
                    <a:pt x="1073" y="778"/>
                  </a:cubicBezTo>
                  <a:cubicBezTo>
                    <a:pt x="1017" y="778"/>
                    <a:pt x="1000" y="752"/>
                    <a:pt x="1000" y="681"/>
                  </a:cubicBezTo>
                  <a:cubicBezTo>
                    <a:pt x="1000" y="477"/>
                    <a:pt x="1000" y="477"/>
                    <a:pt x="1000" y="477"/>
                  </a:cubicBezTo>
                  <a:cubicBezTo>
                    <a:pt x="935" y="477"/>
                    <a:pt x="935" y="477"/>
                    <a:pt x="935" y="477"/>
                  </a:cubicBezTo>
                  <a:cubicBezTo>
                    <a:pt x="935" y="684"/>
                    <a:pt x="935" y="684"/>
                    <a:pt x="935" y="684"/>
                  </a:cubicBezTo>
                  <a:cubicBezTo>
                    <a:pt x="935" y="785"/>
                    <a:pt x="983" y="835"/>
                    <a:pt x="1073" y="835"/>
                  </a:cubicBezTo>
                  <a:cubicBezTo>
                    <a:pt x="1161" y="835"/>
                    <a:pt x="1210" y="785"/>
                    <a:pt x="1210" y="684"/>
                  </a:cubicBezTo>
                  <a:cubicBezTo>
                    <a:pt x="1210" y="477"/>
                    <a:pt x="1210" y="477"/>
                    <a:pt x="1210" y="477"/>
                  </a:cubicBezTo>
                  <a:cubicBezTo>
                    <a:pt x="1145" y="477"/>
                    <a:pt x="1145" y="477"/>
                    <a:pt x="1145" y="477"/>
                  </a:cubicBezTo>
                  <a:lnTo>
                    <a:pt x="1145" y="681"/>
                  </a:lnTo>
                  <a:close/>
                  <a:moveTo>
                    <a:pt x="1474" y="685"/>
                  </a:moveTo>
                  <a:cubicBezTo>
                    <a:pt x="1556" y="827"/>
                    <a:pt x="1556" y="827"/>
                    <a:pt x="1556" y="827"/>
                  </a:cubicBezTo>
                  <a:cubicBezTo>
                    <a:pt x="1486" y="827"/>
                    <a:pt x="1486" y="827"/>
                    <a:pt x="1486" y="827"/>
                  </a:cubicBezTo>
                  <a:cubicBezTo>
                    <a:pt x="1409" y="698"/>
                    <a:pt x="1409" y="698"/>
                    <a:pt x="1409" y="698"/>
                  </a:cubicBezTo>
                  <a:cubicBezTo>
                    <a:pt x="1400" y="698"/>
                    <a:pt x="1389" y="698"/>
                    <a:pt x="1378" y="698"/>
                  </a:cubicBezTo>
                  <a:cubicBezTo>
                    <a:pt x="1346" y="698"/>
                    <a:pt x="1346" y="698"/>
                    <a:pt x="1346" y="698"/>
                  </a:cubicBezTo>
                  <a:cubicBezTo>
                    <a:pt x="1346" y="827"/>
                    <a:pt x="1346" y="827"/>
                    <a:pt x="1346" y="827"/>
                  </a:cubicBezTo>
                  <a:cubicBezTo>
                    <a:pt x="1282" y="827"/>
                    <a:pt x="1282" y="827"/>
                    <a:pt x="1282" y="827"/>
                  </a:cubicBezTo>
                  <a:cubicBezTo>
                    <a:pt x="1282" y="477"/>
                    <a:pt x="1282" y="477"/>
                    <a:pt x="1282" y="477"/>
                  </a:cubicBezTo>
                  <a:cubicBezTo>
                    <a:pt x="1313" y="476"/>
                    <a:pt x="1345" y="475"/>
                    <a:pt x="1380" y="475"/>
                  </a:cubicBezTo>
                  <a:cubicBezTo>
                    <a:pt x="1464" y="475"/>
                    <a:pt x="1534" y="492"/>
                    <a:pt x="1534" y="584"/>
                  </a:cubicBezTo>
                  <a:cubicBezTo>
                    <a:pt x="1534" y="588"/>
                    <a:pt x="1534" y="588"/>
                    <a:pt x="1534" y="588"/>
                  </a:cubicBezTo>
                  <a:cubicBezTo>
                    <a:pt x="1534" y="641"/>
                    <a:pt x="1511" y="669"/>
                    <a:pt x="1474" y="685"/>
                  </a:cubicBezTo>
                  <a:close/>
                  <a:moveTo>
                    <a:pt x="1469" y="585"/>
                  </a:moveTo>
                  <a:cubicBezTo>
                    <a:pt x="1469" y="531"/>
                    <a:pt x="1432" y="531"/>
                    <a:pt x="1346" y="531"/>
                  </a:cubicBezTo>
                  <a:cubicBezTo>
                    <a:pt x="1346" y="646"/>
                    <a:pt x="1346" y="646"/>
                    <a:pt x="1346" y="646"/>
                  </a:cubicBezTo>
                  <a:cubicBezTo>
                    <a:pt x="1358" y="646"/>
                    <a:pt x="1370" y="646"/>
                    <a:pt x="1382" y="646"/>
                  </a:cubicBezTo>
                  <a:cubicBezTo>
                    <a:pt x="1443" y="646"/>
                    <a:pt x="1469" y="633"/>
                    <a:pt x="1469" y="588"/>
                  </a:cubicBezTo>
                  <a:lnTo>
                    <a:pt x="1469" y="585"/>
                  </a:lnTo>
                  <a:close/>
                  <a:moveTo>
                    <a:pt x="1601" y="828"/>
                  </a:moveTo>
                  <a:cubicBezTo>
                    <a:pt x="1824" y="828"/>
                    <a:pt x="1824" y="828"/>
                    <a:pt x="1824" y="828"/>
                  </a:cubicBezTo>
                  <a:cubicBezTo>
                    <a:pt x="1824" y="773"/>
                    <a:pt x="1824" y="773"/>
                    <a:pt x="1824" y="773"/>
                  </a:cubicBezTo>
                  <a:cubicBezTo>
                    <a:pt x="1667" y="773"/>
                    <a:pt x="1667" y="773"/>
                    <a:pt x="1667" y="773"/>
                  </a:cubicBezTo>
                  <a:cubicBezTo>
                    <a:pt x="1667" y="674"/>
                    <a:pt x="1667" y="674"/>
                    <a:pt x="1667" y="674"/>
                  </a:cubicBezTo>
                  <a:cubicBezTo>
                    <a:pt x="1814" y="674"/>
                    <a:pt x="1814" y="674"/>
                    <a:pt x="1814" y="674"/>
                  </a:cubicBezTo>
                  <a:cubicBezTo>
                    <a:pt x="1814" y="621"/>
                    <a:pt x="1814" y="621"/>
                    <a:pt x="1814" y="621"/>
                  </a:cubicBezTo>
                  <a:cubicBezTo>
                    <a:pt x="1667" y="621"/>
                    <a:pt x="1667" y="621"/>
                    <a:pt x="1667" y="621"/>
                  </a:cubicBezTo>
                  <a:cubicBezTo>
                    <a:pt x="1667" y="532"/>
                    <a:pt x="1667" y="532"/>
                    <a:pt x="1667" y="532"/>
                  </a:cubicBezTo>
                  <a:cubicBezTo>
                    <a:pt x="1824" y="532"/>
                    <a:pt x="1824" y="532"/>
                    <a:pt x="1824" y="532"/>
                  </a:cubicBezTo>
                  <a:cubicBezTo>
                    <a:pt x="1824" y="477"/>
                    <a:pt x="1824" y="477"/>
                    <a:pt x="1824" y="477"/>
                  </a:cubicBezTo>
                  <a:cubicBezTo>
                    <a:pt x="1601" y="477"/>
                    <a:pt x="1601" y="477"/>
                    <a:pt x="1601" y="477"/>
                  </a:cubicBezTo>
                  <a:lnTo>
                    <a:pt x="1601" y="828"/>
                  </a:lnTo>
                  <a:close/>
                  <a:moveTo>
                    <a:pt x="2197" y="617"/>
                  </a:moveTo>
                  <a:cubicBezTo>
                    <a:pt x="2044" y="617"/>
                    <a:pt x="2044" y="617"/>
                    <a:pt x="2044" y="617"/>
                  </a:cubicBezTo>
                  <a:cubicBezTo>
                    <a:pt x="2044" y="477"/>
                    <a:pt x="2044" y="477"/>
                    <a:pt x="2044" y="477"/>
                  </a:cubicBezTo>
                  <a:cubicBezTo>
                    <a:pt x="1978" y="477"/>
                    <a:pt x="1978" y="477"/>
                    <a:pt x="1978" y="477"/>
                  </a:cubicBezTo>
                  <a:cubicBezTo>
                    <a:pt x="1978" y="828"/>
                    <a:pt x="1978" y="828"/>
                    <a:pt x="1978" y="828"/>
                  </a:cubicBezTo>
                  <a:cubicBezTo>
                    <a:pt x="2044" y="828"/>
                    <a:pt x="2044" y="828"/>
                    <a:pt x="2044" y="828"/>
                  </a:cubicBezTo>
                  <a:cubicBezTo>
                    <a:pt x="2044" y="673"/>
                    <a:pt x="2044" y="673"/>
                    <a:pt x="2044" y="673"/>
                  </a:cubicBezTo>
                  <a:cubicBezTo>
                    <a:pt x="2197" y="673"/>
                    <a:pt x="2197" y="673"/>
                    <a:pt x="2197" y="673"/>
                  </a:cubicBezTo>
                  <a:cubicBezTo>
                    <a:pt x="2197" y="828"/>
                    <a:pt x="2197" y="828"/>
                    <a:pt x="2197" y="828"/>
                  </a:cubicBezTo>
                  <a:cubicBezTo>
                    <a:pt x="2263" y="828"/>
                    <a:pt x="2263" y="828"/>
                    <a:pt x="2263" y="828"/>
                  </a:cubicBezTo>
                  <a:cubicBezTo>
                    <a:pt x="2263" y="477"/>
                    <a:pt x="2263" y="477"/>
                    <a:pt x="2263" y="477"/>
                  </a:cubicBezTo>
                  <a:cubicBezTo>
                    <a:pt x="2197" y="477"/>
                    <a:pt x="2197" y="477"/>
                    <a:pt x="2197" y="477"/>
                  </a:cubicBezTo>
                  <a:lnTo>
                    <a:pt x="2197" y="617"/>
                  </a:lnTo>
                  <a:close/>
                  <a:moveTo>
                    <a:pt x="2338" y="828"/>
                  </a:moveTo>
                  <a:cubicBezTo>
                    <a:pt x="2560" y="828"/>
                    <a:pt x="2560" y="828"/>
                    <a:pt x="2560" y="828"/>
                  </a:cubicBezTo>
                  <a:cubicBezTo>
                    <a:pt x="2560" y="773"/>
                    <a:pt x="2560" y="773"/>
                    <a:pt x="2560" y="773"/>
                  </a:cubicBezTo>
                  <a:cubicBezTo>
                    <a:pt x="2404" y="773"/>
                    <a:pt x="2404" y="773"/>
                    <a:pt x="2404" y="773"/>
                  </a:cubicBezTo>
                  <a:cubicBezTo>
                    <a:pt x="2404" y="674"/>
                    <a:pt x="2404" y="674"/>
                    <a:pt x="2404" y="674"/>
                  </a:cubicBezTo>
                  <a:cubicBezTo>
                    <a:pt x="2550" y="674"/>
                    <a:pt x="2550" y="674"/>
                    <a:pt x="2550" y="674"/>
                  </a:cubicBezTo>
                  <a:cubicBezTo>
                    <a:pt x="2550" y="621"/>
                    <a:pt x="2550" y="621"/>
                    <a:pt x="2550" y="621"/>
                  </a:cubicBezTo>
                  <a:cubicBezTo>
                    <a:pt x="2404" y="621"/>
                    <a:pt x="2404" y="621"/>
                    <a:pt x="2404" y="621"/>
                  </a:cubicBezTo>
                  <a:cubicBezTo>
                    <a:pt x="2404" y="532"/>
                    <a:pt x="2404" y="532"/>
                    <a:pt x="2404" y="532"/>
                  </a:cubicBezTo>
                  <a:cubicBezTo>
                    <a:pt x="2560" y="532"/>
                    <a:pt x="2560" y="532"/>
                    <a:pt x="2560" y="532"/>
                  </a:cubicBezTo>
                  <a:cubicBezTo>
                    <a:pt x="2560" y="477"/>
                    <a:pt x="2560" y="477"/>
                    <a:pt x="2560" y="477"/>
                  </a:cubicBezTo>
                  <a:cubicBezTo>
                    <a:pt x="2338" y="477"/>
                    <a:pt x="2338" y="477"/>
                    <a:pt x="2338" y="477"/>
                  </a:cubicBezTo>
                  <a:lnTo>
                    <a:pt x="2338" y="828"/>
                  </a:lnTo>
                  <a:close/>
                  <a:moveTo>
                    <a:pt x="2800" y="477"/>
                  </a:moveTo>
                  <a:cubicBezTo>
                    <a:pt x="2906" y="828"/>
                    <a:pt x="2906" y="828"/>
                    <a:pt x="2906" y="828"/>
                  </a:cubicBezTo>
                  <a:cubicBezTo>
                    <a:pt x="2837" y="828"/>
                    <a:pt x="2837" y="828"/>
                    <a:pt x="2837" y="828"/>
                  </a:cubicBezTo>
                  <a:cubicBezTo>
                    <a:pt x="2807" y="730"/>
                    <a:pt x="2807" y="730"/>
                    <a:pt x="2807" y="730"/>
                  </a:cubicBezTo>
                  <a:cubicBezTo>
                    <a:pt x="2694" y="730"/>
                    <a:pt x="2694" y="730"/>
                    <a:pt x="2694" y="730"/>
                  </a:cubicBezTo>
                  <a:cubicBezTo>
                    <a:pt x="2663" y="828"/>
                    <a:pt x="2663" y="828"/>
                    <a:pt x="2663" y="828"/>
                  </a:cubicBezTo>
                  <a:cubicBezTo>
                    <a:pt x="2596" y="828"/>
                    <a:pt x="2596" y="828"/>
                    <a:pt x="2596" y="828"/>
                  </a:cubicBezTo>
                  <a:cubicBezTo>
                    <a:pt x="2702" y="477"/>
                    <a:pt x="2702" y="477"/>
                    <a:pt x="2702" y="477"/>
                  </a:cubicBezTo>
                  <a:lnTo>
                    <a:pt x="2800" y="477"/>
                  </a:lnTo>
                  <a:close/>
                  <a:moveTo>
                    <a:pt x="2794" y="675"/>
                  </a:moveTo>
                  <a:cubicBezTo>
                    <a:pt x="2765" y="579"/>
                    <a:pt x="2765" y="579"/>
                    <a:pt x="2765" y="579"/>
                  </a:cubicBezTo>
                  <a:cubicBezTo>
                    <a:pt x="2760" y="561"/>
                    <a:pt x="2756" y="542"/>
                    <a:pt x="2753" y="524"/>
                  </a:cubicBezTo>
                  <a:cubicBezTo>
                    <a:pt x="2749" y="524"/>
                    <a:pt x="2749" y="524"/>
                    <a:pt x="2749" y="524"/>
                  </a:cubicBezTo>
                  <a:cubicBezTo>
                    <a:pt x="2745" y="542"/>
                    <a:pt x="2741" y="561"/>
                    <a:pt x="2736" y="579"/>
                  </a:cubicBezTo>
                  <a:cubicBezTo>
                    <a:pt x="2707" y="675"/>
                    <a:pt x="2707" y="675"/>
                    <a:pt x="2707" y="675"/>
                  </a:cubicBezTo>
                  <a:lnTo>
                    <a:pt x="2794" y="675"/>
                  </a:lnTo>
                  <a:close/>
                  <a:moveTo>
                    <a:pt x="3021" y="477"/>
                  </a:moveTo>
                  <a:cubicBezTo>
                    <a:pt x="2955" y="477"/>
                    <a:pt x="2955" y="477"/>
                    <a:pt x="2955" y="477"/>
                  </a:cubicBezTo>
                  <a:cubicBezTo>
                    <a:pt x="2955" y="828"/>
                    <a:pt x="2955" y="828"/>
                    <a:pt x="2955" y="828"/>
                  </a:cubicBezTo>
                  <a:cubicBezTo>
                    <a:pt x="3169" y="828"/>
                    <a:pt x="3169" y="828"/>
                    <a:pt x="3169" y="828"/>
                  </a:cubicBezTo>
                  <a:cubicBezTo>
                    <a:pt x="3169" y="772"/>
                    <a:pt x="3169" y="772"/>
                    <a:pt x="3169" y="772"/>
                  </a:cubicBezTo>
                  <a:cubicBezTo>
                    <a:pt x="3021" y="772"/>
                    <a:pt x="3021" y="772"/>
                    <a:pt x="3021" y="772"/>
                  </a:cubicBezTo>
                  <a:lnTo>
                    <a:pt x="3021" y="477"/>
                  </a:lnTo>
                  <a:close/>
                  <a:moveTo>
                    <a:pt x="3141" y="532"/>
                  </a:moveTo>
                  <a:cubicBezTo>
                    <a:pt x="3245" y="532"/>
                    <a:pt x="3245" y="532"/>
                    <a:pt x="3245" y="532"/>
                  </a:cubicBezTo>
                  <a:cubicBezTo>
                    <a:pt x="3245" y="828"/>
                    <a:pt x="3245" y="828"/>
                    <a:pt x="3245" y="828"/>
                  </a:cubicBezTo>
                  <a:cubicBezTo>
                    <a:pt x="3311" y="828"/>
                    <a:pt x="3311" y="828"/>
                    <a:pt x="3311" y="828"/>
                  </a:cubicBezTo>
                  <a:cubicBezTo>
                    <a:pt x="3311" y="532"/>
                    <a:pt x="3311" y="532"/>
                    <a:pt x="3311" y="532"/>
                  </a:cubicBezTo>
                  <a:cubicBezTo>
                    <a:pt x="3416" y="532"/>
                    <a:pt x="3416" y="532"/>
                    <a:pt x="3416" y="532"/>
                  </a:cubicBezTo>
                  <a:cubicBezTo>
                    <a:pt x="3416" y="477"/>
                    <a:pt x="3416" y="477"/>
                    <a:pt x="3416" y="477"/>
                  </a:cubicBezTo>
                  <a:cubicBezTo>
                    <a:pt x="3141" y="477"/>
                    <a:pt x="3141" y="477"/>
                    <a:pt x="3141" y="477"/>
                  </a:cubicBezTo>
                  <a:lnTo>
                    <a:pt x="3141" y="532"/>
                  </a:lnTo>
                  <a:close/>
                  <a:moveTo>
                    <a:pt x="3685" y="617"/>
                  </a:moveTo>
                  <a:cubicBezTo>
                    <a:pt x="3532" y="617"/>
                    <a:pt x="3532" y="617"/>
                    <a:pt x="3532" y="617"/>
                  </a:cubicBezTo>
                  <a:cubicBezTo>
                    <a:pt x="3532" y="477"/>
                    <a:pt x="3532" y="477"/>
                    <a:pt x="3532" y="477"/>
                  </a:cubicBezTo>
                  <a:cubicBezTo>
                    <a:pt x="3466" y="477"/>
                    <a:pt x="3466" y="477"/>
                    <a:pt x="3466" y="477"/>
                  </a:cubicBezTo>
                  <a:cubicBezTo>
                    <a:pt x="3466" y="828"/>
                    <a:pt x="3466" y="828"/>
                    <a:pt x="3466" y="828"/>
                  </a:cubicBezTo>
                  <a:cubicBezTo>
                    <a:pt x="3532" y="828"/>
                    <a:pt x="3532" y="828"/>
                    <a:pt x="3532" y="828"/>
                  </a:cubicBezTo>
                  <a:cubicBezTo>
                    <a:pt x="3532" y="673"/>
                    <a:pt x="3532" y="673"/>
                    <a:pt x="3532" y="673"/>
                  </a:cubicBezTo>
                  <a:cubicBezTo>
                    <a:pt x="3685" y="673"/>
                    <a:pt x="3685" y="673"/>
                    <a:pt x="3685" y="673"/>
                  </a:cubicBezTo>
                  <a:cubicBezTo>
                    <a:pt x="3685" y="828"/>
                    <a:pt x="3685" y="828"/>
                    <a:pt x="3685" y="828"/>
                  </a:cubicBezTo>
                  <a:cubicBezTo>
                    <a:pt x="3751" y="828"/>
                    <a:pt x="3751" y="828"/>
                    <a:pt x="3751" y="828"/>
                  </a:cubicBezTo>
                  <a:cubicBezTo>
                    <a:pt x="3751" y="477"/>
                    <a:pt x="3751" y="477"/>
                    <a:pt x="3751" y="477"/>
                  </a:cubicBezTo>
                  <a:cubicBezTo>
                    <a:pt x="3685" y="477"/>
                    <a:pt x="3685" y="477"/>
                    <a:pt x="3685" y="477"/>
                  </a:cubicBezTo>
                  <a:lnTo>
                    <a:pt x="3685" y="617"/>
                  </a:lnTo>
                  <a:close/>
                  <a:moveTo>
                    <a:pt x="4189" y="630"/>
                  </a:moveTo>
                  <a:cubicBezTo>
                    <a:pt x="4189" y="674"/>
                    <a:pt x="4189" y="674"/>
                    <a:pt x="4189" y="674"/>
                  </a:cubicBezTo>
                  <a:cubicBezTo>
                    <a:pt x="4189" y="777"/>
                    <a:pt x="4144" y="830"/>
                    <a:pt x="4028" y="830"/>
                  </a:cubicBezTo>
                  <a:cubicBezTo>
                    <a:pt x="3985" y="830"/>
                    <a:pt x="3961" y="829"/>
                    <a:pt x="3918" y="828"/>
                  </a:cubicBezTo>
                  <a:cubicBezTo>
                    <a:pt x="3918" y="477"/>
                    <a:pt x="3918" y="477"/>
                    <a:pt x="3918" y="477"/>
                  </a:cubicBezTo>
                  <a:cubicBezTo>
                    <a:pt x="3961" y="476"/>
                    <a:pt x="3982" y="475"/>
                    <a:pt x="4028" y="475"/>
                  </a:cubicBezTo>
                  <a:cubicBezTo>
                    <a:pt x="4141" y="475"/>
                    <a:pt x="4189" y="527"/>
                    <a:pt x="4189" y="630"/>
                  </a:cubicBezTo>
                  <a:close/>
                  <a:moveTo>
                    <a:pt x="4124" y="630"/>
                  </a:moveTo>
                  <a:cubicBezTo>
                    <a:pt x="4124" y="553"/>
                    <a:pt x="4094" y="531"/>
                    <a:pt x="4026" y="531"/>
                  </a:cubicBezTo>
                  <a:cubicBezTo>
                    <a:pt x="3983" y="531"/>
                    <a:pt x="3983" y="531"/>
                    <a:pt x="3983" y="531"/>
                  </a:cubicBezTo>
                  <a:cubicBezTo>
                    <a:pt x="3983" y="775"/>
                    <a:pt x="3983" y="775"/>
                    <a:pt x="3983" y="775"/>
                  </a:cubicBezTo>
                  <a:cubicBezTo>
                    <a:pt x="4026" y="775"/>
                    <a:pt x="4026" y="775"/>
                    <a:pt x="4026" y="775"/>
                  </a:cubicBezTo>
                  <a:cubicBezTo>
                    <a:pt x="4094" y="775"/>
                    <a:pt x="4124" y="750"/>
                    <a:pt x="4124" y="674"/>
                  </a:cubicBezTo>
                  <a:lnTo>
                    <a:pt x="4124" y="630"/>
                  </a:lnTo>
                  <a:close/>
                  <a:moveTo>
                    <a:pt x="4251" y="828"/>
                  </a:moveTo>
                  <a:cubicBezTo>
                    <a:pt x="4474" y="828"/>
                    <a:pt x="4474" y="828"/>
                    <a:pt x="4474" y="828"/>
                  </a:cubicBezTo>
                  <a:cubicBezTo>
                    <a:pt x="4474" y="773"/>
                    <a:pt x="4474" y="773"/>
                    <a:pt x="4474" y="773"/>
                  </a:cubicBezTo>
                  <a:cubicBezTo>
                    <a:pt x="4317" y="773"/>
                    <a:pt x="4317" y="773"/>
                    <a:pt x="4317" y="773"/>
                  </a:cubicBezTo>
                  <a:cubicBezTo>
                    <a:pt x="4317" y="674"/>
                    <a:pt x="4317" y="674"/>
                    <a:pt x="4317" y="674"/>
                  </a:cubicBezTo>
                  <a:cubicBezTo>
                    <a:pt x="4464" y="674"/>
                    <a:pt x="4464" y="674"/>
                    <a:pt x="4464" y="674"/>
                  </a:cubicBezTo>
                  <a:cubicBezTo>
                    <a:pt x="4464" y="621"/>
                    <a:pt x="4464" y="621"/>
                    <a:pt x="4464" y="621"/>
                  </a:cubicBezTo>
                  <a:cubicBezTo>
                    <a:pt x="4317" y="621"/>
                    <a:pt x="4317" y="621"/>
                    <a:pt x="4317" y="621"/>
                  </a:cubicBezTo>
                  <a:cubicBezTo>
                    <a:pt x="4317" y="532"/>
                    <a:pt x="4317" y="532"/>
                    <a:pt x="4317" y="532"/>
                  </a:cubicBezTo>
                  <a:cubicBezTo>
                    <a:pt x="4474" y="532"/>
                    <a:pt x="4474" y="532"/>
                    <a:pt x="4474" y="532"/>
                  </a:cubicBezTo>
                  <a:cubicBezTo>
                    <a:pt x="4474" y="477"/>
                    <a:pt x="4474" y="477"/>
                    <a:pt x="4474" y="477"/>
                  </a:cubicBezTo>
                  <a:cubicBezTo>
                    <a:pt x="4251" y="477"/>
                    <a:pt x="4251" y="477"/>
                    <a:pt x="4251" y="477"/>
                  </a:cubicBezTo>
                  <a:lnTo>
                    <a:pt x="4251" y="828"/>
                  </a:lnTo>
                  <a:close/>
                  <a:moveTo>
                    <a:pt x="4680" y="626"/>
                  </a:moveTo>
                  <a:cubicBezTo>
                    <a:pt x="4632" y="607"/>
                    <a:pt x="4632" y="607"/>
                    <a:pt x="4632" y="607"/>
                  </a:cubicBezTo>
                  <a:cubicBezTo>
                    <a:pt x="4597" y="593"/>
                    <a:pt x="4588" y="582"/>
                    <a:pt x="4588" y="561"/>
                  </a:cubicBezTo>
                  <a:cubicBezTo>
                    <a:pt x="4588" y="533"/>
                    <a:pt x="4610" y="525"/>
                    <a:pt x="4651" y="525"/>
                  </a:cubicBezTo>
                  <a:cubicBezTo>
                    <a:pt x="4687" y="525"/>
                    <a:pt x="4723" y="529"/>
                    <a:pt x="4750" y="532"/>
                  </a:cubicBezTo>
                  <a:cubicBezTo>
                    <a:pt x="4750" y="482"/>
                    <a:pt x="4750" y="482"/>
                    <a:pt x="4750" y="482"/>
                  </a:cubicBezTo>
                  <a:cubicBezTo>
                    <a:pt x="4734" y="477"/>
                    <a:pt x="4692" y="470"/>
                    <a:pt x="4648" y="470"/>
                  </a:cubicBezTo>
                  <a:cubicBezTo>
                    <a:pt x="4565" y="470"/>
                    <a:pt x="4523" y="495"/>
                    <a:pt x="4523" y="563"/>
                  </a:cubicBezTo>
                  <a:cubicBezTo>
                    <a:pt x="4523" y="614"/>
                    <a:pt x="4550" y="643"/>
                    <a:pt x="4602" y="665"/>
                  </a:cubicBezTo>
                  <a:cubicBezTo>
                    <a:pt x="4655" y="686"/>
                    <a:pt x="4655" y="686"/>
                    <a:pt x="4655" y="686"/>
                  </a:cubicBezTo>
                  <a:cubicBezTo>
                    <a:pt x="4690" y="701"/>
                    <a:pt x="4699" y="713"/>
                    <a:pt x="4699" y="736"/>
                  </a:cubicBezTo>
                  <a:cubicBezTo>
                    <a:pt x="4699" y="768"/>
                    <a:pt x="4679" y="779"/>
                    <a:pt x="4636" y="779"/>
                  </a:cubicBezTo>
                  <a:cubicBezTo>
                    <a:pt x="4592" y="779"/>
                    <a:pt x="4560" y="777"/>
                    <a:pt x="4531" y="774"/>
                  </a:cubicBezTo>
                  <a:cubicBezTo>
                    <a:pt x="4531" y="824"/>
                    <a:pt x="4531" y="824"/>
                    <a:pt x="4531" y="824"/>
                  </a:cubicBezTo>
                  <a:cubicBezTo>
                    <a:pt x="4548" y="829"/>
                    <a:pt x="4596" y="835"/>
                    <a:pt x="4641" y="835"/>
                  </a:cubicBezTo>
                  <a:cubicBezTo>
                    <a:pt x="4720" y="835"/>
                    <a:pt x="4766" y="799"/>
                    <a:pt x="4766" y="736"/>
                  </a:cubicBezTo>
                  <a:cubicBezTo>
                    <a:pt x="4766" y="676"/>
                    <a:pt x="4741" y="651"/>
                    <a:pt x="4680" y="626"/>
                  </a:cubicBezTo>
                  <a:close/>
                  <a:moveTo>
                    <a:pt x="4826" y="828"/>
                  </a:moveTo>
                  <a:cubicBezTo>
                    <a:pt x="4892" y="828"/>
                    <a:pt x="4892" y="828"/>
                    <a:pt x="4892" y="828"/>
                  </a:cubicBezTo>
                  <a:cubicBezTo>
                    <a:pt x="4892" y="477"/>
                    <a:pt x="4892" y="477"/>
                    <a:pt x="4892" y="477"/>
                  </a:cubicBezTo>
                  <a:cubicBezTo>
                    <a:pt x="4826" y="477"/>
                    <a:pt x="4826" y="477"/>
                    <a:pt x="4826" y="477"/>
                  </a:cubicBezTo>
                  <a:lnTo>
                    <a:pt x="4826" y="828"/>
                  </a:lnTo>
                  <a:close/>
                  <a:moveTo>
                    <a:pt x="5152" y="776"/>
                  </a:moveTo>
                  <a:cubicBezTo>
                    <a:pt x="5140" y="777"/>
                    <a:pt x="5122" y="778"/>
                    <a:pt x="5105" y="778"/>
                  </a:cubicBezTo>
                  <a:cubicBezTo>
                    <a:pt x="5048" y="778"/>
                    <a:pt x="5019" y="757"/>
                    <a:pt x="5019" y="677"/>
                  </a:cubicBezTo>
                  <a:cubicBezTo>
                    <a:pt x="5019" y="628"/>
                    <a:pt x="5019" y="628"/>
                    <a:pt x="5019" y="628"/>
                  </a:cubicBezTo>
                  <a:cubicBezTo>
                    <a:pt x="5019" y="541"/>
                    <a:pt x="5056" y="528"/>
                    <a:pt x="5113" y="528"/>
                  </a:cubicBezTo>
                  <a:cubicBezTo>
                    <a:pt x="5137" y="528"/>
                    <a:pt x="5192" y="531"/>
                    <a:pt x="5214" y="533"/>
                  </a:cubicBezTo>
                  <a:cubicBezTo>
                    <a:pt x="5214" y="482"/>
                    <a:pt x="5214" y="482"/>
                    <a:pt x="5214" y="482"/>
                  </a:cubicBezTo>
                  <a:cubicBezTo>
                    <a:pt x="5203" y="479"/>
                    <a:pt x="5153" y="470"/>
                    <a:pt x="5102" y="470"/>
                  </a:cubicBezTo>
                  <a:cubicBezTo>
                    <a:pt x="5029" y="470"/>
                    <a:pt x="4954" y="494"/>
                    <a:pt x="4954" y="628"/>
                  </a:cubicBezTo>
                  <a:cubicBezTo>
                    <a:pt x="4954" y="677"/>
                    <a:pt x="4954" y="677"/>
                    <a:pt x="4954" y="677"/>
                  </a:cubicBezTo>
                  <a:cubicBezTo>
                    <a:pt x="4954" y="804"/>
                    <a:pt x="5020" y="835"/>
                    <a:pt x="5100" y="835"/>
                  </a:cubicBezTo>
                  <a:cubicBezTo>
                    <a:pt x="5151" y="835"/>
                    <a:pt x="5196" y="828"/>
                    <a:pt x="5215" y="824"/>
                  </a:cubicBezTo>
                  <a:cubicBezTo>
                    <a:pt x="5215" y="641"/>
                    <a:pt x="5215" y="641"/>
                    <a:pt x="5215" y="641"/>
                  </a:cubicBezTo>
                  <a:cubicBezTo>
                    <a:pt x="5152" y="641"/>
                    <a:pt x="5152" y="641"/>
                    <a:pt x="5152" y="641"/>
                  </a:cubicBezTo>
                  <a:lnTo>
                    <a:pt x="5152" y="776"/>
                  </a:lnTo>
                  <a:close/>
                  <a:moveTo>
                    <a:pt x="5496" y="477"/>
                  </a:moveTo>
                  <a:cubicBezTo>
                    <a:pt x="5496" y="668"/>
                    <a:pt x="5496" y="668"/>
                    <a:pt x="5496" y="668"/>
                  </a:cubicBezTo>
                  <a:cubicBezTo>
                    <a:pt x="5496" y="689"/>
                    <a:pt x="5496" y="713"/>
                    <a:pt x="5498" y="734"/>
                  </a:cubicBezTo>
                  <a:cubicBezTo>
                    <a:pt x="5497" y="734"/>
                    <a:pt x="5497" y="734"/>
                    <a:pt x="5497" y="734"/>
                  </a:cubicBezTo>
                  <a:cubicBezTo>
                    <a:pt x="5489" y="717"/>
                    <a:pt x="5478" y="697"/>
                    <a:pt x="5470" y="681"/>
                  </a:cubicBezTo>
                  <a:cubicBezTo>
                    <a:pt x="5358" y="477"/>
                    <a:pt x="5358" y="477"/>
                    <a:pt x="5358" y="477"/>
                  </a:cubicBezTo>
                  <a:cubicBezTo>
                    <a:pt x="5282" y="477"/>
                    <a:pt x="5282" y="477"/>
                    <a:pt x="5282" y="477"/>
                  </a:cubicBezTo>
                  <a:cubicBezTo>
                    <a:pt x="5282" y="828"/>
                    <a:pt x="5282" y="828"/>
                    <a:pt x="5282" y="828"/>
                  </a:cubicBezTo>
                  <a:cubicBezTo>
                    <a:pt x="5342" y="828"/>
                    <a:pt x="5342" y="828"/>
                    <a:pt x="5342" y="828"/>
                  </a:cubicBezTo>
                  <a:cubicBezTo>
                    <a:pt x="5342" y="630"/>
                    <a:pt x="5342" y="630"/>
                    <a:pt x="5342" y="630"/>
                  </a:cubicBezTo>
                  <a:cubicBezTo>
                    <a:pt x="5342" y="609"/>
                    <a:pt x="5341" y="587"/>
                    <a:pt x="5340" y="567"/>
                  </a:cubicBezTo>
                  <a:cubicBezTo>
                    <a:pt x="5341" y="567"/>
                    <a:pt x="5341" y="567"/>
                    <a:pt x="5341" y="567"/>
                  </a:cubicBezTo>
                  <a:cubicBezTo>
                    <a:pt x="5349" y="585"/>
                    <a:pt x="5359" y="604"/>
                    <a:pt x="5368" y="620"/>
                  </a:cubicBezTo>
                  <a:cubicBezTo>
                    <a:pt x="5480" y="828"/>
                    <a:pt x="5480" y="828"/>
                    <a:pt x="5480" y="828"/>
                  </a:cubicBezTo>
                  <a:cubicBezTo>
                    <a:pt x="5556" y="828"/>
                    <a:pt x="5556" y="828"/>
                    <a:pt x="5556" y="828"/>
                  </a:cubicBezTo>
                  <a:cubicBezTo>
                    <a:pt x="5556" y="477"/>
                    <a:pt x="5556" y="477"/>
                    <a:pt x="5556" y="477"/>
                  </a:cubicBezTo>
                  <a:lnTo>
                    <a:pt x="5496"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0" name="Freeform 9">
              <a:extLst>
                <a:ext uri="{FF2B5EF4-FFF2-40B4-BE49-F238E27FC236}">
                  <a16:creationId xmlns:a16="http://schemas.microsoft.com/office/drawing/2014/main" id="{08E7AEC7-BD68-43FF-85A6-C801419BC8AF}"/>
                </a:ext>
              </a:extLst>
            </p:cNvPr>
            <p:cNvSpPr>
              <a:spLocks noSelect="1"/>
            </p:cNvSpPr>
            <p:nvPr userDrawn="1"/>
          </p:nvSpPr>
          <p:spPr bwMode="gray">
            <a:xfrm>
              <a:off x="2101925" y="6004100"/>
              <a:ext cx="382589" cy="382589"/>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3"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pic>
          <p:nvPicPr>
            <p:cNvPr id="11" name="***Logo EMF">
              <a:extLst>
                <a:ext uri="{FF2B5EF4-FFF2-40B4-BE49-F238E27FC236}">
                  <a16:creationId xmlns:a16="http://schemas.microsoft.com/office/drawing/2014/main" id="{71056E72-03F0-4623-B0E4-27F4E894F473}"/>
                </a:ext>
              </a:extLst>
            </p:cNvPr>
            <p:cNvPicPr>
              <a:picLocks noSelect="1" noChangeAspect="1"/>
            </p:cNvPicPr>
            <p:nvPr userDrawn="1"/>
          </p:nvPicPr>
          <p:blipFill>
            <a:blip r:embed="rId4" cstate="hqprint">
              <a:extLst>
                <a:ext uri="{28A0092B-C50C-407E-A947-70E740481C1C}">
                  <a14:useLocalDpi xmlns:a14="http://schemas.microsoft.com/office/drawing/2010/main"/>
                </a:ext>
              </a:extLst>
            </a:blip>
            <a:stretch>
              <a:fillRect/>
            </a:stretch>
          </p:blipFill>
          <p:spPr bwMode="gray">
            <a:xfrm>
              <a:off x="3240" y="5957075"/>
              <a:ext cx="2520000" cy="901115"/>
            </a:xfrm>
            <a:prstGeom prst="rect">
              <a:avLst/>
            </a:prstGeom>
          </p:spPr>
        </p:pic>
      </p:grpSp>
      <p:sp>
        <p:nvSpPr>
          <p:cNvPr id="24" name="Freeform 12">
            <a:extLst>
              <a:ext uri="{FF2B5EF4-FFF2-40B4-BE49-F238E27FC236}">
                <a16:creationId xmlns:a16="http://schemas.microsoft.com/office/drawing/2014/main" id="{B2AD0D54-C86E-454D-9BCA-B5963C7243B2}"/>
              </a:ext>
            </a:extLst>
          </p:cNvPr>
          <p:cNvSpPr>
            <a:spLocks noSelect="1"/>
          </p:cNvSpPr>
          <p:nvPr userDrawn="1"/>
        </p:nvSpPr>
        <p:spPr bwMode="gray">
          <a:xfrm>
            <a:off x="340574" y="839668"/>
            <a:ext cx="1338437" cy="730081"/>
          </a:xfrm>
          <a:custGeom>
            <a:avLst/>
            <a:gdLst>
              <a:gd name="T0" fmla="*/ 2187 w 5623"/>
              <a:gd name="T1" fmla="*/ 240 h 2300"/>
              <a:gd name="T2" fmla="*/ 1710 w 5623"/>
              <a:gd name="T3" fmla="*/ 695 h 2300"/>
              <a:gd name="T4" fmla="*/ 2187 w 5623"/>
              <a:gd name="T5" fmla="*/ 632 h 2300"/>
              <a:gd name="T6" fmla="*/ 2806 w 5623"/>
              <a:gd name="T7" fmla="*/ 990 h 2300"/>
              <a:gd name="T8" fmla="*/ 2780 w 5623"/>
              <a:gd name="T9" fmla="*/ 594 h 2300"/>
              <a:gd name="T10" fmla="*/ 2806 w 5623"/>
              <a:gd name="T11" fmla="*/ 235 h 2300"/>
              <a:gd name="T12" fmla="*/ 2806 w 5623"/>
              <a:gd name="T13" fmla="*/ 990 h 2300"/>
              <a:gd name="T14" fmla="*/ 2935 w 5623"/>
              <a:gd name="T15" fmla="*/ 301 h 2300"/>
              <a:gd name="T16" fmla="*/ 3481 w 5623"/>
              <a:gd name="T17" fmla="*/ 1055 h 2300"/>
              <a:gd name="T18" fmla="*/ 4165 w 5623"/>
              <a:gd name="T19" fmla="*/ 689 h 2300"/>
              <a:gd name="T20" fmla="*/ 3856 w 5623"/>
              <a:gd name="T21" fmla="*/ 222 h 2300"/>
              <a:gd name="T22" fmla="*/ 3856 w 5623"/>
              <a:gd name="T23" fmla="*/ 288 h 2300"/>
              <a:gd name="T24" fmla="*/ 4091 w 5623"/>
              <a:gd name="T25" fmla="*/ 689 h 2300"/>
              <a:gd name="T26" fmla="*/ 4815 w 5623"/>
              <a:gd name="T27" fmla="*/ 978 h 2300"/>
              <a:gd name="T28" fmla="*/ 4307 w 5623"/>
              <a:gd name="T29" fmla="*/ 1055 h 2300"/>
              <a:gd name="T30" fmla="*/ 4374 w 5623"/>
              <a:gd name="T31" fmla="*/ 304 h 2300"/>
              <a:gd name="T32" fmla="*/ 4883 w 5623"/>
              <a:gd name="T33" fmla="*/ 235 h 2300"/>
              <a:gd name="T34" fmla="*/ 5623 w 5623"/>
              <a:gd name="T35" fmla="*/ 693 h 2300"/>
              <a:gd name="T36" fmla="*/ 5271 w 5623"/>
              <a:gd name="T37" fmla="*/ 232 h 2300"/>
              <a:gd name="T38" fmla="*/ 5124 w 5623"/>
              <a:gd name="T39" fmla="*/ 300 h 2300"/>
              <a:gd name="T40" fmla="*/ 5549 w 5623"/>
              <a:gd name="T41" fmla="*/ 596 h 2300"/>
              <a:gd name="T42" fmla="*/ 645 w 5623"/>
              <a:gd name="T43" fmla="*/ 1290 h 2300"/>
              <a:gd name="T44" fmla="*/ 1231 w 5623"/>
              <a:gd name="T45" fmla="*/ 645 h 2300"/>
              <a:gd name="T46" fmla="*/ 417 w 5623"/>
              <a:gd name="T47" fmla="*/ 320 h 2300"/>
              <a:gd name="T48" fmla="*/ 559 w 5623"/>
              <a:gd name="T49" fmla="*/ 379 h 2300"/>
              <a:gd name="T50" fmla="*/ 320 w 5623"/>
              <a:gd name="T51" fmla="*/ 970 h 2300"/>
              <a:gd name="T52" fmla="*/ 730 w 5623"/>
              <a:gd name="T53" fmla="*/ 911 h 2300"/>
              <a:gd name="T54" fmla="*/ 728 w 5623"/>
              <a:gd name="T55" fmla="*/ 1919 h 2300"/>
              <a:gd name="T56" fmla="*/ 418 w 5623"/>
              <a:gd name="T57" fmla="*/ 1452 h 2300"/>
              <a:gd name="T58" fmla="*/ 182 w 5623"/>
              <a:gd name="T59" fmla="*/ 1833 h 2300"/>
              <a:gd name="T60" fmla="*/ 654 w 5623"/>
              <a:gd name="T61" fmla="*/ 1833 h 2300"/>
              <a:gd name="T62" fmla="*/ 931 w 5623"/>
              <a:gd name="T63" fmla="*/ 1951 h 2300"/>
              <a:gd name="T64" fmla="*/ 1054 w 5623"/>
              <a:gd name="T65" fmla="*/ 1461 h 2300"/>
              <a:gd name="T66" fmla="*/ 931 w 5623"/>
              <a:gd name="T67" fmla="*/ 1530 h 2300"/>
              <a:gd name="T68" fmla="*/ 1298 w 5623"/>
              <a:gd name="T69" fmla="*/ 1697 h 2300"/>
              <a:gd name="T70" fmla="*/ 2008 w 5623"/>
              <a:gd name="T71" fmla="*/ 2280 h 2300"/>
              <a:gd name="T72" fmla="*/ 1790 w 5623"/>
              <a:gd name="T73" fmla="*/ 2232 h 2300"/>
              <a:gd name="T74" fmla="*/ 2008 w 5623"/>
              <a:gd name="T75" fmla="*/ 1531 h 2300"/>
              <a:gd name="T76" fmla="*/ 2505 w 5623"/>
              <a:gd name="T77" fmla="*/ 1936 h 2300"/>
              <a:gd name="T78" fmla="*/ 2349 w 5623"/>
              <a:gd name="T79" fmla="*/ 1952 h 2300"/>
              <a:gd name="T80" fmla="*/ 2155 w 5623"/>
              <a:gd name="T81" fmla="*/ 1465 h 2300"/>
              <a:gd name="T82" fmla="*/ 2505 w 5623"/>
              <a:gd name="T83" fmla="*/ 1936 h 2300"/>
              <a:gd name="T84" fmla="*/ 2229 w 5623"/>
              <a:gd name="T85" fmla="*/ 1530 h 2300"/>
              <a:gd name="T86" fmla="*/ 3400 w 5623"/>
              <a:gd name="T87" fmla="*/ 1833 h 2300"/>
              <a:gd name="T88" fmla="*/ 2781 w 5623"/>
              <a:gd name="T89" fmla="*/ 1833 h 2300"/>
              <a:gd name="T90" fmla="*/ 3091 w 5623"/>
              <a:gd name="T91" fmla="*/ 1518 h 2300"/>
              <a:gd name="T92" fmla="*/ 3326 w 5623"/>
              <a:gd name="T93" fmla="*/ 1919 h 2300"/>
              <a:gd name="T94" fmla="*/ 4008 w 5623"/>
              <a:gd name="T95" fmla="*/ 2220 h 2300"/>
              <a:gd name="T96" fmla="*/ 3982 w 5623"/>
              <a:gd name="T97" fmla="*/ 1824 h 2300"/>
              <a:gd name="T98" fmla="*/ 4008 w 5623"/>
              <a:gd name="T99" fmla="*/ 1465 h 2300"/>
              <a:gd name="T100" fmla="*/ 4215 w 5623"/>
              <a:gd name="T101" fmla="*/ 2285 h 2300"/>
              <a:gd name="T102" fmla="*/ 4381 w 5623"/>
              <a:gd name="T103" fmla="*/ 2285 h 2300"/>
              <a:gd name="T104" fmla="*/ 4455 w 5623"/>
              <a:gd name="T105" fmla="*/ 1891 h 2300"/>
              <a:gd name="T106" fmla="*/ 4455 w 5623"/>
              <a:gd name="T107" fmla="*/ 1531 h 2300"/>
              <a:gd name="T108" fmla="*/ 4381 w 5623"/>
              <a:gd name="T109" fmla="*/ 2285 h 2300"/>
              <a:gd name="T110" fmla="*/ 5437 w 5623"/>
              <a:gd name="T111" fmla="*/ 2096 h 2300"/>
              <a:gd name="T112" fmla="*/ 5055 w 5623"/>
              <a:gd name="T113" fmla="*/ 2285 h 2300"/>
              <a:gd name="T114" fmla="*/ 5112 w 5623"/>
              <a:gd name="T115" fmla="*/ 1650 h 2300"/>
              <a:gd name="T116" fmla="*/ 5491 w 5623"/>
              <a:gd name="T117" fmla="*/ 1465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3" h="2300">
                <a:moveTo>
                  <a:pt x="1636" y="695"/>
                </a:moveTo>
                <a:cubicBezTo>
                  <a:pt x="1636" y="595"/>
                  <a:pt x="1636" y="595"/>
                  <a:pt x="1636" y="595"/>
                </a:cubicBezTo>
                <a:cubicBezTo>
                  <a:pt x="1636" y="301"/>
                  <a:pt x="1784" y="222"/>
                  <a:pt x="1960" y="222"/>
                </a:cubicBezTo>
                <a:cubicBezTo>
                  <a:pt x="2067" y="222"/>
                  <a:pt x="2164" y="237"/>
                  <a:pt x="2187" y="240"/>
                </a:cubicBezTo>
                <a:cubicBezTo>
                  <a:pt x="2187" y="301"/>
                  <a:pt x="2187" y="301"/>
                  <a:pt x="2187" y="301"/>
                </a:cubicBezTo>
                <a:cubicBezTo>
                  <a:pt x="2140" y="297"/>
                  <a:pt x="2024" y="288"/>
                  <a:pt x="1970" y="288"/>
                </a:cubicBezTo>
                <a:cubicBezTo>
                  <a:pt x="1813" y="288"/>
                  <a:pt x="1710" y="348"/>
                  <a:pt x="1710" y="595"/>
                </a:cubicBezTo>
                <a:cubicBezTo>
                  <a:pt x="1710" y="695"/>
                  <a:pt x="1710" y="695"/>
                  <a:pt x="1710" y="695"/>
                </a:cubicBezTo>
                <a:cubicBezTo>
                  <a:pt x="1710" y="932"/>
                  <a:pt x="1806" y="1002"/>
                  <a:pt x="1969" y="1002"/>
                </a:cubicBezTo>
                <a:cubicBezTo>
                  <a:pt x="2016" y="1002"/>
                  <a:pt x="2070" y="1001"/>
                  <a:pt x="2113" y="997"/>
                </a:cubicBezTo>
                <a:cubicBezTo>
                  <a:pt x="2113" y="632"/>
                  <a:pt x="2113" y="632"/>
                  <a:pt x="2113" y="632"/>
                </a:cubicBezTo>
                <a:cubicBezTo>
                  <a:pt x="2187" y="632"/>
                  <a:pt x="2187" y="632"/>
                  <a:pt x="2187" y="632"/>
                </a:cubicBezTo>
                <a:cubicBezTo>
                  <a:pt x="2187" y="1050"/>
                  <a:pt x="2187" y="1050"/>
                  <a:pt x="2187" y="1050"/>
                </a:cubicBezTo>
                <a:cubicBezTo>
                  <a:pt x="2139" y="1057"/>
                  <a:pt x="2052" y="1070"/>
                  <a:pt x="1960" y="1070"/>
                </a:cubicBezTo>
                <a:cubicBezTo>
                  <a:pt x="1772" y="1070"/>
                  <a:pt x="1636" y="977"/>
                  <a:pt x="1636" y="695"/>
                </a:cubicBezTo>
                <a:close/>
                <a:moveTo>
                  <a:pt x="2806" y="990"/>
                </a:moveTo>
                <a:cubicBezTo>
                  <a:pt x="2408" y="990"/>
                  <a:pt x="2408" y="990"/>
                  <a:pt x="2408" y="990"/>
                </a:cubicBezTo>
                <a:cubicBezTo>
                  <a:pt x="2408" y="661"/>
                  <a:pt x="2408" y="661"/>
                  <a:pt x="2408" y="661"/>
                </a:cubicBezTo>
                <a:cubicBezTo>
                  <a:pt x="2780" y="661"/>
                  <a:pt x="2780" y="661"/>
                  <a:pt x="2780" y="661"/>
                </a:cubicBezTo>
                <a:cubicBezTo>
                  <a:pt x="2780" y="594"/>
                  <a:pt x="2780" y="594"/>
                  <a:pt x="2780" y="594"/>
                </a:cubicBezTo>
                <a:cubicBezTo>
                  <a:pt x="2408" y="594"/>
                  <a:pt x="2408" y="594"/>
                  <a:pt x="2408" y="594"/>
                </a:cubicBezTo>
                <a:cubicBezTo>
                  <a:pt x="2408" y="301"/>
                  <a:pt x="2408" y="301"/>
                  <a:pt x="2408" y="301"/>
                </a:cubicBezTo>
                <a:cubicBezTo>
                  <a:pt x="2806" y="301"/>
                  <a:pt x="2806" y="301"/>
                  <a:pt x="2806" y="301"/>
                </a:cubicBezTo>
                <a:cubicBezTo>
                  <a:pt x="2806" y="235"/>
                  <a:pt x="2806" y="235"/>
                  <a:pt x="2806" y="235"/>
                </a:cubicBezTo>
                <a:cubicBezTo>
                  <a:pt x="2334" y="235"/>
                  <a:pt x="2334" y="235"/>
                  <a:pt x="2334" y="235"/>
                </a:cubicBezTo>
                <a:cubicBezTo>
                  <a:pt x="2334" y="1055"/>
                  <a:pt x="2334" y="1055"/>
                  <a:pt x="2334" y="1055"/>
                </a:cubicBezTo>
                <a:cubicBezTo>
                  <a:pt x="2806" y="1055"/>
                  <a:pt x="2806" y="1055"/>
                  <a:pt x="2806" y="1055"/>
                </a:cubicBezTo>
                <a:lnTo>
                  <a:pt x="2806" y="990"/>
                </a:lnTo>
                <a:close/>
                <a:moveTo>
                  <a:pt x="3464" y="316"/>
                </a:moveTo>
                <a:cubicBezTo>
                  <a:pt x="3464" y="235"/>
                  <a:pt x="3464" y="235"/>
                  <a:pt x="3464" y="235"/>
                </a:cubicBezTo>
                <a:cubicBezTo>
                  <a:pt x="2935" y="235"/>
                  <a:pt x="2935" y="235"/>
                  <a:pt x="2935" y="235"/>
                </a:cubicBezTo>
                <a:cubicBezTo>
                  <a:pt x="2935" y="301"/>
                  <a:pt x="2935" y="301"/>
                  <a:pt x="2935" y="301"/>
                </a:cubicBezTo>
                <a:cubicBezTo>
                  <a:pt x="3385" y="301"/>
                  <a:pt x="3385" y="301"/>
                  <a:pt x="3385" y="301"/>
                </a:cubicBezTo>
                <a:cubicBezTo>
                  <a:pt x="2918" y="975"/>
                  <a:pt x="2918" y="975"/>
                  <a:pt x="2918" y="975"/>
                </a:cubicBezTo>
                <a:cubicBezTo>
                  <a:pt x="2918" y="1055"/>
                  <a:pt x="2918" y="1055"/>
                  <a:pt x="2918" y="1055"/>
                </a:cubicBezTo>
                <a:cubicBezTo>
                  <a:pt x="3481" y="1055"/>
                  <a:pt x="3481" y="1055"/>
                  <a:pt x="3481" y="1055"/>
                </a:cubicBezTo>
                <a:cubicBezTo>
                  <a:pt x="3481" y="990"/>
                  <a:pt x="3481" y="990"/>
                  <a:pt x="3481" y="990"/>
                </a:cubicBezTo>
                <a:cubicBezTo>
                  <a:pt x="2998" y="990"/>
                  <a:pt x="2998" y="990"/>
                  <a:pt x="2998" y="990"/>
                </a:cubicBezTo>
                <a:lnTo>
                  <a:pt x="3464" y="316"/>
                </a:lnTo>
                <a:close/>
                <a:moveTo>
                  <a:pt x="4165" y="689"/>
                </a:moveTo>
                <a:cubicBezTo>
                  <a:pt x="4165" y="948"/>
                  <a:pt x="4052" y="1070"/>
                  <a:pt x="3856" y="1070"/>
                </a:cubicBezTo>
                <a:cubicBezTo>
                  <a:pt x="3660" y="1070"/>
                  <a:pt x="3546" y="948"/>
                  <a:pt x="3546" y="689"/>
                </a:cubicBezTo>
                <a:cubicBezTo>
                  <a:pt x="3546" y="603"/>
                  <a:pt x="3546" y="603"/>
                  <a:pt x="3546" y="603"/>
                </a:cubicBezTo>
                <a:cubicBezTo>
                  <a:pt x="3546" y="343"/>
                  <a:pt x="3660" y="222"/>
                  <a:pt x="3856" y="222"/>
                </a:cubicBezTo>
                <a:cubicBezTo>
                  <a:pt x="4052" y="222"/>
                  <a:pt x="4165" y="343"/>
                  <a:pt x="4165" y="603"/>
                </a:cubicBezTo>
                <a:lnTo>
                  <a:pt x="4165" y="689"/>
                </a:lnTo>
                <a:close/>
                <a:moveTo>
                  <a:pt x="4091" y="603"/>
                </a:moveTo>
                <a:cubicBezTo>
                  <a:pt x="4091" y="365"/>
                  <a:pt x="3993" y="288"/>
                  <a:pt x="3856" y="288"/>
                </a:cubicBezTo>
                <a:cubicBezTo>
                  <a:pt x="3718" y="288"/>
                  <a:pt x="3620" y="365"/>
                  <a:pt x="3620" y="603"/>
                </a:cubicBezTo>
                <a:cubicBezTo>
                  <a:pt x="3620" y="689"/>
                  <a:pt x="3620" y="689"/>
                  <a:pt x="3620" y="689"/>
                </a:cubicBezTo>
                <a:cubicBezTo>
                  <a:pt x="3620" y="926"/>
                  <a:pt x="3719" y="1003"/>
                  <a:pt x="3856" y="1003"/>
                </a:cubicBezTo>
                <a:cubicBezTo>
                  <a:pt x="3993" y="1003"/>
                  <a:pt x="4091" y="926"/>
                  <a:pt x="4091" y="689"/>
                </a:cubicBezTo>
                <a:lnTo>
                  <a:pt x="4091" y="603"/>
                </a:lnTo>
                <a:close/>
                <a:moveTo>
                  <a:pt x="4812" y="834"/>
                </a:moveTo>
                <a:cubicBezTo>
                  <a:pt x="4812" y="876"/>
                  <a:pt x="4813" y="926"/>
                  <a:pt x="4816" y="978"/>
                </a:cubicBezTo>
                <a:cubicBezTo>
                  <a:pt x="4815" y="978"/>
                  <a:pt x="4815" y="978"/>
                  <a:pt x="4815" y="978"/>
                </a:cubicBezTo>
                <a:cubicBezTo>
                  <a:pt x="4797" y="941"/>
                  <a:pt x="4776" y="898"/>
                  <a:pt x="4758" y="865"/>
                </a:cubicBezTo>
                <a:cubicBezTo>
                  <a:pt x="4412" y="235"/>
                  <a:pt x="4412" y="235"/>
                  <a:pt x="4412" y="235"/>
                </a:cubicBezTo>
                <a:cubicBezTo>
                  <a:pt x="4307" y="235"/>
                  <a:pt x="4307" y="235"/>
                  <a:pt x="4307" y="235"/>
                </a:cubicBezTo>
                <a:cubicBezTo>
                  <a:pt x="4307" y="1055"/>
                  <a:pt x="4307" y="1055"/>
                  <a:pt x="4307" y="1055"/>
                </a:cubicBezTo>
                <a:cubicBezTo>
                  <a:pt x="4376" y="1055"/>
                  <a:pt x="4376" y="1055"/>
                  <a:pt x="4376" y="1055"/>
                </a:cubicBezTo>
                <a:cubicBezTo>
                  <a:pt x="4376" y="446"/>
                  <a:pt x="4376" y="446"/>
                  <a:pt x="4376" y="446"/>
                </a:cubicBezTo>
                <a:cubicBezTo>
                  <a:pt x="4376" y="398"/>
                  <a:pt x="4375" y="350"/>
                  <a:pt x="4373" y="304"/>
                </a:cubicBezTo>
                <a:cubicBezTo>
                  <a:pt x="4374" y="304"/>
                  <a:pt x="4374" y="304"/>
                  <a:pt x="4374" y="304"/>
                </a:cubicBezTo>
                <a:cubicBezTo>
                  <a:pt x="4393" y="344"/>
                  <a:pt x="4414" y="384"/>
                  <a:pt x="4433" y="419"/>
                </a:cubicBezTo>
                <a:cubicBezTo>
                  <a:pt x="4778" y="1056"/>
                  <a:pt x="4778" y="1056"/>
                  <a:pt x="4778" y="1056"/>
                </a:cubicBezTo>
                <a:cubicBezTo>
                  <a:pt x="4883" y="1056"/>
                  <a:pt x="4883" y="1056"/>
                  <a:pt x="4883" y="1056"/>
                </a:cubicBezTo>
                <a:cubicBezTo>
                  <a:pt x="4883" y="235"/>
                  <a:pt x="4883" y="235"/>
                  <a:pt x="4883" y="235"/>
                </a:cubicBezTo>
                <a:cubicBezTo>
                  <a:pt x="4812" y="235"/>
                  <a:pt x="4812" y="235"/>
                  <a:pt x="4812" y="235"/>
                </a:cubicBezTo>
                <a:lnTo>
                  <a:pt x="4812" y="834"/>
                </a:lnTo>
                <a:close/>
                <a:moveTo>
                  <a:pt x="5623" y="596"/>
                </a:moveTo>
                <a:cubicBezTo>
                  <a:pt x="5623" y="693"/>
                  <a:pt x="5623" y="693"/>
                  <a:pt x="5623" y="693"/>
                </a:cubicBezTo>
                <a:cubicBezTo>
                  <a:pt x="5623" y="930"/>
                  <a:pt x="5523" y="1060"/>
                  <a:pt x="5271" y="1060"/>
                </a:cubicBezTo>
                <a:cubicBezTo>
                  <a:pt x="5178" y="1060"/>
                  <a:pt x="5131" y="1057"/>
                  <a:pt x="5050" y="1055"/>
                </a:cubicBezTo>
                <a:cubicBezTo>
                  <a:pt x="5050" y="235"/>
                  <a:pt x="5050" y="235"/>
                  <a:pt x="5050" y="235"/>
                </a:cubicBezTo>
                <a:cubicBezTo>
                  <a:pt x="5139" y="233"/>
                  <a:pt x="5169" y="232"/>
                  <a:pt x="5271" y="232"/>
                </a:cubicBezTo>
                <a:cubicBezTo>
                  <a:pt x="5517" y="232"/>
                  <a:pt x="5623" y="359"/>
                  <a:pt x="5623" y="596"/>
                </a:cubicBezTo>
                <a:close/>
                <a:moveTo>
                  <a:pt x="5549" y="596"/>
                </a:moveTo>
                <a:cubicBezTo>
                  <a:pt x="5549" y="374"/>
                  <a:pt x="5452" y="298"/>
                  <a:pt x="5266" y="298"/>
                </a:cubicBezTo>
                <a:cubicBezTo>
                  <a:pt x="5210" y="298"/>
                  <a:pt x="5167" y="299"/>
                  <a:pt x="5124" y="300"/>
                </a:cubicBezTo>
                <a:cubicBezTo>
                  <a:pt x="5124" y="990"/>
                  <a:pt x="5124" y="990"/>
                  <a:pt x="5124" y="990"/>
                </a:cubicBezTo>
                <a:cubicBezTo>
                  <a:pt x="5166" y="992"/>
                  <a:pt x="5214" y="994"/>
                  <a:pt x="5266" y="994"/>
                </a:cubicBezTo>
                <a:cubicBezTo>
                  <a:pt x="5452" y="994"/>
                  <a:pt x="5549" y="915"/>
                  <a:pt x="5549" y="693"/>
                </a:cubicBezTo>
                <a:lnTo>
                  <a:pt x="5549" y="596"/>
                </a:lnTo>
                <a:close/>
                <a:moveTo>
                  <a:pt x="0" y="645"/>
                </a:moveTo>
                <a:cubicBezTo>
                  <a:pt x="0" y="290"/>
                  <a:pt x="289" y="0"/>
                  <a:pt x="645" y="0"/>
                </a:cubicBezTo>
                <a:cubicBezTo>
                  <a:pt x="1000" y="0"/>
                  <a:pt x="1289" y="290"/>
                  <a:pt x="1289" y="645"/>
                </a:cubicBezTo>
                <a:cubicBezTo>
                  <a:pt x="1289" y="1000"/>
                  <a:pt x="1000" y="1290"/>
                  <a:pt x="645" y="1290"/>
                </a:cubicBezTo>
                <a:cubicBezTo>
                  <a:pt x="289" y="1290"/>
                  <a:pt x="0" y="1000"/>
                  <a:pt x="0" y="645"/>
                </a:cubicBezTo>
                <a:close/>
                <a:moveTo>
                  <a:pt x="59" y="645"/>
                </a:moveTo>
                <a:cubicBezTo>
                  <a:pt x="59" y="968"/>
                  <a:pt x="322" y="1231"/>
                  <a:pt x="645" y="1231"/>
                </a:cubicBezTo>
                <a:cubicBezTo>
                  <a:pt x="968" y="1231"/>
                  <a:pt x="1231" y="968"/>
                  <a:pt x="1231" y="645"/>
                </a:cubicBezTo>
                <a:cubicBezTo>
                  <a:pt x="1231" y="322"/>
                  <a:pt x="968" y="59"/>
                  <a:pt x="645" y="59"/>
                </a:cubicBezTo>
                <a:cubicBezTo>
                  <a:pt x="322" y="59"/>
                  <a:pt x="59" y="322"/>
                  <a:pt x="59" y="645"/>
                </a:cubicBezTo>
                <a:close/>
                <a:moveTo>
                  <a:pt x="970" y="873"/>
                </a:moveTo>
                <a:cubicBezTo>
                  <a:pt x="417" y="320"/>
                  <a:pt x="417" y="320"/>
                  <a:pt x="417" y="320"/>
                </a:cubicBezTo>
                <a:cubicBezTo>
                  <a:pt x="970" y="320"/>
                  <a:pt x="970" y="320"/>
                  <a:pt x="970" y="320"/>
                </a:cubicBezTo>
                <a:lnTo>
                  <a:pt x="970" y="873"/>
                </a:lnTo>
                <a:close/>
                <a:moveTo>
                  <a:pt x="911" y="379"/>
                </a:moveTo>
                <a:cubicBezTo>
                  <a:pt x="559" y="379"/>
                  <a:pt x="559" y="379"/>
                  <a:pt x="559" y="379"/>
                </a:cubicBezTo>
                <a:cubicBezTo>
                  <a:pt x="911" y="731"/>
                  <a:pt x="911" y="731"/>
                  <a:pt x="911" y="731"/>
                </a:cubicBezTo>
                <a:lnTo>
                  <a:pt x="911" y="379"/>
                </a:lnTo>
                <a:close/>
                <a:moveTo>
                  <a:pt x="872" y="970"/>
                </a:moveTo>
                <a:cubicBezTo>
                  <a:pt x="320" y="970"/>
                  <a:pt x="320" y="970"/>
                  <a:pt x="320" y="970"/>
                </a:cubicBezTo>
                <a:cubicBezTo>
                  <a:pt x="320" y="417"/>
                  <a:pt x="320" y="417"/>
                  <a:pt x="320" y="417"/>
                </a:cubicBezTo>
                <a:lnTo>
                  <a:pt x="872" y="970"/>
                </a:lnTo>
                <a:close/>
                <a:moveTo>
                  <a:pt x="379" y="911"/>
                </a:moveTo>
                <a:cubicBezTo>
                  <a:pt x="730" y="911"/>
                  <a:pt x="730" y="911"/>
                  <a:pt x="730" y="911"/>
                </a:cubicBezTo>
                <a:cubicBezTo>
                  <a:pt x="379" y="559"/>
                  <a:pt x="379" y="559"/>
                  <a:pt x="379" y="559"/>
                </a:cubicBezTo>
                <a:lnTo>
                  <a:pt x="379" y="911"/>
                </a:lnTo>
                <a:close/>
                <a:moveTo>
                  <a:pt x="728" y="1833"/>
                </a:moveTo>
                <a:cubicBezTo>
                  <a:pt x="728" y="1919"/>
                  <a:pt x="728" y="1919"/>
                  <a:pt x="728" y="1919"/>
                </a:cubicBezTo>
                <a:cubicBezTo>
                  <a:pt x="728" y="2178"/>
                  <a:pt x="614" y="2300"/>
                  <a:pt x="418" y="2300"/>
                </a:cubicBezTo>
                <a:cubicBezTo>
                  <a:pt x="222" y="2300"/>
                  <a:pt x="108" y="2178"/>
                  <a:pt x="108" y="1919"/>
                </a:cubicBezTo>
                <a:cubicBezTo>
                  <a:pt x="108" y="1833"/>
                  <a:pt x="108" y="1833"/>
                  <a:pt x="108" y="1833"/>
                </a:cubicBezTo>
                <a:cubicBezTo>
                  <a:pt x="108" y="1573"/>
                  <a:pt x="222" y="1452"/>
                  <a:pt x="418" y="1452"/>
                </a:cubicBezTo>
                <a:cubicBezTo>
                  <a:pt x="614" y="1452"/>
                  <a:pt x="728" y="1573"/>
                  <a:pt x="728" y="1833"/>
                </a:cubicBezTo>
                <a:close/>
                <a:moveTo>
                  <a:pt x="654" y="1833"/>
                </a:moveTo>
                <a:cubicBezTo>
                  <a:pt x="654" y="1595"/>
                  <a:pt x="555" y="1518"/>
                  <a:pt x="418" y="1518"/>
                </a:cubicBezTo>
                <a:cubicBezTo>
                  <a:pt x="281" y="1518"/>
                  <a:pt x="182" y="1595"/>
                  <a:pt x="182" y="1833"/>
                </a:cubicBezTo>
                <a:cubicBezTo>
                  <a:pt x="182" y="1919"/>
                  <a:pt x="182" y="1919"/>
                  <a:pt x="182" y="1919"/>
                </a:cubicBezTo>
                <a:cubicBezTo>
                  <a:pt x="182" y="2156"/>
                  <a:pt x="282" y="2234"/>
                  <a:pt x="418" y="2234"/>
                </a:cubicBezTo>
                <a:cubicBezTo>
                  <a:pt x="555" y="2234"/>
                  <a:pt x="654" y="2156"/>
                  <a:pt x="654" y="1919"/>
                </a:cubicBezTo>
                <a:lnTo>
                  <a:pt x="654" y="1833"/>
                </a:lnTo>
                <a:close/>
                <a:moveTo>
                  <a:pt x="1372" y="1697"/>
                </a:moveTo>
                <a:cubicBezTo>
                  <a:pt x="1372" y="1711"/>
                  <a:pt x="1372" y="1711"/>
                  <a:pt x="1372" y="1711"/>
                </a:cubicBezTo>
                <a:cubicBezTo>
                  <a:pt x="1372" y="1899"/>
                  <a:pt x="1246" y="1952"/>
                  <a:pt x="1052" y="1952"/>
                </a:cubicBezTo>
                <a:cubicBezTo>
                  <a:pt x="1016" y="1952"/>
                  <a:pt x="974" y="1952"/>
                  <a:pt x="931" y="1951"/>
                </a:cubicBezTo>
                <a:cubicBezTo>
                  <a:pt x="931" y="2285"/>
                  <a:pt x="931" y="2285"/>
                  <a:pt x="931" y="2285"/>
                </a:cubicBezTo>
                <a:cubicBezTo>
                  <a:pt x="857" y="2285"/>
                  <a:pt x="857" y="2285"/>
                  <a:pt x="857" y="2285"/>
                </a:cubicBezTo>
                <a:cubicBezTo>
                  <a:pt x="857" y="1464"/>
                  <a:pt x="857" y="1464"/>
                  <a:pt x="857" y="1464"/>
                </a:cubicBezTo>
                <a:cubicBezTo>
                  <a:pt x="923" y="1463"/>
                  <a:pt x="985" y="1461"/>
                  <a:pt x="1054" y="1461"/>
                </a:cubicBezTo>
                <a:cubicBezTo>
                  <a:pt x="1248" y="1461"/>
                  <a:pt x="1371" y="1509"/>
                  <a:pt x="1372" y="1697"/>
                </a:cubicBezTo>
                <a:close/>
                <a:moveTo>
                  <a:pt x="1298" y="1697"/>
                </a:moveTo>
                <a:cubicBezTo>
                  <a:pt x="1297" y="1561"/>
                  <a:pt x="1220" y="1527"/>
                  <a:pt x="1054" y="1527"/>
                </a:cubicBezTo>
                <a:cubicBezTo>
                  <a:pt x="1007" y="1527"/>
                  <a:pt x="965" y="1529"/>
                  <a:pt x="931" y="1530"/>
                </a:cubicBezTo>
                <a:cubicBezTo>
                  <a:pt x="931" y="1886"/>
                  <a:pt x="931" y="1886"/>
                  <a:pt x="931" y="1886"/>
                </a:cubicBezTo>
                <a:cubicBezTo>
                  <a:pt x="975" y="1887"/>
                  <a:pt x="1016" y="1887"/>
                  <a:pt x="1052" y="1887"/>
                </a:cubicBezTo>
                <a:cubicBezTo>
                  <a:pt x="1219" y="1887"/>
                  <a:pt x="1298" y="1847"/>
                  <a:pt x="1298" y="1711"/>
                </a:cubicBezTo>
                <a:lnTo>
                  <a:pt x="1298" y="1697"/>
                </a:lnTo>
                <a:close/>
                <a:moveTo>
                  <a:pt x="1457" y="1825"/>
                </a:moveTo>
                <a:cubicBezTo>
                  <a:pt x="1457" y="1926"/>
                  <a:pt x="1457" y="1926"/>
                  <a:pt x="1457" y="1926"/>
                </a:cubicBezTo>
                <a:cubicBezTo>
                  <a:pt x="1457" y="2207"/>
                  <a:pt x="1593" y="2300"/>
                  <a:pt x="1781" y="2300"/>
                </a:cubicBezTo>
                <a:cubicBezTo>
                  <a:pt x="1873" y="2300"/>
                  <a:pt x="1960" y="2288"/>
                  <a:pt x="2008" y="2280"/>
                </a:cubicBezTo>
                <a:cubicBezTo>
                  <a:pt x="2008" y="1863"/>
                  <a:pt x="2008" y="1863"/>
                  <a:pt x="2008" y="1863"/>
                </a:cubicBezTo>
                <a:cubicBezTo>
                  <a:pt x="1934" y="1863"/>
                  <a:pt x="1934" y="1863"/>
                  <a:pt x="1934" y="1863"/>
                </a:cubicBezTo>
                <a:cubicBezTo>
                  <a:pt x="1934" y="2227"/>
                  <a:pt x="1934" y="2227"/>
                  <a:pt x="1934" y="2227"/>
                </a:cubicBezTo>
                <a:cubicBezTo>
                  <a:pt x="1891" y="2231"/>
                  <a:pt x="1837" y="2232"/>
                  <a:pt x="1790" y="2232"/>
                </a:cubicBezTo>
                <a:cubicBezTo>
                  <a:pt x="1627" y="2232"/>
                  <a:pt x="1531" y="2162"/>
                  <a:pt x="1531" y="1926"/>
                </a:cubicBezTo>
                <a:cubicBezTo>
                  <a:pt x="1531" y="1825"/>
                  <a:pt x="1531" y="1825"/>
                  <a:pt x="1531" y="1825"/>
                </a:cubicBezTo>
                <a:cubicBezTo>
                  <a:pt x="1531" y="1578"/>
                  <a:pt x="1634" y="1518"/>
                  <a:pt x="1791" y="1518"/>
                </a:cubicBezTo>
                <a:cubicBezTo>
                  <a:pt x="1845" y="1518"/>
                  <a:pt x="1961" y="1527"/>
                  <a:pt x="2008" y="1531"/>
                </a:cubicBezTo>
                <a:cubicBezTo>
                  <a:pt x="2008" y="1471"/>
                  <a:pt x="2008" y="1471"/>
                  <a:pt x="2008" y="1471"/>
                </a:cubicBezTo>
                <a:cubicBezTo>
                  <a:pt x="1985" y="1467"/>
                  <a:pt x="1888" y="1452"/>
                  <a:pt x="1781" y="1452"/>
                </a:cubicBezTo>
                <a:cubicBezTo>
                  <a:pt x="1605" y="1452"/>
                  <a:pt x="1457" y="1531"/>
                  <a:pt x="1457" y="1825"/>
                </a:cubicBezTo>
                <a:close/>
                <a:moveTo>
                  <a:pt x="2505" y="1936"/>
                </a:moveTo>
                <a:cubicBezTo>
                  <a:pt x="2718" y="2285"/>
                  <a:pt x="2718" y="2285"/>
                  <a:pt x="2718" y="2285"/>
                </a:cubicBezTo>
                <a:cubicBezTo>
                  <a:pt x="2630" y="2285"/>
                  <a:pt x="2630" y="2285"/>
                  <a:pt x="2630" y="2285"/>
                </a:cubicBezTo>
                <a:cubicBezTo>
                  <a:pt x="2426" y="1951"/>
                  <a:pt x="2426" y="1951"/>
                  <a:pt x="2426" y="1951"/>
                </a:cubicBezTo>
                <a:cubicBezTo>
                  <a:pt x="2402" y="1952"/>
                  <a:pt x="2371" y="1952"/>
                  <a:pt x="2349" y="1952"/>
                </a:cubicBezTo>
                <a:cubicBezTo>
                  <a:pt x="2308" y="1952"/>
                  <a:pt x="2262" y="1952"/>
                  <a:pt x="2229" y="1951"/>
                </a:cubicBezTo>
                <a:cubicBezTo>
                  <a:pt x="2229" y="2285"/>
                  <a:pt x="2229" y="2285"/>
                  <a:pt x="2229" y="2285"/>
                </a:cubicBezTo>
                <a:cubicBezTo>
                  <a:pt x="2155" y="2285"/>
                  <a:pt x="2155" y="2285"/>
                  <a:pt x="2155" y="2285"/>
                </a:cubicBezTo>
                <a:cubicBezTo>
                  <a:pt x="2155" y="1465"/>
                  <a:pt x="2155" y="1465"/>
                  <a:pt x="2155" y="1465"/>
                </a:cubicBezTo>
                <a:cubicBezTo>
                  <a:pt x="2233" y="1462"/>
                  <a:pt x="2278" y="1461"/>
                  <a:pt x="2347" y="1461"/>
                </a:cubicBezTo>
                <a:cubicBezTo>
                  <a:pt x="2540" y="1461"/>
                  <a:pt x="2670" y="1512"/>
                  <a:pt x="2670" y="1698"/>
                </a:cubicBezTo>
                <a:cubicBezTo>
                  <a:pt x="2670" y="1707"/>
                  <a:pt x="2670" y="1707"/>
                  <a:pt x="2670" y="1707"/>
                </a:cubicBezTo>
                <a:cubicBezTo>
                  <a:pt x="2670" y="1839"/>
                  <a:pt x="2612" y="1906"/>
                  <a:pt x="2505" y="1936"/>
                </a:cubicBezTo>
                <a:close/>
                <a:moveTo>
                  <a:pt x="2595" y="1707"/>
                </a:moveTo>
                <a:cubicBezTo>
                  <a:pt x="2595" y="1698"/>
                  <a:pt x="2595" y="1698"/>
                  <a:pt x="2595" y="1698"/>
                </a:cubicBezTo>
                <a:cubicBezTo>
                  <a:pt x="2595" y="1563"/>
                  <a:pt x="2513" y="1527"/>
                  <a:pt x="2347" y="1527"/>
                </a:cubicBezTo>
                <a:cubicBezTo>
                  <a:pt x="2310" y="1527"/>
                  <a:pt x="2266" y="1529"/>
                  <a:pt x="2229" y="1530"/>
                </a:cubicBezTo>
                <a:cubicBezTo>
                  <a:pt x="2229" y="1886"/>
                  <a:pt x="2229" y="1886"/>
                  <a:pt x="2229" y="1886"/>
                </a:cubicBezTo>
                <a:cubicBezTo>
                  <a:pt x="2265" y="1887"/>
                  <a:pt x="2308" y="1887"/>
                  <a:pt x="2349" y="1887"/>
                </a:cubicBezTo>
                <a:cubicBezTo>
                  <a:pt x="2518" y="1887"/>
                  <a:pt x="2595" y="1842"/>
                  <a:pt x="2595" y="1707"/>
                </a:cubicBezTo>
                <a:close/>
                <a:moveTo>
                  <a:pt x="3400" y="1833"/>
                </a:moveTo>
                <a:cubicBezTo>
                  <a:pt x="3400" y="1919"/>
                  <a:pt x="3400" y="1919"/>
                  <a:pt x="3400" y="1919"/>
                </a:cubicBezTo>
                <a:cubicBezTo>
                  <a:pt x="3400" y="2178"/>
                  <a:pt x="3286" y="2300"/>
                  <a:pt x="3091" y="2300"/>
                </a:cubicBezTo>
                <a:cubicBezTo>
                  <a:pt x="2894" y="2300"/>
                  <a:pt x="2781" y="2178"/>
                  <a:pt x="2781" y="1919"/>
                </a:cubicBezTo>
                <a:cubicBezTo>
                  <a:pt x="2781" y="1833"/>
                  <a:pt x="2781" y="1833"/>
                  <a:pt x="2781" y="1833"/>
                </a:cubicBezTo>
                <a:cubicBezTo>
                  <a:pt x="2781" y="1573"/>
                  <a:pt x="2894" y="1452"/>
                  <a:pt x="3091" y="1452"/>
                </a:cubicBezTo>
                <a:cubicBezTo>
                  <a:pt x="3286" y="1452"/>
                  <a:pt x="3400" y="1573"/>
                  <a:pt x="3400" y="1833"/>
                </a:cubicBezTo>
                <a:close/>
                <a:moveTo>
                  <a:pt x="3326" y="1833"/>
                </a:moveTo>
                <a:cubicBezTo>
                  <a:pt x="3326" y="1595"/>
                  <a:pt x="3228" y="1518"/>
                  <a:pt x="3091" y="1518"/>
                </a:cubicBezTo>
                <a:cubicBezTo>
                  <a:pt x="2953" y="1518"/>
                  <a:pt x="2854" y="1595"/>
                  <a:pt x="2854" y="1833"/>
                </a:cubicBezTo>
                <a:cubicBezTo>
                  <a:pt x="2854" y="1919"/>
                  <a:pt x="2854" y="1919"/>
                  <a:pt x="2854" y="1919"/>
                </a:cubicBezTo>
                <a:cubicBezTo>
                  <a:pt x="2854" y="2156"/>
                  <a:pt x="2954" y="2234"/>
                  <a:pt x="3091" y="2234"/>
                </a:cubicBezTo>
                <a:cubicBezTo>
                  <a:pt x="3228" y="2234"/>
                  <a:pt x="3326" y="2156"/>
                  <a:pt x="3326" y="1919"/>
                </a:cubicBezTo>
                <a:lnTo>
                  <a:pt x="3326" y="1833"/>
                </a:lnTo>
                <a:close/>
                <a:moveTo>
                  <a:pt x="3536" y="2285"/>
                </a:moveTo>
                <a:cubicBezTo>
                  <a:pt x="4008" y="2285"/>
                  <a:pt x="4008" y="2285"/>
                  <a:pt x="4008" y="2285"/>
                </a:cubicBezTo>
                <a:cubicBezTo>
                  <a:pt x="4008" y="2220"/>
                  <a:pt x="4008" y="2220"/>
                  <a:pt x="4008" y="2220"/>
                </a:cubicBezTo>
                <a:cubicBezTo>
                  <a:pt x="3610" y="2220"/>
                  <a:pt x="3610" y="2220"/>
                  <a:pt x="3610" y="2220"/>
                </a:cubicBezTo>
                <a:cubicBezTo>
                  <a:pt x="3610" y="1891"/>
                  <a:pt x="3610" y="1891"/>
                  <a:pt x="3610" y="1891"/>
                </a:cubicBezTo>
                <a:cubicBezTo>
                  <a:pt x="3982" y="1891"/>
                  <a:pt x="3982" y="1891"/>
                  <a:pt x="3982" y="1891"/>
                </a:cubicBezTo>
                <a:cubicBezTo>
                  <a:pt x="3982" y="1824"/>
                  <a:pt x="3982" y="1824"/>
                  <a:pt x="3982" y="1824"/>
                </a:cubicBezTo>
                <a:cubicBezTo>
                  <a:pt x="3610" y="1824"/>
                  <a:pt x="3610" y="1824"/>
                  <a:pt x="3610" y="1824"/>
                </a:cubicBezTo>
                <a:cubicBezTo>
                  <a:pt x="3610" y="1531"/>
                  <a:pt x="3610" y="1531"/>
                  <a:pt x="3610" y="1531"/>
                </a:cubicBezTo>
                <a:cubicBezTo>
                  <a:pt x="4008" y="1531"/>
                  <a:pt x="4008" y="1531"/>
                  <a:pt x="4008" y="1531"/>
                </a:cubicBezTo>
                <a:cubicBezTo>
                  <a:pt x="4008" y="1465"/>
                  <a:pt x="4008" y="1465"/>
                  <a:pt x="4008" y="1465"/>
                </a:cubicBezTo>
                <a:cubicBezTo>
                  <a:pt x="3536" y="1465"/>
                  <a:pt x="3536" y="1465"/>
                  <a:pt x="3536" y="1465"/>
                </a:cubicBezTo>
                <a:lnTo>
                  <a:pt x="3536" y="2285"/>
                </a:lnTo>
                <a:close/>
                <a:moveTo>
                  <a:pt x="4141" y="2285"/>
                </a:moveTo>
                <a:cubicBezTo>
                  <a:pt x="4215" y="2285"/>
                  <a:pt x="4215" y="2285"/>
                  <a:pt x="4215" y="2285"/>
                </a:cubicBezTo>
                <a:cubicBezTo>
                  <a:pt x="4215" y="1465"/>
                  <a:pt x="4215" y="1465"/>
                  <a:pt x="4215" y="1465"/>
                </a:cubicBezTo>
                <a:cubicBezTo>
                  <a:pt x="4141" y="1465"/>
                  <a:pt x="4141" y="1465"/>
                  <a:pt x="4141" y="1465"/>
                </a:cubicBezTo>
                <a:lnTo>
                  <a:pt x="4141" y="2285"/>
                </a:lnTo>
                <a:close/>
                <a:moveTo>
                  <a:pt x="4381" y="2285"/>
                </a:moveTo>
                <a:cubicBezTo>
                  <a:pt x="4854" y="2285"/>
                  <a:pt x="4854" y="2285"/>
                  <a:pt x="4854" y="2285"/>
                </a:cubicBezTo>
                <a:cubicBezTo>
                  <a:pt x="4854" y="2220"/>
                  <a:pt x="4854" y="2220"/>
                  <a:pt x="4854" y="2220"/>
                </a:cubicBezTo>
                <a:cubicBezTo>
                  <a:pt x="4455" y="2220"/>
                  <a:pt x="4455" y="2220"/>
                  <a:pt x="4455" y="2220"/>
                </a:cubicBezTo>
                <a:cubicBezTo>
                  <a:pt x="4455" y="1891"/>
                  <a:pt x="4455" y="1891"/>
                  <a:pt x="4455" y="1891"/>
                </a:cubicBezTo>
                <a:cubicBezTo>
                  <a:pt x="4827" y="1891"/>
                  <a:pt x="4827" y="1891"/>
                  <a:pt x="4827" y="1891"/>
                </a:cubicBezTo>
                <a:cubicBezTo>
                  <a:pt x="4827" y="1824"/>
                  <a:pt x="4827" y="1824"/>
                  <a:pt x="4827" y="1824"/>
                </a:cubicBezTo>
                <a:cubicBezTo>
                  <a:pt x="4455" y="1824"/>
                  <a:pt x="4455" y="1824"/>
                  <a:pt x="4455" y="1824"/>
                </a:cubicBezTo>
                <a:cubicBezTo>
                  <a:pt x="4455" y="1531"/>
                  <a:pt x="4455" y="1531"/>
                  <a:pt x="4455" y="1531"/>
                </a:cubicBezTo>
                <a:cubicBezTo>
                  <a:pt x="4854" y="1531"/>
                  <a:pt x="4854" y="1531"/>
                  <a:pt x="4854" y="1531"/>
                </a:cubicBezTo>
                <a:cubicBezTo>
                  <a:pt x="4854" y="1465"/>
                  <a:pt x="4854" y="1465"/>
                  <a:pt x="4854" y="1465"/>
                </a:cubicBezTo>
                <a:cubicBezTo>
                  <a:pt x="4381" y="1465"/>
                  <a:pt x="4381" y="1465"/>
                  <a:pt x="4381" y="1465"/>
                </a:cubicBezTo>
                <a:lnTo>
                  <a:pt x="4381" y="2285"/>
                </a:lnTo>
                <a:close/>
                <a:moveTo>
                  <a:pt x="5491" y="2065"/>
                </a:moveTo>
                <a:cubicBezTo>
                  <a:pt x="5491" y="2107"/>
                  <a:pt x="5493" y="2156"/>
                  <a:pt x="5495" y="2208"/>
                </a:cubicBezTo>
                <a:cubicBezTo>
                  <a:pt x="5494" y="2208"/>
                  <a:pt x="5494" y="2208"/>
                  <a:pt x="5494" y="2208"/>
                </a:cubicBezTo>
                <a:cubicBezTo>
                  <a:pt x="5476" y="2172"/>
                  <a:pt x="5455" y="2129"/>
                  <a:pt x="5437" y="2096"/>
                </a:cubicBezTo>
                <a:cubicBezTo>
                  <a:pt x="5091" y="1465"/>
                  <a:pt x="5091" y="1465"/>
                  <a:pt x="5091" y="1465"/>
                </a:cubicBezTo>
                <a:cubicBezTo>
                  <a:pt x="4986" y="1465"/>
                  <a:pt x="4986" y="1465"/>
                  <a:pt x="4986" y="1465"/>
                </a:cubicBezTo>
                <a:cubicBezTo>
                  <a:pt x="4986" y="2285"/>
                  <a:pt x="4986" y="2285"/>
                  <a:pt x="4986" y="2285"/>
                </a:cubicBezTo>
                <a:cubicBezTo>
                  <a:pt x="5055" y="2285"/>
                  <a:pt x="5055" y="2285"/>
                  <a:pt x="5055" y="2285"/>
                </a:cubicBezTo>
                <a:cubicBezTo>
                  <a:pt x="5055" y="1676"/>
                  <a:pt x="5055" y="1676"/>
                  <a:pt x="5055" y="1676"/>
                </a:cubicBezTo>
                <a:cubicBezTo>
                  <a:pt x="5055" y="1629"/>
                  <a:pt x="5054" y="1580"/>
                  <a:pt x="5052" y="1535"/>
                </a:cubicBezTo>
                <a:cubicBezTo>
                  <a:pt x="5053" y="1535"/>
                  <a:pt x="5053" y="1535"/>
                  <a:pt x="5053" y="1535"/>
                </a:cubicBezTo>
                <a:cubicBezTo>
                  <a:pt x="5072" y="1574"/>
                  <a:pt x="5093" y="1614"/>
                  <a:pt x="5112" y="1650"/>
                </a:cubicBezTo>
                <a:cubicBezTo>
                  <a:pt x="5457" y="2287"/>
                  <a:pt x="5457" y="2287"/>
                  <a:pt x="5457" y="2287"/>
                </a:cubicBezTo>
                <a:cubicBezTo>
                  <a:pt x="5562" y="2287"/>
                  <a:pt x="5562" y="2287"/>
                  <a:pt x="5562" y="2287"/>
                </a:cubicBezTo>
                <a:cubicBezTo>
                  <a:pt x="5562" y="1465"/>
                  <a:pt x="5562" y="1465"/>
                  <a:pt x="5562" y="1465"/>
                </a:cubicBezTo>
                <a:cubicBezTo>
                  <a:pt x="5491" y="1465"/>
                  <a:pt x="5491" y="1465"/>
                  <a:pt x="5491" y="1465"/>
                </a:cubicBezTo>
                <a:lnTo>
                  <a:pt x="5491" y="2065"/>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5" name="Freeform 13">
            <a:extLst>
              <a:ext uri="{FF2B5EF4-FFF2-40B4-BE49-F238E27FC236}">
                <a16:creationId xmlns:a16="http://schemas.microsoft.com/office/drawing/2014/main" id="{2B8DBDB6-BC38-4F3E-80CF-26EAB25D3783}"/>
              </a:ext>
            </a:extLst>
          </p:cNvPr>
          <p:cNvSpPr>
            <a:spLocks noSelect="1"/>
          </p:cNvSpPr>
          <p:nvPr userDrawn="1"/>
        </p:nvSpPr>
        <p:spPr bwMode="gray">
          <a:xfrm>
            <a:off x="2238667" y="839597"/>
            <a:ext cx="2264864" cy="726907"/>
          </a:xfrm>
          <a:custGeom>
            <a:avLst/>
            <a:gdLst>
              <a:gd name="T0" fmla="*/ 2022 w 9517"/>
              <a:gd name="T1" fmla="*/ 222 h 2287"/>
              <a:gd name="T2" fmla="*/ 1772 w 9517"/>
              <a:gd name="T3" fmla="*/ 695 h 2287"/>
              <a:gd name="T4" fmla="*/ 2249 w 9517"/>
              <a:gd name="T5" fmla="*/ 1050 h 2287"/>
              <a:gd name="T6" fmla="*/ 2841 w 9517"/>
              <a:gd name="T7" fmla="*/ 594 h 2287"/>
              <a:gd name="T8" fmla="*/ 2395 w 9517"/>
              <a:gd name="T9" fmla="*/ 235 h 2287"/>
              <a:gd name="T10" fmla="*/ 3534 w 9517"/>
              <a:gd name="T11" fmla="*/ 832 h 2287"/>
              <a:gd name="T12" fmla="*/ 3530 w 9517"/>
              <a:gd name="T13" fmla="*/ 439 h 2287"/>
              <a:gd name="T14" fmla="*/ 3260 w 9517"/>
              <a:gd name="T15" fmla="*/ 596 h 2287"/>
              <a:gd name="T16" fmla="*/ 3074 w 9517"/>
              <a:gd name="T17" fmla="*/ 596 h 2287"/>
              <a:gd name="T18" fmla="*/ 3209 w 9517"/>
              <a:gd name="T19" fmla="*/ 994 h 2287"/>
              <a:gd name="T20" fmla="*/ 4187 w 9517"/>
              <a:gd name="T21" fmla="*/ 1055 h 2287"/>
              <a:gd name="T22" fmla="*/ 3885 w 9517"/>
              <a:gd name="T23" fmla="*/ 235 h 2287"/>
              <a:gd name="T24" fmla="*/ 3932 w 9517"/>
              <a:gd name="T25" fmla="*/ 296 h 2287"/>
              <a:gd name="T26" fmla="*/ 4381 w 9517"/>
              <a:gd name="T27" fmla="*/ 235 h 2287"/>
              <a:gd name="T28" fmla="*/ 4455 w 9517"/>
              <a:gd name="T29" fmla="*/ 235 h 2287"/>
              <a:gd name="T30" fmla="*/ 5101 w 9517"/>
              <a:gd name="T31" fmla="*/ 765 h 2287"/>
              <a:gd name="T32" fmla="*/ 5389 w 9517"/>
              <a:gd name="T33" fmla="*/ 697 h 2287"/>
              <a:gd name="T34" fmla="*/ 5123 w 9517"/>
              <a:gd name="T35" fmla="*/ 697 h 2287"/>
              <a:gd name="T36" fmla="*/ 6154 w 9517"/>
              <a:gd name="T37" fmla="*/ 865 h 2287"/>
              <a:gd name="T38" fmla="*/ 5772 w 9517"/>
              <a:gd name="T39" fmla="*/ 446 h 2287"/>
              <a:gd name="T40" fmla="*/ 6279 w 9517"/>
              <a:gd name="T41" fmla="*/ 1056 h 2287"/>
              <a:gd name="T42" fmla="*/ 6422 w 9517"/>
              <a:gd name="T43" fmla="*/ 692 h 2287"/>
              <a:gd name="T44" fmla="*/ 6496 w 9517"/>
              <a:gd name="T45" fmla="*/ 692 h 2287"/>
              <a:gd name="T46" fmla="*/ 6744 w 9517"/>
              <a:gd name="T47" fmla="*/ 222 h 2287"/>
              <a:gd name="T48" fmla="*/ 7128 w 9517"/>
              <a:gd name="T49" fmla="*/ 990 h 2287"/>
              <a:gd name="T50" fmla="*/ 7128 w 9517"/>
              <a:gd name="T51" fmla="*/ 301 h 2287"/>
              <a:gd name="T52" fmla="*/ 7658 w 9517"/>
              <a:gd name="T53" fmla="*/ 1055 h 2287"/>
              <a:gd name="T54" fmla="*/ 8104 w 9517"/>
              <a:gd name="T55" fmla="*/ 661 h 2287"/>
              <a:gd name="T56" fmla="*/ 8131 w 9517"/>
              <a:gd name="T57" fmla="*/ 235 h 2287"/>
              <a:gd name="T58" fmla="*/ 8739 w 9517"/>
              <a:gd name="T59" fmla="*/ 1055 h 2287"/>
              <a:gd name="T60" fmla="*/ 8263 w 9517"/>
              <a:gd name="T61" fmla="*/ 1055 h 2287"/>
              <a:gd name="T62" fmla="*/ 8613 w 9517"/>
              <a:gd name="T63" fmla="*/ 705 h 2287"/>
              <a:gd name="T64" fmla="*/ 8337 w 9517"/>
              <a:gd name="T65" fmla="*/ 656 h 2287"/>
              <a:gd name="T66" fmla="*/ 9165 w 9517"/>
              <a:gd name="T67" fmla="*/ 1060 h 2287"/>
              <a:gd name="T68" fmla="*/ 9443 w 9517"/>
              <a:gd name="T69" fmla="*/ 596 h 2287"/>
              <a:gd name="T70" fmla="*/ 9443 w 9517"/>
              <a:gd name="T71" fmla="*/ 693 h 2287"/>
              <a:gd name="T72" fmla="*/ 668 w 9517"/>
              <a:gd name="T73" fmla="*/ 2285 h 2287"/>
              <a:gd name="T74" fmla="*/ 1256 w 9517"/>
              <a:gd name="T75" fmla="*/ 2285 h 2287"/>
              <a:gd name="T76" fmla="*/ 1230 w 9517"/>
              <a:gd name="T77" fmla="*/ 1824 h 2287"/>
              <a:gd name="T78" fmla="*/ 784 w 9517"/>
              <a:gd name="T79" fmla="*/ 1465 h 2287"/>
              <a:gd name="T80" fmla="*/ 1657 w 9517"/>
              <a:gd name="T81" fmla="*/ 2114 h 2287"/>
              <a:gd name="T82" fmla="*/ 2018 w 9517"/>
              <a:gd name="T83" fmla="*/ 1465 h 2287"/>
              <a:gd name="T84" fmla="*/ 2610 w 9517"/>
              <a:gd name="T85" fmla="*/ 2220 h 2287"/>
              <a:gd name="T86" fmla="*/ 2211 w 9517"/>
              <a:gd name="T87" fmla="*/ 1824 h 2287"/>
              <a:gd name="T88" fmla="*/ 2137 w 9517"/>
              <a:gd name="T89" fmla="*/ 2285 h 2287"/>
              <a:gd name="T90" fmla="*/ 2847 w 9517"/>
              <a:gd name="T91" fmla="*/ 1465 h 2287"/>
              <a:gd name="T92" fmla="*/ 2808 w 9517"/>
              <a:gd name="T93" fmla="*/ 1535 h 2287"/>
              <a:gd name="T94" fmla="*/ 3318 w 9517"/>
              <a:gd name="T95" fmla="*/ 1465 h 2287"/>
              <a:gd name="T96" fmla="*/ 707 w 9517"/>
              <a:gd name="T97" fmla="*/ 1290 h 2287"/>
              <a:gd name="T98" fmla="*/ 1121 w 9517"/>
              <a:gd name="T99" fmla="*/ 231 h 2287"/>
              <a:gd name="T100" fmla="*/ 1121 w 9517"/>
              <a:gd name="T101" fmla="*/ 1059 h 2287"/>
              <a:gd name="T102" fmla="*/ 728 w 9517"/>
              <a:gd name="T103" fmla="*/ 905 h 2287"/>
              <a:gd name="T104" fmla="*/ 519 w 9517"/>
              <a:gd name="T105" fmla="*/ 257 h 2287"/>
              <a:gd name="T106" fmla="*/ 1076 w 9517"/>
              <a:gd name="T107" fmla="*/ 684 h 2287"/>
              <a:gd name="T108" fmla="*/ 691 w 9517"/>
              <a:gd name="T109" fmla="*/ 245 h 2287"/>
              <a:gd name="T110" fmla="*/ 355 w 9517"/>
              <a:gd name="T111" fmla="*/ 712 h 2287"/>
              <a:gd name="T112" fmla="*/ 946 w 9517"/>
              <a:gd name="T113" fmla="*/ 91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17" h="2287">
                <a:moveTo>
                  <a:pt x="2249" y="1050"/>
                </a:moveTo>
                <a:cubicBezTo>
                  <a:pt x="2200" y="1057"/>
                  <a:pt x="2114" y="1070"/>
                  <a:pt x="2022" y="1070"/>
                </a:cubicBezTo>
                <a:cubicBezTo>
                  <a:pt x="1834" y="1070"/>
                  <a:pt x="1698" y="977"/>
                  <a:pt x="1698" y="695"/>
                </a:cubicBezTo>
                <a:cubicBezTo>
                  <a:pt x="1698" y="595"/>
                  <a:pt x="1698" y="595"/>
                  <a:pt x="1698" y="595"/>
                </a:cubicBezTo>
                <a:cubicBezTo>
                  <a:pt x="1698" y="301"/>
                  <a:pt x="1846" y="222"/>
                  <a:pt x="2022" y="222"/>
                </a:cubicBezTo>
                <a:cubicBezTo>
                  <a:pt x="2129" y="222"/>
                  <a:pt x="2226" y="237"/>
                  <a:pt x="2249" y="240"/>
                </a:cubicBezTo>
                <a:cubicBezTo>
                  <a:pt x="2249" y="301"/>
                  <a:pt x="2249" y="301"/>
                  <a:pt x="2249" y="301"/>
                </a:cubicBezTo>
                <a:cubicBezTo>
                  <a:pt x="2201" y="297"/>
                  <a:pt x="2086" y="288"/>
                  <a:pt x="2031" y="288"/>
                </a:cubicBezTo>
                <a:cubicBezTo>
                  <a:pt x="1875" y="288"/>
                  <a:pt x="1772" y="348"/>
                  <a:pt x="1772" y="595"/>
                </a:cubicBezTo>
                <a:cubicBezTo>
                  <a:pt x="1772" y="695"/>
                  <a:pt x="1772" y="695"/>
                  <a:pt x="1772" y="695"/>
                </a:cubicBezTo>
                <a:cubicBezTo>
                  <a:pt x="1772" y="932"/>
                  <a:pt x="1868" y="1002"/>
                  <a:pt x="2030" y="1002"/>
                </a:cubicBezTo>
                <a:cubicBezTo>
                  <a:pt x="2078" y="1002"/>
                  <a:pt x="2132" y="1001"/>
                  <a:pt x="2175" y="997"/>
                </a:cubicBezTo>
                <a:cubicBezTo>
                  <a:pt x="2175" y="632"/>
                  <a:pt x="2175" y="632"/>
                  <a:pt x="2175" y="632"/>
                </a:cubicBezTo>
                <a:cubicBezTo>
                  <a:pt x="2249" y="632"/>
                  <a:pt x="2249" y="632"/>
                  <a:pt x="2249" y="632"/>
                </a:cubicBezTo>
                <a:lnTo>
                  <a:pt x="2249" y="1050"/>
                </a:lnTo>
                <a:close/>
                <a:moveTo>
                  <a:pt x="2868" y="990"/>
                </a:moveTo>
                <a:cubicBezTo>
                  <a:pt x="2469" y="990"/>
                  <a:pt x="2469" y="990"/>
                  <a:pt x="2469" y="990"/>
                </a:cubicBezTo>
                <a:cubicBezTo>
                  <a:pt x="2469" y="661"/>
                  <a:pt x="2469" y="661"/>
                  <a:pt x="2469" y="661"/>
                </a:cubicBezTo>
                <a:cubicBezTo>
                  <a:pt x="2841" y="661"/>
                  <a:pt x="2841" y="661"/>
                  <a:pt x="2841" y="661"/>
                </a:cubicBezTo>
                <a:cubicBezTo>
                  <a:pt x="2841" y="594"/>
                  <a:pt x="2841" y="594"/>
                  <a:pt x="2841" y="594"/>
                </a:cubicBezTo>
                <a:cubicBezTo>
                  <a:pt x="2469" y="594"/>
                  <a:pt x="2469" y="594"/>
                  <a:pt x="2469" y="594"/>
                </a:cubicBezTo>
                <a:cubicBezTo>
                  <a:pt x="2469" y="301"/>
                  <a:pt x="2469" y="301"/>
                  <a:pt x="2469" y="301"/>
                </a:cubicBezTo>
                <a:cubicBezTo>
                  <a:pt x="2868" y="301"/>
                  <a:pt x="2868" y="301"/>
                  <a:pt x="2868" y="301"/>
                </a:cubicBezTo>
                <a:cubicBezTo>
                  <a:pt x="2868" y="235"/>
                  <a:pt x="2868" y="235"/>
                  <a:pt x="2868" y="235"/>
                </a:cubicBezTo>
                <a:cubicBezTo>
                  <a:pt x="2395" y="235"/>
                  <a:pt x="2395" y="235"/>
                  <a:pt x="2395" y="235"/>
                </a:cubicBezTo>
                <a:cubicBezTo>
                  <a:pt x="2395" y="1055"/>
                  <a:pt x="2395" y="1055"/>
                  <a:pt x="2395" y="1055"/>
                </a:cubicBezTo>
                <a:cubicBezTo>
                  <a:pt x="2868" y="1055"/>
                  <a:pt x="2868" y="1055"/>
                  <a:pt x="2868" y="1055"/>
                </a:cubicBezTo>
                <a:lnTo>
                  <a:pt x="2868" y="990"/>
                </a:lnTo>
                <a:close/>
                <a:moveTo>
                  <a:pt x="3534" y="817"/>
                </a:moveTo>
                <a:cubicBezTo>
                  <a:pt x="3534" y="832"/>
                  <a:pt x="3534" y="832"/>
                  <a:pt x="3534" y="832"/>
                </a:cubicBezTo>
                <a:cubicBezTo>
                  <a:pt x="3534" y="1013"/>
                  <a:pt x="3407" y="1060"/>
                  <a:pt x="3209" y="1060"/>
                </a:cubicBezTo>
                <a:cubicBezTo>
                  <a:pt x="3108" y="1060"/>
                  <a:pt x="3080" y="1057"/>
                  <a:pt x="3000" y="1055"/>
                </a:cubicBezTo>
                <a:cubicBezTo>
                  <a:pt x="3000" y="235"/>
                  <a:pt x="3000" y="235"/>
                  <a:pt x="3000" y="235"/>
                </a:cubicBezTo>
                <a:cubicBezTo>
                  <a:pt x="3072" y="234"/>
                  <a:pt x="3112" y="232"/>
                  <a:pt x="3211" y="232"/>
                </a:cubicBezTo>
                <a:cubicBezTo>
                  <a:pt x="3415" y="232"/>
                  <a:pt x="3530" y="271"/>
                  <a:pt x="3530" y="439"/>
                </a:cubicBezTo>
                <a:cubicBezTo>
                  <a:pt x="3530" y="449"/>
                  <a:pt x="3530" y="449"/>
                  <a:pt x="3530" y="449"/>
                </a:cubicBezTo>
                <a:cubicBezTo>
                  <a:pt x="3530" y="521"/>
                  <a:pt x="3499" y="600"/>
                  <a:pt x="3400" y="629"/>
                </a:cubicBezTo>
                <a:cubicBezTo>
                  <a:pt x="3500" y="658"/>
                  <a:pt x="3534" y="735"/>
                  <a:pt x="3534" y="817"/>
                </a:cubicBezTo>
                <a:close/>
                <a:moveTo>
                  <a:pt x="3074" y="596"/>
                </a:moveTo>
                <a:cubicBezTo>
                  <a:pt x="3260" y="596"/>
                  <a:pt x="3260" y="596"/>
                  <a:pt x="3260" y="596"/>
                </a:cubicBezTo>
                <a:cubicBezTo>
                  <a:pt x="3424" y="596"/>
                  <a:pt x="3456" y="526"/>
                  <a:pt x="3456" y="449"/>
                </a:cubicBezTo>
                <a:cubicBezTo>
                  <a:pt x="3456" y="439"/>
                  <a:pt x="3456" y="439"/>
                  <a:pt x="3456" y="439"/>
                </a:cubicBezTo>
                <a:cubicBezTo>
                  <a:pt x="3456" y="318"/>
                  <a:pt x="3373" y="298"/>
                  <a:pt x="3211" y="298"/>
                </a:cubicBezTo>
                <a:cubicBezTo>
                  <a:pt x="3157" y="298"/>
                  <a:pt x="3119" y="299"/>
                  <a:pt x="3074" y="300"/>
                </a:cubicBezTo>
                <a:lnTo>
                  <a:pt x="3074" y="596"/>
                </a:lnTo>
                <a:close/>
                <a:moveTo>
                  <a:pt x="3460" y="817"/>
                </a:moveTo>
                <a:cubicBezTo>
                  <a:pt x="3459" y="733"/>
                  <a:pt x="3426" y="660"/>
                  <a:pt x="3260" y="660"/>
                </a:cubicBezTo>
                <a:cubicBezTo>
                  <a:pt x="3074" y="660"/>
                  <a:pt x="3074" y="660"/>
                  <a:pt x="3074" y="660"/>
                </a:cubicBezTo>
                <a:cubicBezTo>
                  <a:pt x="3074" y="990"/>
                  <a:pt x="3074" y="990"/>
                  <a:pt x="3074" y="990"/>
                </a:cubicBezTo>
                <a:cubicBezTo>
                  <a:pt x="3116" y="992"/>
                  <a:pt x="3151" y="994"/>
                  <a:pt x="3209" y="994"/>
                </a:cubicBezTo>
                <a:cubicBezTo>
                  <a:pt x="3375" y="994"/>
                  <a:pt x="3460" y="961"/>
                  <a:pt x="3460" y="832"/>
                </a:cubicBezTo>
                <a:lnTo>
                  <a:pt x="3460" y="817"/>
                </a:lnTo>
                <a:close/>
                <a:moveTo>
                  <a:pt x="3988" y="235"/>
                </a:moveTo>
                <a:cubicBezTo>
                  <a:pt x="4265" y="1055"/>
                  <a:pt x="4265" y="1055"/>
                  <a:pt x="4265" y="1055"/>
                </a:cubicBezTo>
                <a:cubicBezTo>
                  <a:pt x="4187" y="1055"/>
                  <a:pt x="4187" y="1055"/>
                  <a:pt x="4187" y="1055"/>
                </a:cubicBezTo>
                <a:cubicBezTo>
                  <a:pt x="4091" y="765"/>
                  <a:pt x="4091" y="765"/>
                  <a:pt x="4091" y="765"/>
                </a:cubicBezTo>
                <a:cubicBezTo>
                  <a:pt x="3779" y="765"/>
                  <a:pt x="3779" y="765"/>
                  <a:pt x="3779" y="765"/>
                </a:cubicBezTo>
                <a:cubicBezTo>
                  <a:pt x="3682" y="1055"/>
                  <a:pt x="3682" y="1055"/>
                  <a:pt x="3682" y="1055"/>
                </a:cubicBezTo>
                <a:cubicBezTo>
                  <a:pt x="3607" y="1055"/>
                  <a:pt x="3607" y="1055"/>
                  <a:pt x="3607" y="1055"/>
                </a:cubicBezTo>
                <a:cubicBezTo>
                  <a:pt x="3885" y="235"/>
                  <a:pt x="3885" y="235"/>
                  <a:pt x="3885" y="235"/>
                </a:cubicBezTo>
                <a:lnTo>
                  <a:pt x="3988" y="235"/>
                </a:lnTo>
                <a:close/>
                <a:moveTo>
                  <a:pt x="4068" y="697"/>
                </a:moveTo>
                <a:cubicBezTo>
                  <a:pt x="3975" y="423"/>
                  <a:pt x="3975" y="423"/>
                  <a:pt x="3975" y="423"/>
                </a:cubicBezTo>
                <a:cubicBezTo>
                  <a:pt x="3960" y="381"/>
                  <a:pt x="3949" y="341"/>
                  <a:pt x="3939" y="296"/>
                </a:cubicBezTo>
                <a:cubicBezTo>
                  <a:pt x="3932" y="296"/>
                  <a:pt x="3932" y="296"/>
                  <a:pt x="3932" y="296"/>
                </a:cubicBezTo>
                <a:cubicBezTo>
                  <a:pt x="3921" y="341"/>
                  <a:pt x="3910" y="381"/>
                  <a:pt x="3896" y="423"/>
                </a:cubicBezTo>
                <a:cubicBezTo>
                  <a:pt x="3801" y="697"/>
                  <a:pt x="3801" y="697"/>
                  <a:pt x="3801" y="697"/>
                </a:cubicBezTo>
                <a:lnTo>
                  <a:pt x="4068" y="697"/>
                </a:lnTo>
                <a:close/>
                <a:moveTo>
                  <a:pt x="4455" y="235"/>
                </a:moveTo>
                <a:cubicBezTo>
                  <a:pt x="4381" y="235"/>
                  <a:pt x="4381" y="235"/>
                  <a:pt x="4381" y="235"/>
                </a:cubicBezTo>
                <a:cubicBezTo>
                  <a:pt x="4381" y="1055"/>
                  <a:pt x="4381" y="1055"/>
                  <a:pt x="4381" y="1055"/>
                </a:cubicBezTo>
                <a:cubicBezTo>
                  <a:pt x="4846" y="1055"/>
                  <a:pt x="4846" y="1055"/>
                  <a:pt x="4846" y="1055"/>
                </a:cubicBezTo>
                <a:cubicBezTo>
                  <a:pt x="4846" y="990"/>
                  <a:pt x="4846" y="990"/>
                  <a:pt x="4846" y="990"/>
                </a:cubicBezTo>
                <a:cubicBezTo>
                  <a:pt x="4455" y="990"/>
                  <a:pt x="4455" y="990"/>
                  <a:pt x="4455" y="990"/>
                </a:cubicBezTo>
                <a:lnTo>
                  <a:pt x="4455" y="235"/>
                </a:lnTo>
                <a:close/>
                <a:moveTo>
                  <a:pt x="5309" y="235"/>
                </a:moveTo>
                <a:cubicBezTo>
                  <a:pt x="5586" y="1055"/>
                  <a:pt x="5586" y="1055"/>
                  <a:pt x="5586" y="1055"/>
                </a:cubicBezTo>
                <a:cubicBezTo>
                  <a:pt x="5508" y="1055"/>
                  <a:pt x="5508" y="1055"/>
                  <a:pt x="5508" y="1055"/>
                </a:cubicBezTo>
                <a:cubicBezTo>
                  <a:pt x="5412" y="765"/>
                  <a:pt x="5412" y="765"/>
                  <a:pt x="5412" y="765"/>
                </a:cubicBezTo>
                <a:cubicBezTo>
                  <a:pt x="5101" y="765"/>
                  <a:pt x="5101" y="765"/>
                  <a:pt x="5101" y="765"/>
                </a:cubicBezTo>
                <a:cubicBezTo>
                  <a:pt x="5003" y="1055"/>
                  <a:pt x="5003" y="1055"/>
                  <a:pt x="5003" y="1055"/>
                </a:cubicBezTo>
                <a:cubicBezTo>
                  <a:pt x="4928" y="1055"/>
                  <a:pt x="4928" y="1055"/>
                  <a:pt x="4928" y="1055"/>
                </a:cubicBezTo>
                <a:cubicBezTo>
                  <a:pt x="5207" y="235"/>
                  <a:pt x="5207" y="235"/>
                  <a:pt x="5207" y="235"/>
                </a:cubicBezTo>
                <a:lnTo>
                  <a:pt x="5309" y="235"/>
                </a:lnTo>
                <a:close/>
                <a:moveTo>
                  <a:pt x="5389" y="697"/>
                </a:moveTo>
                <a:cubicBezTo>
                  <a:pt x="5296" y="423"/>
                  <a:pt x="5296" y="423"/>
                  <a:pt x="5296" y="423"/>
                </a:cubicBezTo>
                <a:cubicBezTo>
                  <a:pt x="5282" y="381"/>
                  <a:pt x="5271" y="341"/>
                  <a:pt x="5261" y="296"/>
                </a:cubicBezTo>
                <a:cubicBezTo>
                  <a:pt x="5253" y="296"/>
                  <a:pt x="5253" y="296"/>
                  <a:pt x="5253" y="296"/>
                </a:cubicBezTo>
                <a:cubicBezTo>
                  <a:pt x="5242" y="341"/>
                  <a:pt x="5231" y="381"/>
                  <a:pt x="5218" y="423"/>
                </a:cubicBezTo>
                <a:cubicBezTo>
                  <a:pt x="5123" y="697"/>
                  <a:pt x="5123" y="697"/>
                  <a:pt x="5123" y="697"/>
                </a:cubicBezTo>
                <a:lnTo>
                  <a:pt x="5389" y="697"/>
                </a:lnTo>
                <a:close/>
                <a:moveTo>
                  <a:pt x="6208" y="834"/>
                </a:moveTo>
                <a:cubicBezTo>
                  <a:pt x="6208" y="876"/>
                  <a:pt x="6209" y="926"/>
                  <a:pt x="6211" y="978"/>
                </a:cubicBezTo>
                <a:cubicBezTo>
                  <a:pt x="6210" y="978"/>
                  <a:pt x="6210" y="978"/>
                  <a:pt x="6210" y="978"/>
                </a:cubicBezTo>
                <a:cubicBezTo>
                  <a:pt x="6193" y="941"/>
                  <a:pt x="6172" y="898"/>
                  <a:pt x="6154" y="865"/>
                </a:cubicBezTo>
                <a:cubicBezTo>
                  <a:pt x="5807" y="235"/>
                  <a:pt x="5807" y="235"/>
                  <a:pt x="5807" y="235"/>
                </a:cubicBezTo>
                <a:cubicBezTo>
                  <a:pt x="5702" y="235"/>
                  <a:pt x="5702" y="235"/>
                  <a:pt x="5702" y="235"/>
                </a:cubicBezTo>
                <a:cubicBezTo>
                  <a:pt x="5702" y="1055"/>
                  <a:pt x="5702" y="1055"/>
                  <a:pt x="5702" y="1055"/>
                </a:cubicBezTo>
                <a:cubicBezTo>
                  <a:pt x="5772" y="1055"/>
                  <a:pt x="5772" y="1055"/>
                  <a:pt x="5772" y="1055"/>
                </a:cubicBezTo>
                <a:cubicBezTo>
                  <a:pt x="5772" y="446"/>
                  <a:pt x="5772" y="446"/>
                  <a:pt x="5772" y="446"/>
                </a:cubicBezTo>
                <a:cubicBezTo>
                  <a:pt x="5772" y="398"/>
                  <a:pt x="5771" y="350"/>
                  <a:pt x="5769" y="304"/>
                </a:cubicBezTo>
                <a:cubicBezTo>
                  <a:pt x="5770" y="304"/>
                  <a:pt x="5770" y="304"/>
                  <a:pt x="5770" y="304"/>
                </a:cubicBezTo>
                <a:cubicBezTo>
                  <a:pt x="5788" y="344"/>
                  <a:pt x="5809" y="384"/>
                  <a:pt x="5828" y="419"/>
                </a:cubicBezTo>
                <a:cubicBezTo>
                  <a:pt x="6174" y="1056"/>
                  <a:pt x="6174" y="1056"/>
                  <a:pt x="6174" y="1056"/>
                </a:cubicBezTo>
                <a:cubicBezTo>
                  <a:pt x="6279" y="1056"/>
                  <a:pt x="6279" y="1056"/>
                  <a:pt x="6279" y="1056"/>
                </a:cubicBezTo>
                <a:cubicBezTo>
                  <a:pt x="6279" y="235"/>
                  <a:pt x="6279" y="235"/>
                  <a:pt x="6279" y="235"/>
                </a:cubicBezTo>
                <a:cubicBezTo>
                  <a:pt x="6208" y="235"/>
                  <a:pt x="6208" y="235"/>
                  <a:pt x="6208" y="235"/>
                </a:cubicBezTo>
                <a:lnTo>
                  <a:pt x="6208" y="834"/>
                </a:lnTo>
                <a:close/>
                <a:moveTo>
                  <a:pt x="6422" y="598"/>
                </a:moveTo>
                <a:cubicBezTo>
                  <a:pt x="6422" y="692"/>
                  <a:pt x="6422" y="692"/>
                  <a:pt x="6422" y="692"/>
                </a:cubicBezTo>
                <a:cubicBezTo>
                  <a:pt x="6422" y="981"/>
                  <a:pt x="6549" y="1070"/>
                  <a:pt x="6744" y="1070"/>
                </a:cubicBezTo>
                <a:cubicBezTo>
                  <a:pt x="6829" y="1070"/>
                  <a:pt x="6907" y="1057"/>
                  <a:pt x="6935" y="1053"/>
                </a:cubicBezTo>
                <a:cubicBezTo>
                  <a:pt x="6935" y="991"/>
                  <a:pt x="6935" y="991"/>
                  <a:pt x="6935" y="991"/>
                </a:cubicBezTo>
                <a:cubicBezTo>
                  <a:pt x="6880" y="999"/>
                  <a:pt x="6817" y="1003"/>
                  <a:pt x="6744" y="1003"/>
                </a:cubicBezTo>
                <a:cubicBezTo>
                  <a:pt x="6575" y="1003"/>
                  <a:pt x="6496" y="920"/>
                  <a:pt x="6496" y="692"/>
                </a:cubicBezTo>
                <a:cubicBezTo>
                  <a:pt x="6496" y="598"/>
                  <a:pt x="6496" y="598"/>
                  <a:pt x="6496" y="598"/>
                </a:cubicBezTo>
                <a:cubicBezTo>
                  <a:pt x="6496" y="370"/>
                  <a:pt x="6575" y="288"/>
                  <a:pt x="6744" y="288"/>
                </a:cubicBezTo>
                <a:cubicBezTo>
                  <a:pt x="6815" y="288"/>
                  <a:pt x="6873" y="292"/>
                  <a:pt x="6935" y="300"/>
                </a:cubicBezTo>
                <a:cubicBezTo>
                  <a:pt x="6935" y="239"/>
                  <a:pt x="6935" y="239"/>
                  <a:pt x="6935" y="239"/>
                </a:cubicBezTo>
                <a:cubicBezTo>
                  <a:pt x="6903" y="234"/>
                  <a:pt x="6826" y="222"/>
                  <a:pt x="6744" y="222"/>
                </a:cubicBezTo>
                <a:cubicBezTo>
                  <a:pt x="6549" y="222"/>
                  <a:pt x="6422" y="310"/>
                  <a:pt x="6422" y="598"/>
                </a:cubicBezTo>
                <a:close/>
                <a:moveTo>
                  <a:pt x="7054" y="1055"/>
                </a:moveTo>
                <a:cubicBezTo>
                  <a:pt x="7526" y="1055"/>
                  <a:pt x="7526" y="1055"/>
                  <a:pt x="7526" y="1055"/>
                </a:cubicBezTo>
                <a:cubicBezTo>
                  <a:pt x="7526" y="990"/>
                  <a:pt x="7526" y="990"/>
                  <a:pt x="7526" y="990"/>
                </a:cubicBezTo>
                <a:cubicBezTo>
                  <a:pt x="7128" y="990"/>
                  <a:pt x="7128" y="990"/>
                  <a:pt x="7128" y="990"/>
                </a:cubicBezTo>
                <a:cubicBezTo>
                  <a:pt x="7128" y="661"/>
                  <a:pt x="7128" y="661"/>
                  <a:pt x="7128" y="661"/>
                </a:cubicBezTo>
                <a:cubicBezTo>
                  <a:pt x="7500" y="661"/>
                  <a:pt x="7500" y="661"/>
                  <a:pt x="7500" y="661"/>
                </a:cubicBezTo>
                <a:cubicBezTo>
                  <a:pt x="7500" y="594"/>
                  <a:pt x="7500" y="594"/>
                  <a:pt x="7500" y="594"/>
                </a:cubicBezTo>
                <a:cubicBezTo>
                  <a:pt x="7128" y="594"/>
                  <a:pt x="7128" y="594"/>
                  <a:pt x="7128" y="594"/>
                </a:cubicBezTo>
                <a:cubicBezTo>
                  <a:pt x="7128" y="301"/>
                  <a:pt x="7128" y="301"/>
                  <a:pt x="7128" y="301"/>
                </a:cubicBezTo>
                <a:cubicBezTo>
                  <a:pt x="7526" y="301"/>
                  <a:pt x="7526" y="301"/>
                  <a:pt x="7526" y="301"/>
                </a:cubicBezTo>
                <a:cubicBezTo>
                  <a:pt x="7526" y="235"/>
                  <a:pt x="7526" y="235"/>
                  <a:pt x="7526" y="235"/>
                </a:cubicBezTo>
                <a:cubicBezTo>
                  <a:pt x="7054" y="235"/>
                  <a:pt x="7054" y="235"/>
                  <a:pt x="7054" y="235"/>
                </a:cubicBezTo>
                <a:lnTo>
                  <a:pt x="7054" y="1055"/>
                </a:lnTo>
                <a:close/>
                <a:moveTo>
                  <a:pt x="7658" y="1055"/>
                </a:moveTo>
                <a:cubicBezTo>
                  <a:pt x="8131" y="1055"/>
                  <a:pt x="8131" y="1055"/>
                  <a:pt x="8131" y="1055"/>
                </a:cubicBezTo>
                <a:cubicBezTo>
                  <a:pt x="8131" y="990"/>
                  <a:pt x="8131" y="990"/>
                  <a:pt x="8131" y="990"/>
                </a:cubicBezTo>
                <a:cubicBezTo>
                  <a:pt x="7732" y="990"/>
                  <a:pt x="7732" y="990"/>
                  <a:pt x="7732" y="990"/>
                </a:cubicBezTo>
                <a:cubicBezTo>
                  <a:pt x="7732" y="661"/>
                  <a:pt x="7732" y="661"/>
                  <a:pt x="7732" y="661"/>
                </a:cubicBezTo>
                <a:cubicBezTo>
                  <a:pt x="8104" y="661"/>
                  <a:pt x="8104" y="661"/>
                  <a:pt x="8104" y="661"/>
                </a:cubicBezTo>
                <a:cubicBezTo>
                  <a:pt x="8104" y="594"/>
                  <a:pt x="8104" y="594"/>
                  <a:pt x="8104" y="594"/>
                </a:cubicBezTo>
                <a:cubicBezTo>
                  <a:pt x="7732" y="594"/>
                  <a:pt x="7732" y="594"/>
                  <a:pt x="7732" y="594"/>
                </a:cubicBezTo>
                <a:cubicBezTo>
                  <a:pt x="7732" y="301"/>
                  <a:pt x="7732" y="301"/>
                  <a:pt x="7732" y="301"/>
                </a:cubicBezTo>
                <a:cubicBezTo>
                  <a:pt x="8131" y="301"/>
                  <a:pt x="8131" y="301"/>
                  <a:pt x="8131" y="301"/>
                </a:cubicBezTo>
                <a:cubicBezTo>
                  <a:pt x="8131" y="235"/>
                  <a:pt x="8131" y="235"/>
                  <a:pt x="8131" y="235"/>
                </a:cubicBezTo>
                <a:cubicBezTo>
                  <a:pt x="7658" y="235"/>
                  <a:pt x="7658" y="235"/>
                  <a:pt x="7658" y="235"/>
                </a:cubicBezTo>
                <a:lnTo>
                  <a:pt x="7658" y="1055"/>
                </a:lnTo>
                <a:close/>
                <a:moveTo>
                  <a:pt x="8613" y="705"/>
                </a:moveTo>
                <a:cubicBezTo>
                  <a:pt x="8826" y="1055"/>
                  <a:pt x="8826" y="1055"/>
                  <a:pt x="8826" y="1055"/>
                </a:cubicBezTo>
                <a:cubicBezTo>
                  <a:pt x="8739" y="1055"/>
                  <a:pt x="8739" y="1055"/>
                  <a:pt x="8739" y="1055"/>
                </a:cubicBezTo>
                <a:cubicBezTo>
                  <a:pt x="8535" y="721"/>
                  <a:pt x="8535" y="721"/>
                  <a:pt x="8535" y="721"/>
                </a:cubicBezTo>
                <a:cubicBezTo>
                  <a:pt x="8510" y="722"/>
                  <a:pt x="8479" y="722"/>
                  <a:pt x="8457" y="722"/>
                </a:cubicBezTo>
                <a:cubicBezTo>
                  <a:pt x="8417" y="722"/>
                  <a:pt x="8370" y="722"/>
                  <a:pt x="8337" y="721"/>
                </a:cubicBezTo>
                <a:cubicBezTo>
                  <a:pt x="8337" y="1055"/>
                  <a:pt x="8337" y="1055"/>
                  <a:pt x="8337" y="1055"/>
                </a:cubicBezTo>
                <a:cubicBezTo>
                  <a:pt x="8263" y="1055"/>
                  <a:pt x="8263" y="1055"/>
                  <a:pt x="8263" y="1055"/>
                </a:cubicBezTo>
                <a:cubicBezTo>
                  <a:pt x="8263" y="235"/>
                  <a:pt x="8263" y="235"/>
                  <a:pt x="8263" y="235"/>
                </a:cubicBezTo>
                <a:cubicBezTo>
                  <a:pt x="8341" y="232"/>
                  <a:pt x="8387" y="231"/>
                  <a:pt x="8455" y="231"/>
                </a:cubicBezTo>
                <a:cubicBezTo>
                  <a:pt x="8648" y="231"/>
                  <a:pt x="8779" y="281"/>
                  <a:pt x="8779" y="468"/>
                </a:cubicBezTo>
                <a:cubicBezTo>
                  <a:pt x="8779" y="477"/>
                  <a:pt x="8779" y="477"/>
                  <a:pt x="8779" y="477"/>
                </a:cubicBezTo>
                <a:cubicBezTo>
                  <a:pt x="8779" y="609"/>
                  <a:pt x="8720" y="675"/>
                  <a:pt x="8613" y="705"/>
                </a:cubicBezTo>
                <a:close/>
                <a:moveTo>
                  <a:pt x="8704" y="477"/>
                </a:moveTo>
                <a:cubicBezTo>
                  <a:pt x="8704" y="468"/>
                  <a:pt x="8704" y="468"/>
                  <a:pt x="8704" y="468"/>
                </a:cubicBezTo>
                <a:cubicBezTo>
                  <a:pt x="8704" y="333"/>
                  <a:pt x="8622" y="297"/>
                  <a:pt x="8455" y="297"/>
                </a:cubicBezTo>
                <a:cubicBezTo>
                  <a:pt x="8419" y="297"/>
                  <a:pt x="8375" y="299"/>
                  <a:pt x="8337" y="300"/>
                </a:cubicBezTo>
                <a:cubicBezTo>
                  <a:pt x="8337" y="656"/>
                  <a:pt x="8337" y="656"/>
                  <a:pt x="8337" y="656"/>
                </a:cubicBezTo>
                <a:cubicBezTo>
                  <a:pt x="8373" y="657"/>
                  <a:pt x="8417" y="657"/>
                  <a:pt x="8457" y="657"/>
                </a:cubicBezTo>
                <a:cubicBezTo>
                  <a:pt x="8626" y="657"/>
                  <a:pt x="8704" y="611"/>
                  <a:pt x="8704" y="477"/>
                </a:cubicBezTo>
                <a:close/>
                <a:moveTo>
                  <a:pt x="9517" y="596"/>
                </a:moveTo>
                <a:cubicBezTo>
                  <a:pt x="9517" y="693"/>
                  <a:pt x="9517" y="693"/>
                  <a:pt x="9517" y="693"/>
                </a:cubicBezTo>
                <a:cubicBezTo>
                  <a:pt x="9517" y="930"/>
                  <a:pt x="9416" y="1060"/>
                  <a:pt x="9165" y="1060"/>
                </a:cubicBezTo>
                <a:cubicBezTo>
                  <a:pt x="9072" y="1060"/>
                  <a:pt x="9024" y="1057"/>
                  <a:pt x="8944" y="1055"/>
                </a:cubicBezTo>
                <a:cubicBezTo>
                  <a:pt x="8944" y="235"/>
                  <a:pt x="8944" y="235"/>
                  <a:pt x="8944" y="235"/>
                </a:cubicBezTo>
                <a:cubicBezTo>
                  <a:pt x="9032" y="233"/>
                  <a:pt x="9063" y="232"/>
                  <a:pt x="9165" y="232"/>
                </a:cubicBezTo>
                <a:cubicBezTo>
                  <a:pt x="9411" y="232"/>
                  <a:pt x="9517" y="359"/>
                  <a:pt x="9517" y="596"/>
                </a:cubicBezTo>
                <a:close/>
                <a:moveTo>
                  <a:pt x="9443" y="596"/>
                </a:moveTo>
                <a:cubicBezTo>
                  <a:pt x="9443" y="374"/>
                  <a:pt x="9346" y="298"/>
                  <a:pt x="9159" y="298"/>
                </a:cubicBezTo>
                <a:cubicBezTo>
                  <a:pt x="9104" y="298"/>
                  <a:pt x="9061" y="299"/>
                  <a:pt x="9018" y="300"/>
                </a:cubicBezTo>
                <a:cubicBezTo>
                  <a:pt x="9018" y="990"/>
                  <a:pt x="9018" y="990"/>
                  <a:pt x="9018" y="990"/>
                </a:cubicBezTo>
                <a:cubicBezTo>
                  <a:pt x="9060" y="992"/>
                  <a:pt x="9107" y="994"/>
                  <a:pt x="9159" y="994"/>
                </a:cubicBezTo>
                <a:cubicBezTo>
                  <a:pt x="9346" y="994"/>
                  <a:pt x="9443" y="915"/>
                  <a:pt x="9443" y="693"/>
                </a:cubicBezTo>
                <a:lnTo>
                  <a:pt x="9443" y="596"/>
                </a:lnTo>
                <a:close/>
                <a:moveTo>
                  <a:pt x="277" y="1465"/>
                </a:moveTo>
                <a:cubicBezTo>
                  <a:pt x="203" y="1465"/>
                  <a:pt x="203" y="1465"/>
                  <a:pt x="203" y="1465"/>
                </a:cubicBezTo>
                <a:cubicBezTo>
                  <a:pt x="203" y="2285"/>
                  <a:pt x="203" y="2285"/>
                  <a:pt x="203" y="2285"/>
                </a:cubicBezTo>
                <a:cubicBezTo>
                  <a:pt x="668" y="2285"/>
                  <a:pt x="668" y="2285"/>
                  <a:pt x="668" y="2285"/>
                </a:cubicBezTo>
                <a:cubicBezTo>
                  <a:pt x="668" y="2220"/>
                  <a:pt x="668" y="2220"/>
                  <a:pt x="668" y="2220"/>
                </a:cubicBezTo>
                <a:cubicBezTo>
                  <a:pt x="277" y="2220"/>
                  <a:pt x="277" y="2220"/>
                  <a:pt x="277" y="2220"/>
                </a:cubicBezTo>
                <a:lnTo>
                  <a:pt x="277" y="1465"/>
                </a:lnTo>
                <a:close/>
                <a:moveTo>
                  <a:pt x="784" y="2285"/>
                </a:moveTo>
                <a:cubicBezTo>
                  <a:pt x="1256" y="2285"/>
                  <a:pt x="1256" y="2285"/>
                  <a:pt x="1256" y="2285"/>
                </a:cubicBezTo>
                <a:cubicBezTo>
                  <a:pt x="1256" y="2220"/>
                  <a:pt x="1256" y="2220"/>
                  <a:pt x="1256" y="2220"/>
                </a:cubicBezTo>
                <a:cubicBezTo>
                  <a:pt x="858" y="2220"/>
                  <a:pt x="858" y="2220"/>
                  <a:pt x="858" y="2220"/>
                </a:cubicBezTo>
                <a:cubicBezTo>
                  <a:pt x="858" y="1891"/>
                  <a:pt x="858" y="1891"/>
                  <a:pt x="858" y="1891"/>
                </a:cubicBezTo>
                <a:cubicBezTo>
                  <a:pt x="1230" y="1891"/>
                  <a:pt x="1230" y="1891"/>
                  <a:pt x="1230" y="1891"/>
                </a:cubicBezTo>
                <a:cubicBezTo>
                  <a:pt x="1230" y="1824"/>
                  <a:pt x="1230" y="1824"/>
                  <a:pt x="1230" y="1824"/>
                </a:cubicBezTo>
                <a:cubicBezTo>
                  <a:pt x="858" y="1824"/>
                  <a:pt x="858" y="1824"/>
                  <a:pt x="858" y="1824"/>
                </a:cubicBezTo>
                <a:cubicBezTo>
                  <a:pt x="858" y="1531"/>
                  <a:pt x="858" y="1531"/>
                  <a:pt x="858" y="1531"/>
                </a:cubicBezTo>
                <a:cubicBezTo>
                  <a:pt x="1256" y="1531"/>
                  <a:pt x="1256" y="1531"/>
                  <a:pt x="1256" y="1531"/>
                </a:cubicBezTo>
                <a:cubicBezTo>
                  <a:pt x="1256" y="1465"/>
                  <a:pt x="1256" y="1465"/>
                  <a:pt x="1256" y="1465"/>
                </a:cubicBezTo>
                <a:cubicBezTo>
                  <a:pt x="784" y="1465"/>
                  <a:pt x="784" y="1465"/>
                  <a:pt x="784" y="1465"/>
                </a:cubicBezTo>
                <a:lnTo>
                  <a:pt x="784" y="2285"/>
                </a:lnTo>
                <a:close/>
                <a:moveTo>
                  <a:pt x="1723" y="2114"/>
                </a:moveTo>
                <a:cubicBezTo>
                  <a:pt x="1710" y="2152"/>
                  <a:pt x="1700" y="2193"/>
                  <a:pt x="1691" y="2229"/>
                </a:cubicBezTo>
                <a:cubicBezTo>
                  <a:pt x="1689" y="2229"/>
                  <a:pt x="1689" y="2229"/>
                  <a:pt x="1689" y="2229"/>
                </a:cubicBezTo>
                <a:cubicBezTo>
                  <a:pt x="1679" y="2194"/>
                  <a:pt x="1670" y="2152"/>
                  <a:pt x="1657" y="2114"/>
                </a:cubicBezTo>
                <a:cubicBezTo>
                  <a:pt x="1437" y="1465"/>
                  <a:pt x="1437" y="1465"/>
                  <a:pt x="1437" y="1465"/>
                </a:cubicBezTo>
                <a:cubicBezTo>
                  <a:pt x="1359" y="1465"/>
                  <a:pt x="1359" y="1465"/>
                  <a:pt x="1359" y="1465"/>
                </a:cubicBezTo>
                <a:cubicBezTo>
                  <a:pt x="1638" y="2285"/>
                  <a:pt x="1638" y="2285"/>
                  <a:pt x="1638" y="2285"/>
                </a:cubicBezTo>
                <a:cubicBezTo>
                  <a:pt x="1738" y="2285"/>
                  <a:pt x="1738" y="2285"/>
                  <a:pt x="1738" y="2285"/>
                </a:cubicBezTo>
                <a:cubicBezTo>
                  <a:pt x="2018" y="1465"/>
                  <a:pt x="2018" y="1465"/>
                  <a:pt x="2018" y="1465"/>
                </a:cubicBezTo>
                <a:cubicBezTo>
                  <a:pt x="1942" y="1465"/>
                  <a:pt x="1942" y="1465"/>
                  <a:pt x="1942" y="1465"/>
                </a:cubicBezTo>
                <a:lnTo>
                  <a:pt x="1723" y="2114"/>
                </a:lnTo>
                <a:close/>
                <a:moveTo>
                  <a:pt x="2137" y="2285"/>
                </a:moveTo>
                <a:cubicBezTo>
                  <a:pt x="2610" y="2285"/>
                  <a:pt x="2610" y="2285"/>
                  <a:pt x="2610" y="2285"/>
                </a:cubicBezTo>
                <a:cubicBezTo>
                  <a:pt x="2610" y="2220"/>
                  <a:pt x="2610" y="2220"/>
                  <a:pt x="2610" y="2220"/>
                </a:cubicBezTo>
                <a:cubicBezTo>
                  <a:pt x="2211" y="2220"/>
                  <a:pt x="2211" y="2220"/>
                  <a:pt x="2211" y="2220"/>
                </a:cubicBezTo>
                <a:cubicBezTo>
                  <a:pt x="2211" y="1891"/>
                  <a:pt x="2211" y="1891"/>
                  <a:pt x="2211" y="1891"/>
                </a:cubicBezTo>
                <a:cubicBezTo>
                  <a:pt x="2583" y="1891"/>
                  <a:pt x="2583" y="1891"/>
                  <a:pt x="2583" y="1891"/>
                </a:cubicBezTo>
                <a:cubicBezTo>
                  <a:pt x="2583" y="1824"/>
                  <a:pt x="2583" y="1824"/>
                  <a:pt x="2583" y="1824"/>
                </a:cubicBezTo>
                <a:cubicBezTo>
                  <a:pt x="2211" y="1824"/>
                  <a:pt x="2211" y="1824"/>
                  <a:pt x="2211" y="1824"/>
                </a:cubicBezTo>
                <a:cubicBezTo>
                  <a:pt x="2211" y="1531"/>
                  <a:pt x="2211" y="1531"/>
                  <a:pt x="2211" y="1531"/>
                </a:cubicBezTo>
                <a:cubicBezTo>
                  <a:pt x="2610" y="1531"/>
                  <a:pt x="2610" y="1531"/>
                  <a:pt x="2610" y="1531"/>
                </a:cubicBezTo>
                <a:cubicBezTo>
                  <a:pt x="2610" y="1465"/>
                  <a:pt x="2610" y="1465"/>
                  <a:pt x="2610" y="1465"/>
                </a:cubicBezTo>
                <a:cubicBezTo>
                  <a:pt x="2137" y="1465"/>
                  <a:pt x="2137" y="1465"/>
                  <a:pt x="2137" y="1465"/>
                </a:cubicBezTo>
                <a:lnTo>
                  <a:pt x="2137" y="2285"/>
                </a:lnTo>
                <a:close/>
                <a:moveTo>
                  <a:pt x="3248" y="2065"/>
                </a:moveTo>
                <a:cubicBezTo>
                  <a:pt x="3248" y="2107"/>
                  <a:pt x="3249" y="2156"/>
                  <a:pt x="3251" y="2208"/>
                </a:cubicBezTo>
                <a:cubicBezTo>
                  <a:pt x="3250" y="2208"/>
                  <a:pt x="3250" y="2208"/>
                  <a:pt x="3250" y="2208"/>
                </a:cubicBezTo>
                <a:cubicBezTo>
                  <a:pt x="3232" y="2172"/>
                  <a:pt x="3211" y="2129"/>
                  <a:pt x="3194" y="2096"/>
                </a:cubicBezTo>
                <a:cubicBezTo>
                  <a:pt x="2847" y="1465"/>
                  <a:pt x="2847" y="1465"/>
                  <a:pt x="2847" y="1465"/>
                </a:cubicBezTo>
                <a:cubicBezTo>
                  <a:pt x="2742" y="1465"/>
                  <a:pt x="2742" y="1465"/>
                  <a:pt x="2742" y="1465"/>
                </a:cubicBezTo>
                <a:cubicBezTo>
                  <a:pt x="2742" y="2285"/>
                  <a:pt x="2742" y="2285"/>
                  <a:pt x="2742" y="2285"/>
                </a:cubicBezTo>
                <a:cubicBezTo>
                  <a:pt x="2812" y="2285"/>
                  <a:pt x="2812" y="2285"/>
                  <a:pt x="2812" y="2285"/>
                </a:cubicBezTo>
                <a:cubicBezTo>
                  <a:pt x="2812" y="1676"/>
                  <a:pt x="2812" y="1676"/>
                  <a:pt x="2812" y="1676"/>
                </a:cubicBezTo>
                <a:cubicBezTo>
                  <a:pt x="2812" y="1629"/>
                  <a:pt x="2810" y="1580"/>
                  <a:pt x="2808" y="1535"/>
                </a:cubicBezTo>
                <a:cubicBezTo>
                  <a:pt x="2809" y="1535"/>
                  <a:pt x="2809" y="1535"/>
                  <a:pt x="2809" y="1535"/>
                </a:cubicBezTo>
                <a:cubicBezTo>
                  <a:pt x="2828" y="1574"/>
                  <a:pt x="2849" y="1614"/>
                  <a:pt x="2868" y="1650"/>
                </a:cubicBezTo>
                <a:cubicBezTo>
                  <a:pt x="3213" y="2287"/>
                  <a:pt x="3213" y="2287"/>
                  <a:pt x="3213" y="2287"/>
                </a:cubicBezTo>
                <a:cubicBezTo>
                  <a:pt x="3318" y="2287"/>
                  <a:pt x="3318" y="2287"/>
                  <a:pt x="3318" y="2287"/>
                </a:cubicBezTo>
                <a:cubicBezTo>
                  <a:pt x="3318" y="1465"/>
                  <a:pt x="3318" y="1465"/>
                  <a:pt x="3318" y="1465"/>
                </a:cubicBezTo>
                <a:cubicBezTo>
                  <a:pt x="3248" y="1465"/>
                  <a:pt x="3248" y="1465"/>
                  <a:pt x="3248" y="1465"/>
                </a:cubicBezTo>
                <a:lnTo>
                  <a:pt x="3248" y="2065"/>
                </a:lnTo>
                <a:close/>
                <a:moveTo>
                  <a:pt x="1162" y="189"/>
                </a:moveTo>
                <a:cubicBezTo>
                  <a:pt x="1414" y="441"/>
                  <a:pt x="1414" y="849"/>
                  <a:pt x="1162" y="1101"/>
                </a:cubicBezTo>
                <a:cubicBezTo>
                  <a:pt x="1041" y="1222"/>
                  <a:pt x="879" y="1290"/>
                  <a:pt x="707" y="1290"/>
                </a:cubicBezTo>
                <a:cubicBezTo>
                  <a:pt x="534" y="1290"/>
                  <a:pt x="373" y="1223"/>
                  <a:pt x="251" y="1101"/>
                </a:cubicBezTo>
                <a:cubicBezTo>
                  <a:pt x="0" y="850"/>
                  <a:pt x="0" y="441"/>
                  <a:pt x="251" y="189"/>
                </a:cubicBezTo>
                <a:cubicBezTo>
                  <a:pt x="373" y="67"/>
                  <a:pt x="534" y="0"/>
                  <a:pt x="707" y="0"/>
                </a:cubicBezTo>
                <a:cubicBezTo>
                  <a:pt x="879" y="0"/>
                  <a:pt x="1041" y="68"/>
                  <a:pt x="1162" y="189"/>
                </a:cubicBezTo>
                <a:close/>
                <a:moveTo>
                  <a:pt x="1121" y="231"/>
                </a:moveTo>
                <a:cubicBezTo>
                  <a:pt x="1010" y="120"/>
                  <a:pt x="863" y="59"/>
                  <a:pt x="707" y="59"/>
                </a:cubicBezTo>
                <a:cubicBezTo>
                  <a:pt x="550" y="59"/>
                  <a:pt x="403" y="120"/>
                  <a:pt x="293" y="231"/>
                </a:cubicBezTo>
                <a:cubicBezTo>
                  <a:pt x="64" y="459"/>
                  <a:pt x="64" y="831"/>
                  <a:pt x="293" y="1059"/>
                </a:cubicBezTo>
                <a:cubicBezTo>
                  <a:pt x="403" y="1170"/>
                  <a:pt x="550" y="1231"/>
                  <a:pt x="707" y="1231"/>
                </a:cubicBezTo>
                <a:cubicBezTo>
                  <a:pt x="863" y="1231"/>
                  <a:pt x="1010" y="1170"/>
                  <a:pt x="1121" y="1059"/>
                </a:cubicBezTo>
                <a:cubicBezTo>
                  <a:pt x="1349" y="831"/>
                  <a:pt x="1349" y="459"/>
                  <a:pt x="1121" y="231"/>
                </a:cubicBezTo>
                <a:close/>
                <a:moveTo>
                  <a:pt x="1133" y="669"/>
                </a:moveTo>
                <a:cubicBezTo>
                  <a:pt x="1150" y="731"/>
                  <a:pt x="1141" y="797"/>
                  <a:pt x="1109" y="853"/>
                </a:cubicBezTo>
                <a:cubicBezTo>
                  <a:pt x="1076" y="909"/>
                  <a:pt x="1024" y="950"/>
                  <a:pt x="961" y="967"/>
                </a:cubicBezTo>
                <a:cubicBezTo>
                  <a:pt x="878" y="989"/>
                  <a:pt x="788" y="964"/>
                  <a:pt x="728" y="905"/>
                </a:cubicBezTo>
                <a:cubicBezTo>
                  <a:pt x="683" y="966"/>
                  <a:pt x="610" y="1003"/>
                  <a:pt x="533" y="1003"/>
                </a:cubicBezTo>
                <a:cubicBezTo>
                  <a:pt x="512" y="1003"/>
                  <a:pt x="490" y="1000"/>
                  <a:pt x="470" y="995"/>
                </a:cubicBezTo>
                <a:cubicBezTo>
                  <a:pt x="340" y="960"/>
                  <a:pt x="263" y="826"/>
                  <a:pt x="298" y="697"/>
                </a:cubicBezTo>
                <a:cubicBezTo>
                  <a:pt x="320" y="613"/>
                  <a:pt x="386" y="548"/>
                  <a:pt x="468" y="526"/>
                </a:cubicBezTo>
                <a:cubicBezTo>
                  <a:pt x="429" y="436"/>
                  <a:pt x="448" y="328"/>
                  <a:pt x="519" y="257"/>
                </a:cubicBezTo>
                <a:cubicBezTo>
                  <a:pt x="565" y="211"/>
                  <a:pt x="626" y="186"/>
                  <a:pt x="691" y="186"/>
                </a:cubicBezTo>
                <a:cubicBezTo>
                  <a:pt x="756" y="186"/>
                  <a:pt x="817" y="211"/>
                  <a:pt x="863" y="257"/>
                </a:cubicBezTo>
                <a:cubicBezTo>
                  <a:pt x="924" y="318"/>
                  <a:pt x="947" y="408"/>
                  <a:pt x="926" y="490"/>
                </a:cubicBezTo>
                <a:cubicBezTo>
                  <a:pt x="1024" y="501"/>
                  <a:pt x="1107" y="572"/>
                  <a:pt x="1133" y="669"/>
                </a:cubicBezTo>
                <a:close/>
                <a:moveTo>
                  <a:pt x="1076" y="684"/>
                </a:moveTo>
                <a:cubicBezTo>
                  <a:pt x="1054" y="600"/>
                  <a:pt x="975" y="542"/>
                  <a:pt x="887" y="548"/>
                </a:cubicBezTo>
                <a:cubicBezTo>
                  <a:pt x="838" y="551"/>
                  <a:pt x="838" y="551"/>
                  <a:pt x="838" y="551"/>
                </a:cubicBezTo>
                <a:cubicBezTo>
                  <a:pt x="858" y="506"/>
                  <a:pt x="858" y="506"/>
                  <a:pt x="858" y="506"/>
                </a:cubicBezTo>
                <a:cubicBezTo>
                  <a:pt x="890" y="436"/>
                  <a:pt x="876" y="353"/>
                  <a:pt x="821" y="299"/>
                </a:cubicBezTo>
                <a:cubicBezTo>
                  <a:pt x="787" y="264"/>
                  <a:pt x="740" y="245"/>
                  <a:pt x="691" y="245"/>
                </a:cubicBezTo>
                <a:cubicBezTo>
                  <a:pt x="642" y="245"/>
                  <a:pt x="596" y="264"/>
                  <a:pt x="561" y="299"/>
                </a:cubicBezTo>
                <a:cubicBezTo>
                  <a:pt x="499" y="361"/>
                  <a:pt x="489" y="458"/>
                  <a:pt x="537" y="531"/>
                </a:cubicBezTo>
                <a:cubicBezTo>
                  <a:pt x="565" y="572"/>
                  <a:pt x="565" y="572"/>
                  <a:pt x="565" y="572"/>
                </a:cubicBezTo>
                <a:cubicBezTo>
                  <a:pt x="516" y="576"/>
                  <a:pt x="516" y="576"/>
                  <a:pt x="516" y="576"/>
                </a:cubicBezTo>
                <a:cubicBezTo>
                  <a:pt x="439" y="584"/>
                  <a:pt x="374" y="638"/>
                  <a:pt x="355" y="712"/>
                </a:cubicBezTo>
                <a:cubicBezTo>
                  <a:pt x="328" y="810"/>
                  <a:pt x="387" y="912"/>
                  <a:pt x="485" y="938"/>
                </a:cubicBezTo>
                <a:cubicBezTo>
                  <a:pt x="569" y="960"/>
                  <a:pt x="660" y="918"/>
                  <a:pt x="698" y="842"/>
                </a:cubicBezTo>
                <a:cubicBezTo>
                  <a:pt x="720" y="798"/>
                  <a:pt x="720" y="798"/>
                  <a:pt x="720" y="798"/>
                </a:cubicBezTo>
                <a:cubicBezTo>
                  <a:pt x="748" y="838"/>
                  <a:pt x="748" y="838"/>
                  <a:pt x="748" y="838"/>
                </a:cubicBezTo>
                <a:cubicBezTo>
                  <a:pt x="792" y="900"/>
                  <a:pt x="872" y="929"/>
                  <a:pt x="946" y="910"/>
                </a:cubicBezTo>
                <a:cubicBezTo>
                  <a:pt x="994" y="897"/>
                  <a:pt x="1033" y="866"/>
                  <a:pt x="1058" y="824"/>
                </a:cubicBezTo>
                <a:cubicBezTo>
                  <a:pt x="1083" y="781"/>
                  <a:pt x="1089" y="732"/>
                  <a:pt x="1076" y="684"/>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6" name="Freeform 14">
            <a:extLst>
              <a:ext uri="{FF2B5EF4-FFF2-40B4-BE49-F238E27FC236}">
                <a16:creationId xmlns:a16="http://schemas.microsoft.com/office/drawing/2014/main" id="{31F2437B-6A81-46C2-AC1B-0A3961D18A97}"/>
              </a:ext>
            </a:extLst>
          </p:cNvPr>
          <p:cNvSpPr>
            <a:spLocks noSelect="1"/>
          </p:cNvSpPr>
          <p:nvPr userDrawn="1"/>
        </p:nvSpPr>
        <p:spPr bwMode="gray">
          <a:xfrm>
            <a:off x="5106065" y="839668"/>
            <a:ext cx="1620652" cy="730081"/>
          </a:xfrm>
          <a:custGeom>
            <a:avLst/>
            <a:gdLst>
              <a:gd name="T0" fmla="*/ 1714 w 6808"/>
              <a:gd name="T1" fmla="*/ 599 h 2304"/>
              <a:gd name="T2" fmla="*/ 2191 w 6808"/>
              <a:gd name="T3" fmla="*/ 636 h 2304"/>
              <a:gd name="T4" fmla="*/ 1963 w 6808"/>
              <a:gd name="T5" fmla="*/ 226 h 2304"/>
              <a:gd name="T6" fmla="*/ 2783 w 6808"/>
              <a:gd name="T7" fmla="*/ 598 h 2304"/>
              <a:gd name="T8" fmla="*/ 2337 w 6808"/>
              <a:gd name="T9" fmla="*/ 239 h 2304"/>
              <a:gd name="T10" fmla="*/ 2942 w 6808"/>
              <a:gd name="T11" fmla="*/ 239 h 2304"/>
              <a:gd name="T12" fmla="*/ 3016 w 6808"/>
              <a:gd name="T13" fmla="*/ 239 h 2304"/>
              <a:gd name="T14" fmla="*/ 3988 w 6808"/>
              <a:gd name="T15" fmla="*/ 699 h 2304"/>
              <a:gd name="T16" fmla="*/ 3484 w 6808"/>
              <a:gd name="T17" fmla="*/ 707 h 2304"/>
              <a:gd name="T18" fmla="*/ 4383 w 6808"/>
              <a:gd name="T19" fmla="*/ 642 h 2304"/>
              <a:gd name="T20" fmla="*/ 4226 w 6808"/>
              <a:gd name="T21" fmla="*/ 239 h 2304"/>
              <a:gd name="T22" fmla="*/ 5333 w 6808"/>
              <a:gd name="T23" fmla="*/ 1059 h 2304"/>
              <a:gd name="T24" fmla="*/ 4961 w 6808"/>
              <a:gd name="T25" fmla="*/ 629 h 2304"/>
              <a:gd name="T26" fmla="*/ 4961 w 6808"/>
              <a:gd name="T27" fmla="*/ 657 h 2304"/>
              <a:gd name="T28" fmla="*/ 5547 w 6808"/>
              <a:gd name="T29" fmla="*/ 1059 h 2304"/>
              <a:gd name="T30" fmla="*/ 6240 w 6808"/>
              <a:gd name="T31" fmla="*/ 1001 h 2304"/>
              <a:gd name="T32" fmla="*/ 6314 w 6808"/>
              <a:gd name="T33" fmla="*/ 305 h 2304"/>
              <a:gd name="T34" fmla="*/ 6087 w 6808"/>
              <a:gd name="T35" fmla="*/ 1074 h 2304"/>
              <a:gd name="T36" fmla="*/ 112 w 6808"/>
              <a:gd name="T37" fmla="*/ 1837 h 2304"/>
              <a:gd name="T38" fmla="*/ 186 w 6808"/>
              <a:gd name="T39" fmla="*/ 1837 h 2304"/>
              <a:gd name="T40" fmla="*/ 1370 w 6808"/>
              <a:gd name="T41" fmla="*/ 1930 h 2304"/>
              <a:gd name="T42" fmla="*/ 865 w 6808"/>
              <a:gd name="T43" fmla="*/ 1937 h 2304"/>
              <a:gd name="T44" fmla="*/ 1370 w 6808"/>
              <a:gd name="T45" fmla="*/ 1930 h 2304"/>
              <a:gd name="T46" fmla="*/ 1604 w 6808"/>
              <a:gd name="T47" fmla="*/ 1469 h 2304"/>
              <a:gd name="T48" fmla="*/ 1678 w 6808"/>
              <a:gd name="T49" fmla="*/ 1534 h 2304"/>
              <a:gd name="T50" fmla="*/ 3190 w 6808"/>
              <a:gd name="T51" fmla="*/ 2101 h 2304"/>
              <a:gd name="T52" fmla="*/ 2890 w 6808"/>
              <a:gd name="T53" fmla="*/ 1593 h 2304"/>
              <a:gd name="T54" fmla="*/ 2588 w 6808"/>
              <a:gd name="T55" fmla="*/ 1469 h 2304"/>
              <a:gd name="T56" fmla="*/ 2947 w 6808"/>
              <a:gd name="T57" fmla="*/ 1656 h 2304"/>
              <a:gd name="T58" fmla="*/ 3386 w 6808"/>
              <a:gd name="T59" fmla="*/ 1469 h 2304"/>
              <a:gd name="T60" fmla="*/ 3781 w 6808"/>
              <a:gd name="T61" fmla="*/ 2304 h 2304"/>
              <a:gd name="T62" fmla="*/ 4016 w 6808"/>
              <a:gd name="T63" fmla="*/ 1837 h 2304"/>
              <a:gd name="T64" fmla="*/ 4016 w 6808"/>
              <a:gd name="T65" fmla="*/ 1923 h 2304"/>
              <a:gd name="T66" fmla="*/ 4503 w 6808"/>
              <a:gd name="T67" fmla="*/ 1955 h 2304"/>
              <a:gd name="T68" fmla="*/ 4232 w 6808"/>
              <a:gd name="T69" fmla="*/ 1469 h 2304"/>
              <a:gd name="T70" fmla="*/ 4672 w 6808"/>
              <a:gd name="T71" fmla="*/ 1711 h 2304"/>
              <a:gd name="T72" fmla="*/ 4426 w 6808"/>
              <a:gd name="T73" fmla="*/ 1891 h 2304"/>
              <a:gd name="T74" fmla="*/ 4912 w 6808"/>
              <a:gd name="T75" fmla="*/ 2289 h 2304"/>
              <a:gd name="T76" fmla="*/ 5128 w 6808"/>
              <a:gd name="T77" fmla="*/ 1532 h 2304"/>
              <a:gd name="T78" fmla="*/ 5411 w 6808"/>
              <a:gd name="T79" fmla="*/ 1830 h 2304"/>
              <a:gd name="T80" fmla="*/ 5701 w 6808"/>
              <a:gd name="T81" fmla="*/ 1895 h 2304"/>
              <a:gd name="T82" fmla="*/ 6099 w 6808"/>
              <a:gd name="T83" fmla="*/ 1535 h 2304"/>
              <a:gd name="T84" fmla="*/ 6737 w 6808"/>
              <a:gd name="T85" fmla="*/ 2069 h 2304"/>
              <a:gd name="T86" fmla="*/ 6232 w 6808"/>
              <a:gd name="T87" fmla="*/ 1469 h 2304"/>
              <a:gd name="T88" fmla="*/ 6299 w 6808"/>
              <a:gd name="T89" fmla="*/ 1539 h 2304"/>
              <a:gd name="T90" fmla="*/ 6737 w 6808"/>
              <a:gd name="T91" fmla="*/ 1469 h 2304"/>
              <a:gd name="T92" fmla="*/ 154 w 6808"/>
              <a:gd name="T93" fmla="*/ 225 h 2304"/>
              <a:gd name="T94" fmla="*/ 68 w 6808"/>
              <a:gd name="T95" fmla="*/ 538 h 2304"/>
              <a:gd name="T96" fmla="*/ 154 w 6808"/>
              <a:gd name="T97" fmla="*/ 1068 h 2304"/>
              <a:gd name="T98" fmla="*/ 68 w 6808"/>
              <a:gd name="T99" fmla="*/ 755 h 2304"/>
              <a:gd name="T100" fmla="*/ 1292 w 6808"/>
              <a:gd name="T101" fmla="*/ 597 h 2304"/>
              <a:gd name="T102" fmla="*/ 1132 w 6808"/>
              <a:gd name="T103" fmla="*/ 314 h 2304"/>
              <a:gd name="T104" fmla="*/ 596 w 6808"/>
              <a:gd name="T105" fmla="*/ 0 h 2304"/>
              <a:gd name="T106" fmla="*/ 538 w 6808"/>
              <a:gd name="T107" fmla="*/ 68 h 2304"/>
              <a:gd name="T108" fmla="*/ 1041 w 6808"/>
              <a:gd name="T109" fmla="*/ 134 h 2304"/>
              <a:gd name="T110" fmla="*/ 978 w 6808"/>
              <a:gd name="T111" fmla="*/ 161 h 2304"/>
              <a:gd name="T112" fmla="*/ 251 w 6808"/>
              <a:gd name="T113" fmla="*/ 1159 h 2304"/>
              <a:gd name="T114" fmla="*/ 314 w 6808"/>
              <a:gd name="T115" fmla="*/ 1132 h 2304"/>
              <a:gd name="T116" fmla="*/ 1138 w 6808"/>
              <a:gd name="T117" fmla="*/ 1068 h 2304"/>
              <a:gd name="T118" fmla="*/ 1224 w 6808"/>
              <a:gd name="T119" fmla="*/ 755 h 2304"/>
              <a:gd name="T120" fmla="*/ 1041 w 6808"/>
              <a:gd name="T121" fmla="*/ 1159 h 2304"/>
              <a:gd name="T122" fmla="*/ 754 w 6808"/>
              <a:gd name="T123" fmla="*/ 1225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08" h="2304">
                <a:moveTo>
                  <a:pt x="1963" y="226"/>
                </a:moveTo>
                <a:cubicBezTo>
                  <a:pt x="2071" y="226"/>
                  <a:pt x="2168" y="241"/>
                  <a:pt x="2191" y="244"/>
                </a:cubicBezTo>
                <a:cubicBezTo>
                  <a:pt x="2191" y="305"/>
                  <a:pt x="2191" y="305"/>
                  <a:pt x="2191" y="305"/>
                </a:cubicBezTo>
                <a:cubicBezTo>
                  <a:pt x="2143" y="301"/>
                  <a:pt x="2027" y="292"/>
                  <a:pt x="1973" y="292"/>
                </a:cubicBezTo>
                <a:cubicBezTo>
                  <a:pt x="1817" y="292"/>
                  <a:pt x="1714" y="352"/>
                  <a:pt x="1714" y="599"/>
                </a:cubicBezTo>
                <a:cubicBezTo>
                  <a:pt x="1714" y="699"/>
                  <a:pt x="1714" y="699"/>
                  <a:pt x="1714" y="699"/>
                </a:cubicBezTo>
                <a:cubicBezTo>
                  <a:pt x="1714" y="936"/>
                  <a:pt x="1810" y="1006"/>
                  <a:pt x="1972" y="1006"/>
                </a:cubicBezTo>
                <a:cubicBezTo>
                  <a:pt x="2020" y="1006"/>
                  <a:pt x="2074" y="1005"/>
                  <a:pt x="2117" y="1001"/>
                </a:cubicBezTo>
                <a:cubicBezTo>
                  <a:pt x="2117" y="636"/>
                  <a:pt x="2117" y="636"/>
                  <a:pt x="2117" y="636"/>
                </a:cubicBezTo>
                <a:cubicBezTo>
                  <a:pt x="2191" y="636"/>
                  <a:pt x="2191" y="636"/>
                  <a:pt x="2191" y="636"/>
                </a:cubicBezTo>
                <a:cubicBezTo>
                  <a:pt x="2191" y="1054"/>
                  <a:pt x="2191" y="1054"/>
                  <a:pt x="2191" y="1054"/>
                </a:cubicBezTo>
                <a:cubicBezTo>
                  <a:pt x="2142" y="1061"/>
                  <a:pt x="2056" y="1074"/>
                  <a:pt x="1963" y="1074"/>
                </a:cubicBezTo>
                <a:cubicBezTo>
                  <a:pt x="1776" y="1074"/>
                  <a:pt x="1640" y="981"/>
                  <a:pt x="1640" y="699"/>
                </a:cubicBezTo>
                <a:cubicBezTo>
                  <a:pt x="1640" y="599"/>
                  <a:pt x="1640" y="599"/>
                  <a:pt x="1640" y="599"/>
                </a:cubicBezTo>
                <a:cubicBezTo>
                  <a:pt x="1640" y="305"/>
                  <a:pt x="1788" y="226"/>
                  <a:pt x="1963" y="226"/>
                </a:cubicBezTo>
                <a:close/>
                <a:moveTo>
                  <a:pt x="2810" y="994"/>
                </a:moveTo>
                <a:cubicBezTo>
                  <a:pt x="2411" y="994"/>
                  <a:pt x="2411" y="994"/>
                  <a:pt x="2411" y="994"/>
                </a:cubicBezTo>
                <a:cubicBezTo>
                  <a:pt x="2411" y="665"/>
                  <a:pt x="2411" y="665"/>
                  <a:pt x="2411" y="665"/>
                </a:cubicBezTo>
                <a:cubicBezTo>
                  <a:pt x="2783" y="665"/>
                  <a:pt x="2783" y="665"/>
                  <a:pt x="2783" y="665"/>
                </a:cubicBezTo>
                <a:cubicBezTo>
                  <a:pt x="2783" y="598"/>
                  <a:pt x="2783" y="598"/>
                  <a:pt x="2783" y="598"/>
                </a:cubicBezTo>
                <a:cubicBezTo>
                  <a:pt x="2411" y="598"/>
                  <a:pt x="2411" y="598"/>
                  <a:pt x="2411" y="598"/>
                </a:cubicBezTo>
                <a:cubicBezTo>
                  <a:pt x="2411" y="305"/>
                  <a:pt x="2411" y="305"/>
                  <a:pt x="2411" y="305"/>
                </a:cubicBezTo>
                <a:cubicBezTo>
                  <a:pt x="2810" y="305"/>
                  <a:pt x="2810" y="305"/>
                  <a:pt x="2810" y="305"/>
                </a:cubicBezTo>
                <a:cubicBezTo>
                  <a:pt x="2810" y="239"/>
                  <a:pt x="2810" y="239"/>
                  <a:pt x="2810" y="239"/>
                </a:cubicBezTo>
                <a:cubicBezTo>
                  <a:pt x="2337" y="239"/>
                  <a:pt x="2337" y="239"/>
                  <a:pt x="2337" y="239"/>
                </a:cubicBezTo>
                <a:cubicBezTo>
                  <a:pt x="2337" y="1059"/>
                  <a:pt x="2337" y="1059"/>
                  <a:pt x="2337" y="1059"/>
                </a:cubicBezTo>
                <a:cubicBezTo>
                  <a:pt x="2810" y="1059"/>
                  <a:pt x="2810" y="1059"/>
                  <a:pt x="2810" y="1059"/>
                </a:cubicBezTo>
                <a:lnTo>
                  <a:pt x="2810" y="994"/>
                </a:lnTo>
                <a:close/>
                <a:moveTo>
                  <a:pt x="3016" y="239"/>
                </a:moveTo>
                <a:cubicBezTo>
                  <a:pt x="2942" y="239"/>
                  <a:pt x="2942" y="239"/>
                  <a:pt x="2942" y="239"/>
                </a:cubicBezTo>
                <a:cubicBezTo>
                  <a:pt x="2942" y="1059"/>
                  <a:pt x="2942" y="1059"/>
                  <a:pt x="2942" y="1059"/>
                </a:cubicBezTo>
                <a:cubicBezTo>
                  <a:pt x="3407" y="1059"/>
                  <a:pt x="3407" y="1059"/>
                  <a:pt x="3407" y="1059"/>
                </a:cubicBezTo>
                <a:cubicBezTo>
                  <a:pt x="3407" y="994"/>
                  <a:pt x="3407" y="994"/>
                  <a:pt x="3407" y="994"/>
                </a:cubicBezTo>
                <a:cubicBezTo>
                  <a:pt x="3016" y="994"/>
                  <a:pt x="3016" y="994"/>
                  <a:pt x="3016" y="994"/>
                </a:cubicBezTo>
                <a:lnTo>
                  <a:pt x="3016" y="239"/>
                </a:lnTo>
                <a:close/>
                <a:moveTo>
                  <a:pt x="3773" y="1072"/>
                </a:moveTo>
                <a:cubicBezTo>
                  <a:pt x="3972" y="1072"/>
                  <a:pt x="4061" y="950"/>
                  <a:pt x="4061" y="707"/>
                </a:cubicBezTo>
                <a:cubicBezTo>
                  <a:pt x="4061" y="239"/>
                  <a:pt x="4061" y="239"/>
                  <a:pt x="4061" y="239"/>
                </a:cubicBezTo>
                <a:cubicBezTo>
                  <a:pt x="3988" y="239"/>
                  <a:pt x="3988" y="239"/>
                  <a:pt x="3988" y="239"/>
                </a:cubicBezTo>
                <a:cubicBezTo>
                  <a:pt x="3988" y="699"/>
                  <a:pt x="3988" y="699"/>
                  <a:pt x="3988" y="699"/>
                </a:cubicBezTo>
                <a:cubicBezTo>
                  <a:pt x="3988" y="915"/>
                  <a:pt x="3935" y="1006"/>
                  <a:pt x="3773" y="1006"/>
                </a:cubicBezTo>
                <a:cubicBezTo>
                  <a:pt x="3609" y="1006"/>
                  <a:pt x="3558" y="916"/>
                  <a:pt x="3558" y="699"/>
                </a:cubicBezTo>
                <a:cubicBezTo>
                  <a:pt x="3558" y="239"/>
                  <a:pt x="3558" y="239"/>
                  <a:pt x="3558" y="239"/>
                </a:cubicBezTo>
                <a:cubicBezTo>
                  <a:pt x="3484" y="239"/>
                  <a:pt x="3484" y="239"/>
                  <a:pt x="3484" y="239"/>
                </a:cubicBezTo>
                <a:cubicBezTo>
                  <a:pt x="3484" y="707"/>
                  <a:pt x="3484" y="707"/>
                  <a:pt x="3484" y="707"/>
                </a:cubicBezTo>
                <a:cubicBezTo>
                  <a:pt x="3484" y="950"/>
                  <a:pt x="3572" y="1072"/>
                  <a:pt x="3773" y="1072"/>
                </a:cubicBezTo>
                <a:close/>
                <a:moveTo>
                  <a:pt x="4300" y="657"/>
                </a:moveTo>
                <a:cubicBezTo>
                  <a:pt x="4672" y="1059"/>
                  <a:pt x="4672" y="1059"/>
                  <a:pt x="4672" y="1059"/>
                </a:cubicBezTo>
                <a:cubicBezTo>
                  <a:pt x="4773" y="1059"/>
                  <a:pt x="4773" y="1059"/>
                  <a:pt x="4773" y="1059"/>
                </a:cubicBezTo>
                <a:cubicBezTo>
                  <a:pt x="4383" y="642"/>
                  <a:pt x="4383" y="642"/>
                  <a:pt x="4383" y="642"/>
                </a:cubicBezTo>
                <a:cubicBezTo>
                  <a:pt x="4772" y="239"/>
                  <a:pt x="4772" y="239"/>
                  <a:pt x="4772" y="239"/>
                </a:cubicBezTo>
                <a:cubicBezTo>
                  <a:pt x="4676" y="239"/>
                  <a:pt x="4676" y="239"/>
                  <a:pt x="4676" y="239"/>
                </a:cubicBezTo>
                <a:cubicBezTo>
                  <a:pt x="4300" y="629"/>
                  <a:pt x="4300" y="629"/>
                  <a:pt x="4300" y="629"/>
                </a:cubicBezTo>
                <a:cubicBezTo>
                  <a:pt x="4300" y="239"/>
                  <a:pt x="4300" y="239"/>
                  <a:pt x="4300" y="239"/>
                </a:cubicBezTo>
                <a:cubicBezTo>
                  <a:pt x="4226" y="239"/>
                  <a:pt x="4226" y="239"/>
                  <a:pt x="4226" y="239"/>
                </a:cubicBezTo>
                <a:cubicBezTo>
                  <a:pt x="4226" y="1059"/>
                  <a:pt x="4226" y="1059"/>
                  <a:pt x="4226" y="1059"/>
                </a:cubicBezTo>
                <a:cubicBezTo>
                  <a:pt x="4300" y="1059"/>
                  <a:pt x="4300" y="1059"/>
                  <a:pt x="4300" y="1059"/>
                </a:cubicBezTo>
                <a:lnTo>
                  <a:pt x="4300" y="657"/>
                </a:lnTo>
                <a:close/>
                <a:moveTo>
                  <a:pt x="4961" y="657"/>
                </a:moveTo>
                <a:cubicBezTo>
                  <a:pt x="5333" y="1059"/>
                  <a:pt x="5333" y="1059"/>
                  <a:pt x="5333" y="1059"/>
                </a:cubicBezTo>
                <a:cubicBezTo>
                  <a:pt x="5435" y="1059"/>
                  <a:pt x="5435" y="1059"/>
                  <a:pt x="5435" y="1059"/>
                </a:cubicBezTo>
                <a:cubicBezTo>
                  <a:pt x="5044" y="642"/>
                  <a:pt x="5044" y="642"/>
                  <a:pt x="5044" y="642"/>
                </a:cubicBezTo>
                <a:cubicBezTo>
                  <a:pt x="5434" y="239"/>
                  <a:pt x="5434" y="239"/>
                  <a:pt x="5434" y="239"/>
                </a:cubicBezTo>
                <a:cubicBezTo>
                  <a:pt x="5338" y="239"/>
                  <a:pt x="5338" y="239"/>
                  <a:pt x="5338" y="239"/>
                </a:cubicBezTo>
                <a:cubicBezTo>
                  <a:pt x="4961" y="629"/>
                  <a:pt x="4961" y="629"/>
                  <a:pt x="4961" y="629"/>
                </a:cubicBezTo>
                <a:cubicBezTo>
                  <a:pt x="4961" y="239"/>
                  <a:pt x="4961" y="239"/>
                  <a:pt x="4961" y="239"/>
                </a:cubicBezTo>
                <a:cubicBezTo>
                  <a:pt x="4887" y="239"/>
                  <a:pt x="4887" y="239"/>
                  <a:pt x="4887" y="239"/>
                </a:cubicBezTo>
                <a:cubicBezTo>
                  <a:pt x="4887" y="1059"/>
                  <a:pt x="4887" y="1059"/>
                  <a:pt x="4887" y="1059"/>
                </a:cubicBezTo>
                <a:cubicBezTo>
                  <a:pt x="4961" y="1059"/>
                  <a:pt x="4961" y="1059"/>
                  <a:pt x="4961" y="1059"/>
                </a:cubicBezTo>
                <a:lnTo>
                  <a:pt x="4961" y="657"/>
                </a:lnTo>
                <a:close/>
                <a:moveTo>
                  <a:pt x="5547" y="1059"/>
                </a:moveTo>
                <a:cubicBezTo>
                  <a:pt x="5621" y="1059"/>
                  <a:pt x="5621" y="1059"/>
                  <a:pt x="5621" y="1059"/>
                </a:cubicBezTo>
                <a:cubicBezTo>
                  <a:pt x="5621" y="239"/>
                  <a:pt x="5621" y="239"/>
                  <a:pt x="5621" y="239"/>
                </a:cubicBezTo>
                <a:cubicBezTo>
                  <a:pt x="5547" y="239"/>
                  <a:pt x="5547" y="239"/>
                  <a:pt x="5547" y="239"/>
                </a:cubicBezTo>
                <a:lnTo>
                  <a:pt x="5547" y="1059"/>
                </a:lnTo>
                <a:close/>
                <a:moveTo>
                  <a:pt x="6087" y="1074"/>
                </a:moveTo>
                <a:cubicBezTo>
                  <a:pt x="6180" y="1074"/>
                  <a:pt x="6266" y="1061"/>
                  <a:pt x="6314" y="1054"/>
                </a:cubicBezTo>
                <a:cubicBezTo>
                  <a:pt x="6314" y="636"/>
                  <a:pt x="6314" y="636"/>
                  <a:pt x="6314" y="636"/>
                </a:cubicBezTo>
                <a:cubicBezTo>
                  <a:pt x="6240" y="636"/>
                  <a:pt x="6240" y="636"/>
                  <a:pt x="6240" y="636"/>
                </a:cubicBezTo>
                <a:cubicBezTo>
                  <a:pt x="6240" y="1001"/>
                  <a:pt x="6240" y="1001"/>
                  <a:pt x="6240" y="1001"/>
                </a:cubicBezTo>
                <a:cubicBezTo>
                  <a:pt x="6197" y="1005"/>
                  <a:pt x="6143" y="1006"/>
                  <a:pt x="6096" y="1006"/>
                </a:cubicBezTo>
                <a:cubicBezTo>
                  <a:pt x="5933" y="1006"/>
                  <a:pt x="5837" y="936"/>
                  <a:pt x="5837" y="699"/>
                </a:cubicBezTo>
                <a:cubicBezTo>
                  <a:pt x="5837" y="599"/>
                  <a:pt x="5837" y="599"/>
                  <a:pt x="5837" y="599"/>
                </a:cubicBezTo>
                <a:cubicBezTo>
                  <a:pt x="5837" y="352"/>
                  <a:pt x="5940" y="292"/>
                  <a:pt x="6097" y="292"/>
                </a:cubicBezTo>
                <a:cubicBezTo>
                  <a:pt x="6151" y="292"/>
                  <a:pt x="6267" y="301"/>
                  <a:pt x="6314" y="305"/>
                </a:cubicBezTo>
                <a:cubicBezTo>
                  <a:pt x="6314" y="244"/>
                  <a:pt x="6314" y="244"/>
                  <a:pt x="6314" y="244"/>
                </a:cubicBezTo>
                <a:cubicBezTo>
                  <a:pt x="6291" y="241"/>
                  <a:pt x="6194" y="226"/>
                  <a:pt x="6087" y="226"/>
                </a:cubicBezTo>
                <a:cubicBezTo>
                  <a:pt x="5911" y="226"/>
                  <a:pt x="5763" y="305"/>
                  <a:pt x="5763" y="599"/>
                </a:cubicBezTo>
                <a:cubicBezTo>
                  <a:pt x="5763" y="699"/>
                  <a:pt x="5763" y="699"/>
                  <a:pt x="5763" y="699"/>
                </a:cubicBezTo>
                <a:cubicBezTo>
                  <a:pt x="5763" y="981"/>
                  <a:pt x="5899" y="1074"/>
                  <a:pt x="6087" y="1074"/>
                </a:cubicBezTo>
                <a:close/>
                <a:moveTo>
                  <a:pt x="731" y="1837"/>
                </a:moveTo>
                <a:cubicBezTo>
                  <a:pt x="731" y="1923"/>
                  <a:pt x="731" y="1923"/>
                  <a:pt x="731" y="1923"/>
                </a:cubicBezTo>
                <a:cubicBezTo>
                  <a:pt x="731" y="2182"/>
                  <a:pt x="618" y="2304"/>
                  <a:pt x="422" y="2304"/>
                </a:cubicBezTo>
                <a:cubicBezTo>
                  <a:pt x="226" y="2304"/>
                  <a:pt x="112" y="2182"/>
                  <a:pt x="112" y="1923"/>
                </a:cubicBezTo>
                <a:cubicBezTo>
                  <a:pt x="112" y="1837"/>
                  <a:pt x="112" y="1837"/>
                  <a:pt x="112" y="1837"/>
                </a:cubicBezTo>
                <a:cubicBezTo>
                  <a:pt x="112" y="1577"/>
                  <a:pt x="226" y="1456"/>
                  <a:pt x="422" y="1456"/>
                </a:cubicBezTo>
                <a:cubicBezTo>
                  <a:pt x="618" y="1456"/>
                  <a:pt x="731" y="1577"/>
                  <a:pt x="731" y="1837"/>
                </a:cubicBezTo>
                <a:close/>
                <a:moveTo>
                  <a:pt x="657" y="1837"/>
                </a:moveTo>
                <a:cubicBezTo>
                  <a:pt x="657" y="1599"/>
                  <a:pt x="559" y="1522"/>
                  <a:pt x="422" y="1522"/>
                </a:cubicBezTo>
                <a:cubicBezTo>
                  <a:pt x="284" y="1522"/>
                  <a:pt x="186" y="1599"/>
                  <a:pt x="186" y="1837"/>
                </a:cubicBezTo>
                <a:cubicBezTo>
                  <a:pt x="186" y="1923"/>
                  <a:pt x="186" y="1923"/>
                  <a:pt x="186" y="1923"/>
                </a:cubicBezTo>
                <a:cubicBezTo>
                  <a:pt x="186" y="2160"/>
                  <a:pt x="285" y="2238"/>
                  <a:pt x="422" y="2238"/>
                </a:cubicBezTo>
                <a:cubicBezTo>
                  <a:pt x="559" y="2238"/>
                  <a:pt x="657" y="2160"/>
                  <a:pt x="657" y="1923"/>
                </a:cubicBezTo>
                <a:lnTo>
                  <a:pt x="657" y="1837"/>
                </a:lnTo>
                <a:close/>
                <a:moveTo>
                  <a:pt x="1370" y="1930"/>
                </a:moveTo>
                <a:cubicBezTo>
                  <a:pt x="1370" y="2145"/>
                  <a:pt x="1317" y="2236"/>
                  <a:pt x="1154" y="2236"/>
                </a:cubicBezTo>
                <a:cubicBezTo>
                  <a:pt x="990" y="2236"/>
                  <a:pt x="939" y="2146"/>
                  <a:pt x="939" y="1930"/>
                </a:cubicBezTo>
                <a:cubicBezTo>
                  <a:pt x="939" y="1469"/>
                  <a:pt x="939" y="1469"/>
                  <a:pt x="939" y="1469"/>
                </a:cubicBezTo>
                <a:cubicBezTo>
                  <a:pt x="865" y="1469"/>
                  <a:pt x="865" y="1469"/>
                  <a:pt x="865" y="1469"/>
                </a:cubicBezTo>
                <a:cubicBezTo>
                  <a:pt x="865" y="1937"/>
                  <a:pt x="865" y="1937"/>
                  <a:pt x="865" y="1937"/>
                </a:cubicBezTo>
                <a:cubicBezTo>
                  <a:pt x="865" y="2180"/>
                  <a:pt x="954" y="2303"/>
                  <a:pt x="1154" y="2303"/>
                </a:cubicBezTo>
                <a:cubicBezTo>
                  <a:pt x="1353" y="2303"/>
                  <a:pt x="1443" y="2180"/>
                  <a:pt x="1443" y="1937"/>
                </a:cubicBezTo>
                <a:cubicBezTo>
                  <a:pt x="1443" y="1469"/>
                  <a:pt x="1443" y="1469"/>
                  <a:pt x="1443" y="1469"/>
                </a:cubicBezTo>
                <a:cubicBezTo>
                  <a:pt x="1370" y="1469"/>
                  <a:pt x="1370" y="1469"/>
                  <a:pt x="1370" y="1469"/>
                </a:cubicBezTo>
                <a:lnTo>
                  <a:pt x="1370" y="1930"/>
                </a:lnTo>
                <a:close/>
                <a:moveTo>
                  <a:pt x="2177" y="1830"/>
                </a:moveTo>
                <a:cubicBezTo>
                  <a:pt x="2177" y="1927"/>
                  <a:pt x="2177" y="1927"/>
                  <a:pt x="2177" y="1927"/>
                </a:cubicBezTo>
                <a:cubicBezTo>
                  <a:pt x="2177" y="2165"/>
                  <a:pt x="2077" y="2294"/>
                  <a:pt x="1825" y="2294"/>
                </a:cubicBezTo>
                <a:cubicBezTo>
                  <a:pt x="1732" y="2294"/>
                  <a:pt x="1685" y="2292"/>
                  <a:pt x="1604" y="2289"/>
                </a:cubicBezTo>
                <a:cubicBezTo>
                  <a:pt x="1604" y="1469"/>
                  <a:pt x="1604" y="1469"/>
                  <a:pt x="1604" y="1469"/>
                </a:cubicBezTo>
                <a:cubicBezTo>
                  <a:pt x="1693" y="1467"/>
                  <a:pt x="1724" y="1466"/>
                  <a:pt x="1825" y="1466"/>
                </a:cubicBezTo>
                <a:cubicBezTo>
                  <a:pt x="2071" y="1466"/>
                  <a:pt x="2177" y="1593"/>
                  <a:pt x="2177" y="1830"/>
                </a:cubicBezTo>
                <a:close/>
                <a:moveTo>
                  <a:pt x="2103" y="1830"/>
                </a:moveTo>
                <a:cubicBezTo>
                  <a:pt x="2103" y="1608"/>
                  <a:pt x="2006" y="1532"/>
                  <a:pt x="1820" y="1532"/>
                </a:cubicBezTo>
                <a:cubicBezTo>
                  <a:pt x="1764" y="1532"/>
                  <a:pt x="1721" y="1533"/>
                  <a:pt x="1678" y="1534"/>
                </a:cubicBezTo>
                <a:cubicBezTo>
                  <a:pt x="1678" y="2224"/>
                  <a:pt x="1678" y="2224"/>
                  <a:pt x="1678" y="2224"/>
                </a:cubicBezTo>
                <a:cubicBezTo>
                  <a:pt x="1720" y="2227"/>
                  <a:pt x="1768" y="2229"/>
                  <a:pt x="1820" y="2229"/>
                </a:cubicBezTo>
                <a:cubicBezTo>
                  <a:pt x="2006" y="2229"/>
                  <a:pt x="2103" y="2149"/>
                  <a:pt x="2103" y="1927"/>
                </a:cubicBezTo>
                <a:lnTo>
                  <a:pt x="2103" y="1830"/>
                </a:lnTo>
                <a:close/>
                <a:moveTo>
                  <a:pt x="3190" y="2101"/>
                </a:moveTo>
                <a:cubicBezTo>
                  <a:pt x="3181" y="2147"/>
                  <a:pt x="3174" y="2186"/>
                  <a:pt x="3168" y="2231"/>
                </a:cubicBezTo>
                <a:cubicBezTo>
                  <a:pt x="3163" y="2231"/>
                  <a:pt x="3163" y="2231"/>
                  <a:pt x="3163" y="2231"/>
                </a:cubicBezTo>
                <a:cubicBezTo>
                  <a:pt x="3154" y="2188"/>
                  <a:pt x="3144" y="2146"/>
                  <a:pt x="3134" y="2104"/>
                </a:cubicBezTo>
                <a:cubicBezTo>
                  <a:pt x="3007" y="1593"/>
                  <a:pt x="3007" y="1593"/>
                  <a:pt x="3007" y="1593"/>
                </a:cubicBezTo>
                <a:cubicBezTo>
                  <a:pt x="2890" y="1593"/>
                  <a:pt x="2890" y="1593"/>
                  <a:pt x="2890" y="1593"/>
                </a:cubicBezTo>
                <a:cubicBezTo>
                  <a:pt x="2765" y="2101"/>
                  <a:pt x="2765" y="2101"/>
                  <a:pt x="2765" y="2101"/>
                </a:cubicBezTo>
                <a:cubicBezTo>
                  <a:pt x="2755" y="2144"/>
                  <a:pt x="2745" y="2188"/>
                  <a:pt x="2735" y="2231"/>
                </a:cubicBezTo>
                <a:cubicBezTo>
                  <a:pt x="2731" y="2231"/>
                  <a:pt x="2731" y="2231"/>
                  <a:pt x="2731" y="2231"/>
                </a:cubicBezTo>
                <a:cubicBezTo>
                  <a:pt x="2724" y="2188"/>
                  <a:pt x="2716" y="2143"/>
                  <a:pt x="2708" y="2101"/>
                </a:cubicBezTo>
                <a:cubicBezTo>
                  <a:pt x="2588" y="1469"/>
                  <a:pt x="2588" y="1469"/>
                  <a:pt x="2588" y="1469"/>
                </a:cubicBezTo>
                <a:cubicBezTo>
                  <a:pt x="2510" y="1469"/>
                  <a:pt x="2510" y="1469"/>
                  <a:pt x="2510" y="1469"/>
                </a:cubicBezTo>
                <a:cubicBezTo>
                  <a:pt x="2671" y="2289"/>
                  <a:pt x="2671" y="2289"/>
                  <a:pt x="2671" y="2289"/>
                </a:cubicBezTo>
                <a:cubicBezTo>
                  <a:pt x="2790" y="2289"/>
                  <a:pt x="2790" y="2289"/>
                  <a:pt x="2790" y="2289"/>
                </a:cubicBezTo>
                <a:cubicBezTo>
                  <a:pt x="2925" y="1746"/>
                  <a:pt x="2925" y="1746"/>
                  <a:pt x="2925" y="1746"/>
                </a:cubicBezTo>
                <a:cubicBezTo>
                  <a:pt x="2932" y="1715"/>
                  <a:pt x="2939" y="1687"/>
                  <a:pt x="2947" y="1656"/>
                </a:cubicBezTo>
                <a:cubicBezTo>
                  <a:pt x="2950" y="1656"/>
                  <a:pt x="2950" y="1656"/>
                  <a:pt x="2950" y="1656"/>
                </a:cubicBezTo>
                <a:cubicBezTo>
                  <a:pt x="2957" y="1687"/>
                  <a:pt x="2964" y="1715"/>
                  <a:pt x="2971" y="1746"/>
                </a:cubicBezTo>
                <a:cubicBezTo>
                  <a:pt x="3107" y="2289"/>
                  <a:pt x="3107" y="2289"/>
                  <a:pt x="3107" y="2289"/>
                </a:cubicBezTo>
                <a:cubicBezTo>
                  <a:pt x="3225" y="2289"/>
                  <a:pt x="3225" y="2289"/>
                  <a:pt x="3225" y="2289"/>
                </a:cubicBezTo>
                <a:cubicBezTo>
                  <a:pt x="3386" y="1469"/>
                  <a:pt x="3386" y="1469"/>
                  <a:pt x="3386" y="1469"/>
                </a:cubicBezTo>
                <a:cubicBezTo>
                  <a:pt x="3310" y="1469"/>
                  <a:pt x="3310" y="1469"/>
                  <a:pt x="3310" y="1469"/>
                </a:cubicBezTo>
                <a:lnTo>
                  <a:pt x="3190" y="2101"/>
                </a:lnTo>
                <a:close/>
                <a:moveTo>
                  <a:pt x="4090" y="1837"/>
                </a:moveTo>
                <a:cubicBezTo>
                  <a:pt x="4090" y="1923"/>
                  <a:pt x="4090" y="1923"/>
                  <a:pt x="4090" y="1923"/>
                </a:cubicBezTo>
                <a:cubicBezTo>
                  <a:pt x="4090" y="2182"/>
                  <a:pt x="3976" y="2304"/>
                  <a:pt x="3781" y="2304"/>
                </a:cubicBezTo>
                <a:cubicBezTo>
                  <a:pt x="3584" y="2304"/>
                  <a:pt x="3471" y="2182"/>
                  <a:pt x="3471" y="1923"/>
                </a:cubicBezTo>
                <a:cubicBezTo>
                  <a:pt x="3471" y="1837"/>
                  <a:pt x="3471" y="1837"/>
                  <a:pt x="3471" y="1837"/>
                </a:cubicBezTo>
                <a:cubicBezTo>
                  <a:pt x="3471" y="1577"/>
                  <a:pt x="3584" y="1456"/>
                  <a:pt x="3781" y="1456"/>
                </a:cubicBezTo>
                <a:cubicBezTo>
                  <a:pt x="3976" y="1456"/>
                  <a:pt x="4090" y="1577"/>
                  <a:pt x="4090" y="1837"/>
                </a:cubicBezTo>
                <a:close/>
                <a:moveTo>
                  <a:pt x="4016" y="1837"/>
                </a:moveTo>
                <a:cubicBezTo>
                  <a:pt x="4016" y="1599"/>
                  <a:pt x="3918" y="1522"/>
                  <a:pt x="3781" y="1522"/>
                </a:cubicBezTo>
                <a:cubicBezTo>
                  <a:pt x="3643" y="1522"/>
                  <a:pt x="3545" y="1599"/>
                  <a:pt x="3545" y="1837"/>
                </a:cubicBezTo>
                <a:cubicBezTo>
                  <a:pt x="3545" y="1923"/>
                  <a:pt x="3545" y="1923"/>
                  <a:pt x="3545" y="1923"/>
                </a:cubicBezTo>
                <a:cubicBezTo>
                  <a:pt x="3545" y="2160"/>
                  <a:pt x="3644" y="2238"/>
                  <a:pt x="3781" y="2238"/>
                </a:cubicBezTo>
                <a:cubicBezTo>
                  <a:pt x="3918" y="2238"/>
                  <a:pt x="4016" y="2160"/>
                  <a:pt x="4016" y="1923"/>
                </a:cubicBezTo>
                <a:lnTo>
                  <a:pt x="4016" y="1837"/>
                </a:lnTo>
                <a:close/>
                <a:moveTo>
                  <a:pt x="4582" y="1940"/>
                </a:moveTo>
                <a:cubicBezTo>
                  <a:pt x="4795" y="2289"/>
                  <a:pt x="4795" y="2289"/>
                  <a:pt x="4795" y="2289"/>
                </a:cubicBezTo>
                <a:cubicBezTo>
                  <a:pt x="4707" y="2289"/>
                  <a:pt x="4707" y="2289"/>
                  <a:pt x="4707" y="2289"/>
                </a:cubicBezTo>
                <a:cubicBezTo>
                  <a:pt x="4503" y="1955"/>
                  <a:pt x="4503" y="1955"/>
                  <a:pt x="4503" y="1955"/>
                </a:cubicBezTo>
                <a:cubicBezTo>
                  <a:pt x="4479" y="1956"/>
                  <a:pt x="4448" y="1956"/>
                  <a:pt x="4426" y="1956"/>
                </a:cubicBezTo>
                <a:cubicBezTo>
                  <a:pt x="4385" y="1956"/>
                  <a:pt x="4339" y="1956"/>
                  <a:pt x="4306" y="1955"/>
                </a:cubicBezTo>
                <a:cubicBezTo>
                  <a:pt x="4306" y="2289"/>
                  <a:pt x="4306" y="2289"/>
                  <a:pt x="4306" y="2289"/>
                </a:cubicBezTo>
                <a:cubicBezTo>
                  <a:pt x="4232" y="2289"/>
                  <a:pt x="4232" y="2289"/>
                  <a:pt x="4232" y="2289"/>
                </a:cubicBezTo>
                <a:cubicBezTo>
                  <a:pt x="4232" y="1469"/>
                  <a:pt x="4232" y="1469"/>
                  <a:pt x="4232" y="1469"/>
                </a:cubicBezTo>
                <a:cubicBezTo>
                  <a:pt x="4310" y="1466"/>
                  <a:pt x="4355" y="1465"/>
                  <a:pt x="4424" y="1465"/>
                </a:cubicBezTo>
                <a:cubicBezTo>
                  <a:pt x="4617" y="1465"/>
                  <a:pt x="4747" y="1516"/>
                  <a:pt x="4747" y="1702"/>
                </a:cubicBezTo>
                <a:cubicBezTo>
                  <a:pt x="4747" y="1711"/>
                  <a:pt x="4747" y="1711"/>
                  <a:pt x="4747" y="1711"/>
                </a:cubicBezTo>
                <a:cubicBezTo>
                  <a:pt x="4747" y="1843"/>
                  <a:pt x="4689" y="1910"/>
                  <a:pt x="4582" y="1940"/>
                </a:cubicBezTo>
                <a:close/>
                <a:moveTo>
                  <a:pt x="4672" y="1711"/>
                </a:moveTo>
                <a:cubicBezTo>
                  <a:pt x="4672" y="1702"/>
                  <a:pt x="4672" y="1702"/>
                  <a:pt x="4672" y="1702"/>
                </a:cubicBezTo>
                <a:cubicBezTo>
                  <a:pt x="4672" y="1567"/>
                  <a:pt x="4590" y="1531"/>
                  <a:pt x="4424" y="1531"/>
                </a:cubicBezTo>
                <a:cubicBezTo>
                  <a:pt x="4387" y="1531"/>
                  <a:pt x="4343" y="1533"/>
                  <a:pt x="4306" y="1534"/>
                </a:cubicBezTo>
                <a:cubicBezTo>
                  <a:pt x="4306" y="1890"/>
                  <a:pt x="4306" y="1890"/>
                  <a:pt x="4306" y="1890"/>
                </a:cubicBezTo>
                <a:cubicBezTo>
                  <a:pt x="4342" y="1891"/>
                  <a:pt x="4385" y="1891"/>
                  <a:pt x="4426" y="1891"/>
                </a:cubicBezTo>
                <a:cubicBezTo>
                  <a:pt x="4595" y="1891"/>
                  <a:pt x="4672" y="1846"/>
                  <a:pt x="4672" y="1711"/>
                </a:cubicBezTo>
                <a:close/>
                <a:moveTo>
                  <a:pt x="5485" y="1830"/>
                </a:moveTo>
                <a:cubicBezTo>
                  <a:pt x="5485" y="1927"/>
                  <a:pt x="5485" y="1927"/>
                  <a:pt x="5485" y="1927"/>
                </a:cubicBezTo>
                <a:cubicBezTo>
                  <a:pt x="5485" y="2165"/>
                  <a:pt x="5385" y="2294"/>
                  <a:pt x="5133" y="2294"/>
                </a:cubicBezTo>
                <a:cubicBezTo>
                  <a:pt x="5040" y="2294"/>
                  <a:pt x="4993" y="2292"/>
                  <a:pt x="4912" y="2289"/>
                </a:cubicBezTo>
                <a:cubicBezTo>
                  <a:pt x="4912" y="1469"/>
                  <a:pt x="4912" y="1469"/>
                  <a:pt x="4912" y="1469"/>
                </a:cubicBezTo>
                <a:cubicBezTo>
                  <a:pt x="5001" y="1467"/>
                  <a:pt x="5032" y="1466"/>
                  <a:pt x="5133" y="1466"/>
                </a:cubicBezTo>
                <a:cubicBezTo>
                  <a:pt x="5379" y="1466"/>
                  <a:pt x="5485" y="1593"/>
                  <a:pt x="5485" y="1830"/>
                </a:cubicBezTo>
                <a:close/>
                <a:moveTo>
                  <a:pt x="5411" y="1830"/>
                </a:moveTo>
                <a:cubicBezTo>
                  <a:pt x="5411" y="1608"/>
                  <a:pt x="5314" y="1532"/>
                  <a:pt x="5128" y="1532"/>
                </a:cubicBezTo>
                <a:cubicBezTo>
                  <a:pt x="5072" y="1532"/>
                  <a:pt x="5029" y="1533"/>
                  <a:pt x="4986" y="1534"/>
                </a:cubicBezTo>
                <a:cubicBezTo>
                  <a:pt x="4986" y="2224"/>
                  <a:pt x="4986" y="2224"/>
                  <a:pt x="4986" y="2224"/>
                </a:cubicBezTo>
                <a:cubicBezTo>
                  <a:pt x="5028" y="2227"/>
                  <a:pt x="5076" y="2229"/>
                  <a:pt x="5128" y="2229"/>
                </a:cubicBezTo>
                <a:cubicBezTo>
                  <a:pt x="5314" y="2229"/>
                  <a:pt x="5411" y="2149"/>
                  <a:pt x="5411" y="1927"/>
                </a:cubicBezTo>
                <a:lnTo>
                  <a:pt x="5411" y="1830"/>
                </a:lnTo>
                <a:close/>
                <a:moveTo>
                  <a:pt x="5627" y="2289"/>
                </a:moveTo>
                <a:cubicBezTo>
                  <a:pt x="6099" y="2289"/>
                  <a:pt x="6099" y="2289"/>
                  <a:pt x="6099" y="2289"/>
                </a:cubicBezTo>
                <a:cubicBezTo>
                  <a:pt x="6099" y="2224"/>
                  <a:pt x="6099" y="2224"/>
                  <a:pt x="6099" y="2224"/>
                </a:cubicBezTo>
                <a:cubicBezTo>
                  <a:pt x="5701" y="2224"/>
                  <a:pt x="5701" y="2224"/>
                  <a:pt x="5701" y="2224"/>
                </a:cubicBezTo>
                <a:cubicBezTo>
                  <a:pt x="5701" y="1895"/>
                  <a:pt x="5701" y="1895"/>
                  <a:pt x="5701" y="1895"/>
                </a:cubicBezTo>
                <a:cubicBezTo>
                  <a:pt x="6073" y="1895"/>
                  <a:pt x="6073" y="1895"/>
                  <a:pt x="6073" y="1895"/>
                </a:cubicBezTo>
                <a:cubicBezTo>
                  <a:pt x="6073" y="1828"/>
                  <a:pt x="6073" y="1828"/>
                  <a:pt x="6073" y="1828"/>
                </a:cubicBezTo>
                <a:cubicBezTo>
                  <a:pt x="5701" y="1828"/>
                  <a:pt x="5701" y="1828"/>
                  <a:pt x="5701" y="1828"/>
                </a:cubicBezTo>
                <a:cubicBezTo>
                  <a:pt x="5701" y="1535"/>
                  <a:pt x="5701" y="1535"/>
                  <a:pt x="5701" y="1535"/>
                </a:cubicBezTo>
                <a:cubicBezTo>
                  <a:pt x="6099" y="1535"/>
                  <a:pt x="6099" y="1535"/>
                  <a:pt x="6099" y="1535"/>
                </a:cubicBezTo>
                <a:cubicBezTo>
                  <a:pt x="6099" y="1469"/>
                  <a:pt x="6099" y="1469"/>
                  <a:pt x="6099" y="1469"/>
                </a:cubicBezTo>
                <a:cubicBezTo>
                  <a:pt x="5627" y="1469"/>
                  <a:pt x="5627" y="1469"/>
                  <a:pt x="5627" y="1469"/>
                </a:cubicBezTo>
                <a:lnTo>
                  <a:pt x="5627" y="2289"/>
                </a:lnTo>
                <a:close/>
                <a:moveTo>
                  <a:pt x="6737" y="1469"/>
                </a:moveTo>
                <a:cubicBezTo>
                  <a:pt x="6737" y="2069"/>
                  <a:pt x="6737" y="2069"/>
                  <a:pt x="6737" y="2069"/>
                </a:cubicBezTo>
                <a:cubicBezTo>
                  <a:pt x="6737" y="2111"/>
                  <a:pt x="6738" y="2160"/>
                  <a:pt x="6741" y="2212"/>
                </a:cubicBezTo>
                <a:cubicBezTo>
                  <a:pt x="6739" y="2212"/>
                  <a:pt x="6739" y="2212"/>
                  <a:pt x="6739" y="2212"/>
                </a:cubicBezTo>
                <a:cubicBezTo>
                  <a:pt x="6722" y="2176"/>
                  <a:pt x="6701" y="2133"/>
                  <a:pt x="6683" y="2100"/>
                </a:cubicBezTo>
                <a:cubicBezTo>
                  <a:pt x="6336" y="1469"/>
                  <a:pt x="6336" y="1469"/>
                  <a:pt x="6336" y="1469"/>
                </a:cubicBezTo>
                <a:cubicBezTo>
                  <a:pt x="6232" y="1469"/>
                  <a:pt x="6232" y="1469"/>
                  <a:pt x="6232" y="1469"/>
                </a:cubicBezTo>
                <a:cubicBezTo>
                  <a:pt x="6232" y="2289"/>
                  <a:pt x="6232" y="2289"/>
                  <a:pt x="6232" y="2289"/>
                </a:cubicBezTo>
                <a:cubicBezTo>
                  <a:pt x="6301" y="2289"/>
                  <a:pt x="6301" y="2289"/>
                  <a:pt x="6301" y="2289"/>
                </a:cubicBezTo>
                <a:cubicBezTo>
                  <a:pt x="6301" y="1680"/>
                  <a:pt x="6301" y="1680"/>
                  <a:pt x="6301" y="1680"/>
                </a:cubicBezTo>
                <a:cubicBezTo>
                  <a:pt x="6301" y="1633"/>
                  <a:pt x="6300" y="1584"/>
                  <a:pt x="6298" y="1539"/>
                </a:cubicBezTo>
                <a:cubicBezTo>
                  <a:pt x="6299" y="1539"/>
                  <a:pt x="6299" y="1539"/>
                  <a:pt x="6299" y="1539"/>
                </a:cubicBezTo>
                <a:cubicBezTo>
                  <a:pt x="6318" y="1578"/>
                  <a:pt x="6339" y="1618"/>
                  <a:pt x="6357" y="1654"/>
                </a:cubicBezTo>
                <a:cubicBezTo>
                  <a:pt x="6703" y="2291"/>
                  <a:pt x="6703" y="2291"/>
                  <a:pt x="6703" y="2291"/>
                </a:cubicBezTo>
                <a:cubicBezTo>
                  <a:pt x="6808" y="2291"/>
                  <a:pt x="6808" y="2291"/>
                  <a:pt x="6808" y="2291"/>
                </a:cubicBezTo>
                <a:cubicBezTo>
                  <a:pt x="6808" y="1469"/>
                  <a:pt x="6808" y="1469"/>
                  <a:pt x="6808" y="1469"/>
                </a:cubicBezTo>
                <a:lnTo>
                  <a:pt x="6737" y="1469"/>
                </a:lnTo>
                <a:close/>
                <a:moveTo>
                  <a:pt x="526" y="597"/>
                </a:moveTo>
                <a:cubicBezTo>
                  <a:pt x="0" y="597"/>
                  <a:pt x="0" y="597"/>
                  <a:pt x="0" y="597"/>
                </a:cubicBezTo>
                <a:cubicBezTo>
                  <a:pt x="4" y="564"/>
                  <a:pt x="4" y="564"/>
                  <a:pt x="4" y="564"/>
                </a:cubicBezTo>
                <a:cubicBezTo>
                  <a:pt x="19" y="450"/>
                  <a:pt x="64" y="342"/>
                  <a:pt x="134" y="251"/>
                </a:cubicBezTo>
                <a:cubicBezTo>
                  <a:pt x="154" y="225"/>
                  <a:pt x="154" y="225"/>
                  <a:pt x="154" y="225"/>
                </a:cubicBezTo>
                <a:lnTo>
                  <a:pt x="526" y="597"/>
                </a:lnTo>
                <a:close/>
                <a:moveTo>
                  <a:pt x="68" y="538"/>
                </a:moveTo>
                <a:cubicBezTo>
                  <a:pt x="384" y="538"/>
                  <a:pt x="384" y="538"/>
                  <a:pt x="384" y="538"/>
                </a:cubicBezTo>
                <a:cubicBezTo>
                  <a:pt x="160" y="314"/>
                  <a:pt x="160" y="314"/>
                  <a:pt x="160" y="314"/>
                </a:cubicBezTo>
                <a:cubicBezTo>
                  <a:pt x="114" y="382"/>
                  <a:pt x="83" y="458"/>
                  <a:pt x="68" y="538"/>
                </a:cubicBezTo>
                <a:close/>
                <a:moveTo>
                  <a:pt x="134" y="1042"/>
                </a:moveTo>
                <a:cubicBezTo>
                  <a:pt x="64" y="951"/>
                  <a:pt x="19" y="843"/>
                  <a:pt x="4" y="729"/>
                </a:cubicBezTo>
                <a:cubicBezTo>
                  <a:pt x="0" y="696"/>
                  <a:pt x="0" y="696"/>
                  <a:pt x="0" y="696"/>
                </a:cubicBezTo>
                <a:cubicBezTo>
                  <a:pt x="526" y="696"/>
                  <a:pt x="526" y="696"/>
                  <a:pt x="526" y="696"/>
                </a:cubicBezTo>
                <a:cubicBezTo>
                  <a:pt x="154" y="1068"/>
                  <a:pt x="154" y="1068"/>
                  <a:pt x="154" y="1068"/>
                </a:cubicBezTo>
                <a:lnTo>
                  <a:pt x="134" y="1042"/>
                </a:lnTo>
                <a:close/>
                <a:moveTo>
                  <a:pt x="68" y="755"/>
                </a:moveTo>
                <a:cubicBezTo>
                  <a:pt x="83" y="835"/>
                  <a:pt x="114" y="911"/>
                  <a:pt x="160" y="979"/>
                </a:cubicBezTo>
                <a:cubicBezTo>
                  <a:pt x="384" y="755"/>
                  <a:pt x="384" y="755"/>
                  <a:pt x="384" y="755"/>
                </a:cubicBezTo>
                <a:lnTo>
                  <a:pt x="68" y="755"/>
                </a:lnTo>
                <a:close/>
                <a:moveTo>
                  <a:pt x="766" y="597"/>
                </a:moveTo>
                <a:cubicBezTo>
                  <a:pt x="1138" y="225"/>
                  <a:pt x="1138" y="225"/>
                  <a:pt x="1138" y="225"/>
                </a:cubicBezTo>
                <a:cubicBezTo>
                  <a:pt x="1158" y="251"/>
                  <a:pt x="1158" y="251"/>
                  <a:pt x="1158" y="251"/>
                </a:cubicBezTo>
                <a:cubicBezTo>
                  <a:pt x="1229" y="342"/>
                  <a:pt x="1273" y="450"/>
                  <a:pt x="1288" y="564"/>
                </a:cubicBezTo>
                <a:cubicBezTo>
                  <a:pt x="1292" y="597"/>
                  <a:pt x="1292" y="597"/>
                  <a:pt x="1292" y="597"/>
                </a:cubicBezTo>
                <a:lnTo>
                  <a:pt x="766" y="597"/>
                </a:lnTo>
                <a:close/>
                <a:moveTo>
                  <a:pt x="1132" y="314"/>
                </a:moveTo>
                <a:cubicBezTo>
                  <a:pt x="908" y="538"/>
                  <a:pt x="908" y="538"/>
                  <a:pt x="908" y="538"/>
                </a:cubicBezTo>
                <a:cubicBezTo>
                  <a:pt x="1224" y="538"/>
                  <a:pt x="1224" y="538"/>
                  <a:pt x="1224" y="538"/>
                </a:cubicBezTo>
                <a:cubicBezTo>
                  <a:pt x="1209" y="458"/>
                  <a:pt x="1178" y="382"/>
                  <a:pt x="1132" y="314"/>
                </a:cubicBezTo>
                <a:close/>
                <a:moveTo>
                  <a:pt x="596" y="527"/>
                </a:moveTo>
                <a:cubicBezTo>
                  <a:pt x="224" y="155"/>
                  <a:pt x="224" y="155"/>
                  <a:pt x="224" y="155"/>
                </a:cubicBezTo>
                <a:cubicBezTo>
                  <a:pt x="251" y="134"/>
                  <a:pt x="251" y="134"/>
                  <a:pt x="251" y="134"/>
                </a:cubicBezTo>
                <a:cubicBezTo>
                  <a:pt x="342" y="64"/>
                  <a:pt x="450" y="19"/>
                  <a:pt x="563" y="5"/>
                </a:cubicBezTo>
                <a:cubicBezTo>
                  <a:pt x="596" y="0"/>
                  <a:pt x="596" y="0"/>
                  <a:pt x="596" y="0"/>
                </a:cubicBezTo>
                <a:lnTo>
                  <a:pt x="596" y="527"/>
                </a:lnTo>
                <a:close/>
                <a:moveTo>
                  <a:pt x="538" y="68"/>
                </a:moveTo>
                <a:cubicBezTo>
                  <a:pt x="458" y="83"/>
                  <a:pt x="381" y="115"/>
                  <a:pt x="314" y="161"/>
                </a:cubicBezTo>
                <a:cubicBezTo>
                  <a:pt x="538" y="385"/>
                  <a:pt x="538" y="385"/>
                  <a:pt x="538" y="385"/>
                </a:cubicBezTo>
                <a:lnTo>
                  <a:pt x="538" y="68"/>
                </a:lnTo>
                <a:close/>
                <a:moveTo>
                  <a:pt x="1068" y="155"/>
                </a:moveTo>
                <a:cubicBezTo>
                  <a:pt x="696" y="527"/>
                  <a:pt x="696" y="527"/>
                  <a:pt x="696" y="527"/>
                </a:cubicBezTo>
                <a:cubicBezTo>
                  <a:pt x="696" y="0"/>
                  <a:pt x="696" y="0"/>
                  <a:pt x="696" y="0"/>
                </a:cubicBezTo>
                <a:cubicBezTo>
                  <a:pt x="729" y="5"/>
                  <a:pt x="729" y="5"/>
                  <a:pt x="729" y="5"/>
                </a:cubicBezTo>
                <a:cubicBezTo>
                  <a:pt x="842" y="19"/>
                  <a:pt x="951" y="64"/>
                  <a:pt x="1041" y="134"/>
                </a:cubicBezTo>
                <a:lnTo>
                  <a:pt x="1068" y="155"/>
                </a:lnTo>
                <a:close/>
                <a:moveTo>
                  <a:pt x="978" y="161"/>
                </a:moveTo>
                <a:cubicBezTo>
                  <a:pt x="911" y="115"/>
                  <a:pt x="835" y="83"/>
                  <a:pt x="754" y="68"/>
                </a:cubicBezTo>
                <a:cubicBezTo>
                  <a:pt x="754" y="385"/>
                  <a:pt x="754" y="385"/>
                  <a:pt x="754" y="385"/>
                </a:cubicBezTo>
                <a:lnTo>
                  <a:pt x="978" y="161"/>
                </a:lnTo>
                <a:close/>
                <a:moveTo>
                  <a:pt x="224" y="1138"/>
                </a:moveTo>
                <a:cubicBezTo>
                  <a:pt x="596" y="766"/>
                  <a:pt x="596" y="766"/>
                  <a:pt x="596" y="766"/>
                </a:cubicBezTo>
                <a:cubicBezTo>
                  <a:pt x="596" y="1293"/>
                  <a:pt x="596" y="1293"/>
                  <a:pt x="596" y="1293"/>
                </a:cubicBezTo>
                <a:cubicBezTo>
                  <a:pt x="563" y="1288"/>
                  <a:pt x="563" y="1288"/>
                  <a:pt x="563" y="1288"/>
                </a:cubicBezTo>
                <a:cubicBezTo>
                  <a:pt x="450" y="1274"/>
                  <a:pt x="342" y="1229"/>
                  <a:pt x="251" y="1159"/>
                </a:cubicBezTo>
                <a:lnTo>
                  <a:pt x="224" y="1138"/>
                </a:lnTo>
                <a:close/>
                <a:moveTo>
                  <a:pt x="314" y="1132"/>
                </a:moveTo>
                <a:cubicBezTo>
                  <a:pt x="381" y="1178"/>
                  <a:pt x="457" y="1210"/>
                  <a:pt x="538" y="1225"/>
                </a:cubicBezTo>
                <a:cubicBezTo>
                  <a:pt x="538" y="908"/>
                  <a:pt x="538" y="908"/>
                  <a:pt x="538" y="908"/>
                </a:cubicBezTo>
                <a:lnTo>
                  <a:pt x="314" y="1132"/>
                </a:lnTo>
                <a:close/>
                <a:moveTo>
                  <a:pt x="766" y="696"/>
                </a:moveTo>
                <a:cubicBezTo>
                  <a:pt x="1292" y="696"/>
                  <a:pt x="1292" y="696"/>
                  <a:pt x="1292" y="696"/>
                </a:cubicBezTo>
                <a:cubicBezTo>
                  <a:pt x="1288" y="729"/>
                  <a:pt x="1288" y="729"/>
                  <a:pt x="1288" y="729"/>
                </a:cubicBezTo>
                <a:cubicBezTo>
                  <a:pt x="1273" y="843"/>
                  <a:pt x="1229" y="951"/>
                  <a:pt x="1158" y="1042"/>
                </a:cubicBezTo>
                <a:cubicBezTo>
                  <a:pt x="1138" y="1068"/>
                  <a:pt x="1138" y="1068"/>
                  <a:pt x="1138" y="1068"/>
                </a:cubicBezTo>
                <a:lnTo>
                  <a:pt x="766" y="696"/>
                </a:lnTo>
                <a:close/>
                <a:moveTo>
                  <a:pt x="1224" y="755"/>
                </a:moveTo>
                <a:cubicBezTo>
                  <a:pt x="908" y="755"/>
                  <a:pt x="908" y="755"/>
                  <a:pt x="908" y="755"/>
                </a:cubicBezTo>
                <a:cubicBezTo>
                  <a:pt x="1132" y="979"/>
                  <a:pt x="1132" y="979"/>
                  <a:pt x="1132" y="979"/>
                </a:cubicBezTo>
                <a:cubicBezTo>
                  <a:pt x="1178" y="911"/>
                  <a:pt x="1209" y="835"/>
                  <a:pt x="1224" y="755"/>
                </a:cubicBezTo>
                <a:close/>
                <a:moveTo>
                  <a:pt x="729" y="1288"/>
                </a:moveTo>
                <a:cubicBezTo>
                  <a:pt x="696" y="1293"/>
                  <a:pt x="696" y="1293"/>
                  <a:pt x="696" y="1293"/>
                </a:cubicBezTo>
                <a:cubicBezTo>
                  <a:pt x="696" y="766"/>
                  <a:pt x="696" y="766"/>
                  <a:pt x="696" y="766"/>
                </a:cubicBezTo>
                <a:cubicBezTo>
                  <a:pt x="1068" y="1138"/>
                  <a:pt x="1068" y="1138"/>
                  <a:pt x="1068" y="1138"/>
                </a:cubicBezTo>
                <a:cubicBezTo>
                  <a:pt x="1041" y="1159"/>
                  <a:pt x="1041" y="1159"/>
                  <a:pt x="1041" y="1159"/>
                </a:cubicBezTo>
                <a:cubicBezTo>
                  <a:pt x="951" y="1229"/>
                  <a:pt x="842" y="1274"/>
                  <a:pt x="729" y="1288"/>
                </a:cubicBezTo>
                <a:close/>
                <a:moveTo>
                  <a:pt x="754" y="1225"/>
                </a:moveTo>
                <a:cubicBezTo>
                  <a:pt x="835" y="1210"/>
                  <a:pt x="911" y="1178"/>
                  <a:pt x="978" y="1132"/>
                </a:cubicBezTo>
                <a:cubicBezTo>
                  <a:pt x="754" y="908"/>
                  <a:pt x="754" y="908"/>
                  <a:pt x="754" y="908"/>
                </a:cubicBezTo>
                <a:lnTo>
                  <a:pt x="754" y="1225"/>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7" name="Freeform 15">
            <a:extLst>
              <a:ext uri="{FF2B5EF4-FFF2-40B4-BE49-F238E27FC236}">
                <a16:creationId xmlns:a16="http://schemas.microsoft.com/office/drawing/2014/main" id="{4EA055A1-622F-4F55-A0E8-FA0F68A14D6F}"/>
              </a:ext>
            </a:extLst>
          </p:cNvPr>
          <p:cNvSpPr>
            <a:spLocks noSelect="1"/>
          </p:cNvSpPr>
          <p:nvPr userDrawn="1"/>
        </p:nvSpPr>
        <p:spPr bwMode="gray">
          <a:xfrm>
            <a:off x="7316153" y="839668"/>
            <a:ext cx="1474186" cy="730081"/>
          </a:xfrm>
          <a:custGeom>
            <a:avLst/>
            <a:gdLst>
              <a:gd name="T0" fmla="*/ 1625 w 6194"/>
              <a:gd name="T1" fmla="*/ 235 h 2300"/>
              <a:gd name="T2" fmla="*/ 1850 w 6194"/>
              <a:gd name="T3" fmla="*/ 997 h 2300"/>
              <a:gd name="T4" fmla="*/ 2250 w 6194"/>
              <a:gd name="T5" fmla="*/ 870 h 2300"/>
              <a:gd name="T6" fmla="*/ 2425 w 6194"/>
              <a:gd name="T7" fmla="*/ 235 h 2300"/>
              <a:gd name="T8" fmla="*/ 2087 w 6194"/>
              <a:gd name="T9" fmla="*/ 512 h 2300"/>
              <a:gd name="T10" fmla="*/ 2590 w 6194"/>
              <a:gd name="T11" fmla="*/ 1055 h 2300"/>
              <a:gd name="T12" fmla="*/ 3173 w 6194"/>
              <a:gd name="T13" fmla="*/ 1055 h 2300"/>
              <a:gd name="T14" fmla="*/ 2590 w 6194"/>
              <a:gd name="T15" fmla="*/ 1055 h 2300"/>
              <a:gd name="T16" fmla="*/ 2848 w 6194"/>
              <a:gd name="T17" fmla="*/ 296 h 2300"/>
              <a:gd name="T18" fmla="*/ 3637 w 6194"/>
              <a:gd name="T19" fmla="*/ 235 h 2300"/>
              <a:gd name="T20" fmla="*/ 3428 w 6194"/>
              <a:gd name="T21" fmla="*/ 765 h 2300"/>
              <a:gd name="T22" fmla="*/ 3637 w 6194"/>
              <a:gd name="T23" fmla="*/ 235 h 2300"/>
              <a:gd name="T24" fmla="*/ 3580 w 6194"/>
              <a:gd name="T25" fmla="*/ 296 h 2300"/>
              <a:gd name="T26" fmla="*/ 4104 w 6194"/>
              <a:gd name="T27" fmla="*/ 1055 h 2300"/>
              <a:gd name="T28" fmla="*/ 4545 w 6194"/>
              <a:gd name="T29" fmla="*/ 468 h 2300"/>
              <a:gd name="T30" fmla="*/ 4506 w 6194"/>
              <a:gd name="T31" fmla="*/ 1055 h 2300"/>
              <a:gd name="T32" fmla="*/ 4104 w 6194"/>
              <a:gd name="T33" fmla="*/ 1055 h 2300"/>
              <a:gd name="T34" fmla="*/ 4470 w 6194"/>
              <a:gd name="T35" fmla="*/ 468 h 2300"/>
              <a:gd name="T36" fmla="*/ 5284 w 6194"/>
              <a:gd name="T37" fmla="*/ 596 h 2300"/>
              <a:gd name="T38" fmla="*/ 4711 w 6194"/>
              <a:gd name="T39" fmla="*/ 235 h 2300"/>
              <a:gd name="T40" fmla="*/ 4926 w 6194"/>
              <a:gd name="T41" fmla="*/ 298 h 2300"/>
              <a:gd name="T42" fmla="*/ 5210 w 6194"/>
              <a:gd name="T43" fmla="*/ 693 h 2300"/>
              <a:gd name="T44" fmla="*/ 5501 w 6194"/>
              <a:gd name="T45" fmla="*/ 235 h 2300"/>
              <a:gd name="T46" fmla="*/ 6194 w 6194"/>
              <a:gd name="T47" fmla="*/ 301 h 2300"/>
              <a:gd name="T48" fmla="*/ 5643 w 6194"/>
              <a:gd name="T49" fmla="*/ 695 h 2300"/>
              <a:gd name="T50" fmla="*/ 6120 w 6194"/>
              <a:gd name="T51" fmla="*/ 632 h 2300"/>
              <a:gd name="T52" fmla="*/ 5717 w 6194"/>
              <a:gd name="T53" fmla="*/ 595 h 2300"/>
              <a:gd name="T54" fmla="*/ 182 w 6194"/>
              <a:gd name="T55" fmla="*/ 1642 h 2300"/>
              <a:gd name="T56" fmla="*/ 369 w 6194"/>
              <a:gd name="T57" fmla="*/ 1452 h 2300"/>
              <a:gd name="T58" fmla="*/ 543 w 6194"/>
              <a:gd name="T59" fmla="*/ 2083 h 2300"/>
              <a:gd name="T60" fmla="*/ 353 w 6194"/>
              <a:gd name="T61" fmla="*/ 2300 h 2300"/>
              <a:gd name="T62" fmla="*/ 971 w 6194"/>
              <a:gd name="T63" fmla="*/ 1531 h 2300"/>
              <a:gd name="T64" fmla="*/ 1311 w 6194"/>
              <a:gd name="T65" fmla="*/ 1531 h 2300"/>
              <a:gd name="T66" fmla="*/ 1431 w 6194"/>
              <a:gd name="T67" fmla="*/ 2285 h 2300"/>
              <a:gd name="T68" fmla="*/ 1505 w 6194"/>
              <a:gd name="T69" fmla="*/ 1891 h 2300"/>
              <a:gd name="T70" fmla="*/ 1505 w 6194"/>
              <a:gd name="T71" fmla="*/ 1531 h 2300"/>
              <a:gd name="T72" fmla="*/ 1431 w 6194"/>
              <a:gd name="T73" fmla="*/ 2285 h 2300"/>
              <a:gd name="T74" fmla="*/ 2307 w 6194"/>
              <a:gd name="T75" fmla="*/ 1951 h 2300"/>
              <a:gd name="T76" fmla="*/ 2035 w 6194"/>
              <a:gd name="T77" fmla="*/ 2285 h 2300"/>
              <a:gd name="T78" fmla="*/ 2551 w 6194"/>
              <a:gd name="T79" fmla="*/ 1707 h 2300"/>
              <a:gd name="T80" fmla="*/ 2227 w 6194"/>
              <a:gd name="T81" fmla="*/ 1527 h 2300"/>
              <a:gd name="T82" fmla="*/ 2476 w 6194"/>
              <a:gd name="T83" fmla="*/ 1707 h 2300"/>
              <a:gd name="T84" fmla="*/ 2932 w 6194"/>
              <a:gd name="T85" fmla="*/ 2114 h 2300"/>
              <a:gd name="T86" fmla="*/ 3013 w 6194"/>
              <a:gd name="T87" fmla="*/ 2285 h 2300"/>
              <a:gd name="T88" fmla="*/ 3412 w 6194"/>
              <a:gd name="T89" fmla="*/ 2285 h 2300"/>
              <a:gd name="T90" fmla="*/ 3486 w 6194"/>
              <a:gd name="T91" fmla="*/ 1891 h 2300"/>
              <a:gd name="T92" fmla="*/ 3486 w 6194"/>
              <a:gd name="T93" fmla="*/ 1531 h 2300"/>
              <a:gd name="T94" fmla="*/ 3412 w 6194"/>
              <a:gd name="T95" fmla="*/ 2285 h 2300"/>
              <a:gd name="T96" fmla="*/ 4468 w 6194"/>
              <a:gd name="T97" fmla="*/ 2096 h 2300"/>
              <a:gd name="T98" fmla="*/ 4086 w 6194"/>
              <a:gd name="T99" fmla="*/ 2285 h 2300"/>
              <a:gd name="T100" fmla="*/ 4143 w 6194"/>
              <a:gd name="T101" fmla="*/ 1650 h 2300"/>
              <a:gd name="T102" fmla="*/ 4523 w 6194"/>
              <a:gd name="T103" fmla="*/ 1465 h 2300"/>
              <a:gd name="T104" fmla="*/ 645 w 6194"/>
              <a:gd name="T105" fmla="*/ 0 h 2300"/>
              <a:gd name="T106" fmla="*/ 645 w 6194"/>
              <a:gd name="T107" fmla="*/ 59 h 2300"/>
              <a:gd name="T108" fmla="*/ 1089 w 6194"/>
              <a:gd name="T109" fmla="*/ 645 h 2300"/>
              <a:gd name="T110" fmla="*/ 1089 w 6194"/>
              <a:gd name="T111" fmla="*/ 645 h 2300"/>
              <a:gd name="T112" fmla="*/ 645 w 6194"/>
              <a:gd name="T113" fmla="*/ 1030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94" h="2300">
                <a:moveTo>
                  <a:pt x="2040" y="512"/>
                </a:moveTo>
                <a:cubicBezTo>
                  <a:pt x="1905" y="1055"/>
                  <a:pt x="1905" y="1055"/>
                  <a:pt x="1905" y="1055"/>
                </a:cubicBezTo>
                <a:cubicBezTo>
                  <a:pt x="1786" y="1055"/>
                  <a:pt x="1786" y="1055"/>
                  <a:pt x="1786" y="1055"/>
                </a:cubicBezTo>
                <a:cubicBezTo>
                  <a:pt x="1625" y="235"/>
                  <a:pt x="1625" y="235"/>
                  <a:pt x="1625" y="235"/>
                </a:cubicBezTo>
                <a:cubicBezTo>
                  <a:pt x="1703" y="235"/>
                  <a:pt x="1703" y="235"/>
                  <a:pt x="1703" y="235"/>
                </a:cubicBezTo>
                <a:cubicBezTo>
                  <a:pt x="1824" y="866"/>
                  <a:pt x="1824" y="866"/>
                  <a:pt x="1824" y="866"/>
                </a:cubicBezTo>
                <a:cubicBezTo>
                  <a:pt x="1832" y="908"/>
                  <a:pt x="1839" y="954"/>
                  <a:pt x="1847" y="997"/>
                </a:cubicBezTo>
                <a:cubicBezTo>
                  <a:pt x="1850" y="997"/>
                  <a:pt x="1850" y="997"/>
                  <a:pt x="1850" y="997"/>
                </a:cubicBezTo>
                <a:cubicBezTo>
                  <a:pt x="1860" y="954"/>
                  <a:pt x="1870" y="909"/>
                  <a:pt x="1880" y="866"/>
                </a:cubicBezTo>
                <a:cubicBezTo>
                  <a:pt x="2006" y="359"/>
                  <a:pt x="2006" y="359"/>
                  <a:pt x="2006" y="359"/>
                </a:cubicBezTo>
                <a:cubicBezTo>
                  <a:pt x="2123" y="359"/>
                  <a:pt x="2123" y="359"/>
                  <a:pt x="2123" y="359"/>
                </a:cubicBezTo>
                <a:cubicBezTo>
                  <a:pt x="2250" y="870"/>
                  <a:pt x="2250" y="870"/>
                  <a:pt x="2250" y="870"/>
                </a:cubicBezTo>
                <a:cubicBezTo>
                  <a:pt x="2260" y="912"/>
                  <a:pt x="2270" y="954"/>
                  <a:pt x="2279" y="997"/>
                </a:cubicBezTo>
                <a:cubicBezTo>
                  <a:pt x="2283" y="997"/>
                  <a:pt x="2283" y="997"/>
                  <a:pt x="2283" y="997"/>
                </a:cubicBezTo>
                <a:cubicBezTo>
                  <a:pt x="2290" y="951"/>
                  <a:pt x="2296" y="913"/>
                  <a:pt x="2305" y="866"/>
                </a:cubicBezTo>
                <a:cubicBezTo>
                  <a:pt x="2425" y="235"/>
                  <a:pt x="2425" y="235"/>
                  <a:pt x="2425" y="235"/>
                </a:cubicBezTo>
                <a:cubicBezTo>
                  <a:pt x="2502" y="235"/>
                  <a:pt x="2502" y="235"/>
                  <a:pt x="2502" y="235"/>
                </a:cubicBezTo>
                <a:cubicBezTo>
                  <a:pt x="2340" y="1055"/>
                  <a:pt x="2340" y="1055"/>
                  <a:pt x="2340" y="1055"/>
                </a:cubicBezTo>
                <a:cubicBezTo>
                  <a:pt x="2222" y="1055"/>
                  <a:pt x="2222" y="1055"/>
                  <a:pt x="2222" y="1055"/>
                </a:cubicBezTo>
                <a:cubicBezTo>
                  <a:pt x="2087" y="512"/>
                  <a:pt x="2087" y="512"/>
                  <a:pt x="2087" y="512"/>
                </a:cubicBezTo>
                <a:cubicBezTo>
                  <a:pt x="2080" y="481"/>
                  <a:pt x="2072" y="452"/>
                  <a:pt x="2066" y="421"/>
                </a:cubicBezTo>
                <a:cubicBezTo>
                  <a:pt x="2062" y="421"/>
                  <a:pt x="2062" y="421"/>
                  <a:pt x="2062" y="421"/>
                </a:cubicBezTo>
                <a:cubicBezTo>
                  <a:pt x="2055" y="452"/>
                  <a:pt x="2048" y="481"/>
                  <a:pt x="2040" y="512"/>
                </a:cubicBezTo>
                <a:close/>
                <a:moveTo>
                  <a:pt x="2590" y="1055"/>
                </a:moveTo>
                <a:cubicBezTo>
                  <a:pt x="2515" y="1055"/>
                  <a:pt x="2515" y="1055"/>
                  <a:pt x="2515" y="1055"/>
                </a:cubicBezTo>
                <a:cubicBezTo>
                  <a:pt x="2794" y="235"/>
                  <a:pt x="2794" y="235"/>
                  <a:pt x="2794" y="235"/>
                </a:cubicBezTo>
                <a:cubicBezTo>
                  <a:pt x="2896" y="235"/>
                  <a:pt x="2896" y="235"/>
                  <a:pt x="2896" y="235"/>
                </a:cubicBezTo>
                <a:cubicBezTo>
                  <a:pt x="3173" y="1055"/>
                  <a:pt x="3173" y="1055"/>
                  <a:pt x="3173" y="1055"/>
                </a:cubicBezTo>
                <a:cubicBezTo>
                  <a:pt x="3095" y="1055"/>
                  <a:pt x="3095" y="1055"/>
                  <a:pt x="3095" y="1055"/>
                </a:cubicBezTo>
                <a:cubicBezTo>
                  <a:pt x="2999" y="765"/>
                  <a:pt x="2999" y="765"/>
                  <a:pt x="2999" y="765"/>
                </a:cubicBezTo>
                <a:cubicBezTo>
                  <a:pt x="2688" y="765"/>
                  <a:pt x="2688" y="765"/>
                  <a:pt x="2688" y="765"/>
                </a:cubicBezTo>
                <a:lnTo>
                  <a:pt x="2590" y="1055"/>
                </a:lnTo>
                <a:close/>
                <a:moveTo>
                  <a:pt x="2710" y="697"/>
                </a:moveTo>
                <a:cubicBezTo>
                  <a:pt x="2976" y="697"/>
                  <a:pt x="2976" y="697"/>
                  <a:pt x="2976" y="697"/>
                </a:cubicBezTo>
                <a:cubicBezTo>
                  <a:pt x="2883" y="423"/>
                  <a:pt x="2883" y="423"/>
                  <a:pt x="2883" y="423"/>
                </a:cubicBezTo>
                <a:cubicBezTo>
                  <a:pt x="2869" y="381"/>
                  <a:pt x="2858" y="341"/>
                  <a:pt x="2848" y="296"/>
                </a:cubicBezTo>
                <a:cubicBezTo>
                  <a:pt x="2840" y="296"/>
                  <a:pt x="2840" y="296"/>
                  <a:pt x="2840" y="296"/>
                </a:cubicBezTo>
                <a:cubicBezTo>
                  <a:pt x="2829" y="341"/>
                  <a:pt x="2818" y="381"/>
                  <a:pt x="2805" y="423"/>
                </a:cubicBezTo>
                <a:lnTo>
                  <a:pt x="2710" y="697"/>
                </a:lnTo>
                <a:close/>
                <a:moveTo>
                  <a:pt x="3637" y="235"/>
                </a:moveTo>
                <a:cubicBezTo>
                  <a:pt x="3914" y="1055"/>
                  <a:pt x="3914" y="1055"/>
                  <a:pt x="3914" y="1055"/>
                </a:cubicBezTo>
                <a:cubicBezTo>
                  <a:pt x="3835" y="1055"/>
                  <a:pt x="3835" y="1055"/>
                  <a:pt x="3835" y="1055"/>
                </a:cubicBezTo>
                <a:cubicBezTo>
                  <a:pt x="3739" y="765"/>
                  <a:pt x="3739" y="765"/>
                  <a:pt x="3739" y="765"/>
                </a:cubicBezTo>
                <a:cubicBezTo>
                  <a:pt x="3428" y="765"/>
                  <a:pt x="3428" y="765"/>
                  <a:pt x="3428" y="765"/>
                </a:cubicBezTo>
                <a:cubicBezTo>
                  <a:pt x="3331" y="1055"/>
                  <a:pt x="3331" y="1055"/>
                  <a:pt x="3331" y="1055"/>
                </a:cubicBezTo>
                <a:cubicBezTo>
                  <a:pt x="3256" y="1055"/>
                  <a:pt x="3256" y="1055"/>
                  <a:pt x="3256" y="1055"/>
                </a:cubicBezTo>
                <a:cubicBezTo>
                  <a:pt x="3534" y="235"/>
                  <a:pt x="3534" y="235"/>
                  <a:pt x="3534" y="235"/>
                </a:cubicBezTo>
                <a:lnTo>
                  <a:pt x="3637" y="235"/>
                </a:lnTo>
                <a:close/>
                <a:moveTo>
                  <a:pt x="3716" y="697"/>
                </a:moveTo>
                <a:cubicBezTo>
                  <a:pt x="3623" y="423"/>
                  <a:pt x="3623" y="423"/>
                  <a:pt x="3623" y="423"/>
                </a:cubicBezTo>
                <a:cubicBezTo>
                  <a:pt x="3609" y="381"/>
                  <a:pt x="3598" y="341"/>
                  <a:pt x="3588" y="296"/>
                </a:cubicBezTo>
                <a:cubicBezTo>
                  <a:pt x="3580" y="296"/>
                  <a:pt x="3580" y="296"/>
                  <a:pt x="3580" y="296"/>
                </a:cubicBezTo>
                <a:cubicBezTo>
                  <a:pt x="3569" y="341"/>
                  <a:pt x="3558" y="381"/>
                  <a:pt x="3545" y="423"/>
                </a:cubicBezTo>
                <a:cubicBezTo>
                  <a:pt x="3450" y="697"/>
                  <a:pt x="3450" y="697"/>
                  <a:pt x="3450" y="697"/>
                </a:cubicBezTo>
                <a:lnTo>
                  <a:pt x="3716" y="697"/>
                </a:lnTo>
                <a:close/>
                <a:moveTo>
                  <a:pt x="4104" y="1055"/>
                </a:moveTo>
                <a:cubicBezTo>
                  <a:pt x="4030" y="1055"/>
                  <a:pt x="4030" y="1055"/>
                  <a:pt x="4030" y="1055"/>
                </a:cubicBezTo>
                <a:cubicBezTo>
                  <a:pt x="4030" y="235"/>
                  <a:pt x="4030" y="235"/>
                  <a:pt x="4030" y="235"/>
                </a:cubicBezTo>
                <a:cubicBezTo>
                  <a:pt x="4108" y="232"/>
                  <a:pt x="4153" y="231"/>
                  <a:pt x="4222" y="231"/>
                </a:cubicBezTo>
                <a:cubicBezTo>
                  <a:pt x="4415" y="231"/>
                  <a:pt x="4545" y="281"/>
                  <a:pt x="4545" y="468"/>
                </a:cubicBezTo>
                <a:cubicBezTo>
                  <a:pt x="4545" y="477"/>
                  <a:pt x="4545" y="477"/>
                  <a:pt x="4545" y="477"/>
                </a:cubicBezTo>
                <a:cubicBezTo>
                  <a:pt x="4545" y="609"/>
                  <a:pt x="4487" y="675"/>
                  <a:pt x="4380" y="705"/>
                </a:cubicBezTo>
                <a:cubicBezTo>
                  <a:pt x="4593" y="1055"/>
                  <a:pt x="4593" y="1055"/>
                  <a:pt x="4593" y="1055"/>
                </a:cubicBezTo>
                <a:cubicBezTo>
                  <a:pt x="4506" y="1055"/>
                  <a:pt x="4506" y="1055"/>
                  <a:pt x="4506" y="1055"/>
                </a:cubicBezTo>
                <a:cubicBezTo>
                  <a:pt x="4301" y="721"/>
                  <a:pt x="4301" y="721"/>
                  <a:pt x="4301" y="721"/>
                </a:cubicBezTo>
                <a:cubicBezTo>
                  <a:pt x="4277" y="722"/>
                  <a:pt x="4246" y="722"/>
                  <a:pt x="4224" y="722"/>
                </a:cubicBezTo>
                <a:cubicBezTo>
                  <a:pt x="4183" y="722"/>
                  <a:pt x="4137" y="722"/>
                  <a:pt x="4104" y="721"/>
                </a:cubicBezTo>
                <a:lnTo>
                  <a:pt x="4104" y="1055"/>
                </a:lnTo>
                <a:close/>
                <a:moveTo>
                  <a:pt x="4104" y="656"/>
                </a:moveTo>
                <a:cubicBezTo>
                  <a:pt x="4140" y="657"/>
                  <a:pt x="4183" y="657"/>
                  <a:pt x="4224" y="657"/>
                </a:cubicBezTo>
                <a:cubicBezTo>
                  <a:pt x="4393" y="657"/>
                  <a:pt x="4470" y="611"/>
                  <a:pt x="4470" y="477"/>
                </a:cubicBezTo>
                <a:cubicBezTo>
                  <a:pt x="4470" y="468"/>
                  <a:pt x="4470" y="468"/>
                  <a:pt x="4470" y="468"/>
                </a:cubicBezTo>
                <a:cubicBezTo>
                  <a:pt x="4470" y="333"/>
                  <a:pt x="4389" y="297"/>
                  <a:pt x="4222" y="297"/>
                </a:cubicBezTo>
                <a:cubicBezTo>
                  <a:pt x="4185" y="297"/>
                  <a:pt x="4141" y="299"/>
                  <a:pt x="4104" y="300"/>
                </a:cubicBezTo>
                <a:lnTo>
                  <a:pt x="4104" y="656"/>
                </a:lnTo>
                <a:close/>
                <a:moveTo>
                  <a:pt x="5284" y="596"/>
                </a:moveTo>
                <a:cubicBezTo>
                  <a:pt x="5284" y="693"/>
                  <a:pt x="5284" y="693"/>
                  <a:pt x="5284" y="693"/>
                </a:cubicBezTo>
                <a:cubicBezTo>
                  <a:pt x="5284" y="930"/>
                  <a:pt x="5183" y="1060"/>
                  <a:pt x="4931" y="1060"/>
                </a:cubicBezTo>
                <a:cubicBezTo>
                  <a:pt x="4839" y="1060"/>
                  <a:pt x="4791" y="1057"/>
                  <a:pt x="4711" y="1055"/>
                </a:cubicBezTo>
                <a:cubicBezTo>
                  <a:pt x="4711" y="235"/>
                  <a:pt x="4711" y="235"/>
                  <a:pt x="4711" y="235"/>
                </a:cubicBezTo>
                <a:cubicBezTo>
                  <a:pt x="4799" y="233"/>
                  <a:pt x="4830" y="232"/>
                  <a:pt x="4931" y="232"/>
                </a:cubicBezTo>
                <a:cubicBezTo>
                  <a:pt x="5178" y="232"/>
                  <a:pt x="5284" y="359"/>
                  <a:pt x="5284" y="596"/>
                </a:cubicBezTo>
                <a:close/>
                <a:moveTo>
                  <a:pt x="5210" y="596"/>
                </a:moveTo>
                <a:cubicBezTo>
                  <a:pt x="5210" y="374"/>
                  <a:pt x="5112" y="298"/>
                  <a:pt x="4926" y="298"/>
                </a:cubicBezTo>
                <a:cubicBezTo>
                  <a:pt x="4871" y="298"/>
                  <a:pt x="4828" y="299"/>
                  <a:pt x="4784" y="300"/>
                </a:cubicBezTo>
                <a:cubicBezTo>
                  <a:pt x="4784" y="990"/>
                  <a:pt x="4784" y="990"/>
                  <a:pt x="4784" y="990"/>
                </a:cubicBezTo>
                <a:cubicBezTo>
                  <a:pt x="4826" y="992"/>
                  <a:pt x="4874" y="994"/>
                  <a:pt x="4926" y="994"/>
                </a:cubicBezTo>
                <a:cubicBezTo>
                  <a:pt x="5112" y="994"/>
                  <a:pt x="5210" y="915"/>
                  <a:pt x="5210" y="693"/>
                </a:cubicBezTo>
                <a:lnTo>
                  <a:pt x="5210" y="596"/>
                </a:lnTo>
                <a:close/>
                <a:moveTo>
                  <a:pt x="5427" y="1055"/>
                </a:moveTo>
                <a:cubicBezTo>
                  <a:pt x="5501" y="1055"/>
                  <a:pt x="5501" y="1055"/>
                  <a:pt x="5501" y="1055"/>
                </a:cubicBezTo>
                <a:cubicBezTo>
                  <a:pt x="5501" y="235"/>
                  <a:pt x="5501" y="235"/>
                  <a:pt x="5501" y="235"/>
                </a:cubicBezTo>
                <a:cubicBezTo>
                  <a:pt x="5427" y="235"/>
                  <a:pt x="5427" y="235"/>
                  <a:pt x="5427" y="235"/>
                </a:cubicBezTo>
                <a:lnTo>
                  <a:pt x="5427" y="1055"/>
                </a:lnTo>
                <a:close/>
                <a:moveTo>
                  <a:pt x="5977" y="288"/>
                </a:moveTo>
                <a:cubicBezTo>
                  <a:pt x="6031" y="288"/>
                  <a:pt x="6147" y="297"/>
                  <a:pt x="6194" y="301"/>
                </a:cubicBezTo>
                <a:cubicBezTo>
                  <a:pt x="6194" y="240"/>
                  <a:pt x="6194" y="240"/>
                  <a:pt x="6194" y="240"/>
                </a:cubicBezTo>
                <a:cubicBezTo>
                  <a:pt x="6171" y="237"/>
                  <a:pt x="6074" y="222"/>
                  <a:pt x="5967" y="222"/>
                </a:cubicBezTo>
                <a:cubicBezTo>
                  <a:pt x="5791" y="222"/>
                  <a:pt x="5643" y="301"/>
                  <a:pt x="5643" y="595"/>
                </a:cubicBezTo>
                <a:cubicBezTo>
                  <a:pt x="5643" y="695"/>
                  <a:pt x="5643" y="695"/>
                  <a:pt x="5643" y="695"/>
                </a:cubicBezTo>
                <a:cubicBezTo>
                  <a:pt x="5643" y="977"/>
                  <a:pt x="5779" y="1070"/>
                  <a:pt x="5967" y="1070"/>
                </a:cubicBezTo>
                <a:cubicBezTo>
                  <a:pt x="6059" y="1070"/>
                  <a:pt x="6145" y="1057"/>
                  <a:pt x="6194" y="1050"/>
                </a:cubicBezTo>
                <a:cubicBezTo>
                  <a:pt x="6194" y="632"/>
                  <a:pt x="6194" y="632"/>
                  <a:pt x="6194" y="632"/>
                </a:cubicBezTo>
                <a:cubicBezTo>
                  <a:pt x="6120" y="632"/>
                  <a:pt x="6120" y="632"/>
                  <a:pt x="6120" y="632"/>
                </a:cubicBezTo>
                <a:cubicBezTo>
                  <a:pt x="6120" y="997"/>
                  <a:pt x="6120" y="997"/>
                  <a:pt x="6120" y="997"/>
                </a:cubicBezTo>
                <a:cubicBezTo>
                  <a:pt x="6077" y="1001"/>
                  <a:pt x="6023" y="1002"/>
                  <a:pt x="5975" y="1002"/>
                </a:cubicBezTo>
                <a:cubicBezTo>
                  <a:pt x="5813" y="1002"/>
                  <a:pt x="5717" y="932"/>
                  <a:pt x="5717" y="695"/>
                </a:cubicBezTo>
                <a:cubicBezTo>
                  <a:pt x="5717" y="595"/>
                  <a:pt x="5717" y="595"/>
                  <a:pt x="5717" y="595"/>
                </a:cubicBezTo>
                <a:cubicBezTo>
                  <a:pt x="5717" y="348"/>
                  <a:pt x="5820" y="288"/>
                  <a:pt x="5977" y="288"/>
                </a:cubicBezTo>
                <a:close/>
                <a:moveTo>
                  <a:pt x="430" y="1851"/>
                </a:moveTo>
                <a:cubicBezTo>
                  <a:pt x="319" y="1800"/>
                  <a:pt x="319" y="1800"/>
                  <a:pt x="319" y="1800"/>
                </a:cubicBezTo>
                <a:cubicBezTo>
                  <a:pt x="223" y="1757"/>
                  <a:pt x="182" y="1716"/>
                  <a:pt x="182" y="1642"/>
                </a:cubicBezTo>
                <a:cubicBezTo>
                  <a:pt x="182" y="1547"/>
                  <a:pt x="254" y="1517"/>
                  <a:pt x="371" y="1517"/>
                </a:cubicBezTo>
                <a:cubicBezTo>
                  <a:pt x="450" y="1517"/>
                  <a:pt x="543" y="1526"/>
                  <a:pt x="590" y="1531"/>
                </a:cubicBezTo>
                <a:cubicBezTo>
                  <a:pt x="590" y="1472"/>
                  <a:pt x="590" y="1472"/>
                  <a:pt x="590" y="1472"/>
                </a:cubicBezTo>
                <a:cubicBezTo>
                  <a:pt x="552" y="1464"/>
                  <a:pt x="460" y="1452"/>
                  <a:pt x="369" y="1452"/>
                </a:cubicBezTo>
                <a:cubicBezTo>
                  <a:pt x="199" y="1452"/>
                  <a:pt x="108" y="1510"/>
                  <a:pt x="108" y="1642"/>
                </a:cubicBezTo>
                <a:cubicBezTo>
                  <a:pt x="108" y="1753"/>
                  <a:pt x="175" y="1811"/>
                  <a:pt x="286" y="1862"/>
                </a:cubicBezTo>
                <a:cubicBezTo>
                  <a:pt x="397" y="1913"/>
                  <a:pt x="397" y="1913"/>
                  <a:pt x="397" y="1913"/>
                </a:cubicBezTo>
                <a:cubicBezTo>
                  <a:pt x="506" y="1964"/>
                  <a:pt x="543" y="2003"/>
                  <a:pt x="543" y="2083"/>
                </a:cubicBezTo>
                <a:cubicBezTo>
                  <a:pt x="543" y="2195"/>
                  <a:pt x="473" y="2236"/>
                  <a:pt x="353" y="2236"/>
                </a:cubicBezTo>
                <a:cubicBezTo>
                  <a:pt x="262" y="2236"/>
                  <a:pt x="181" y="2228"/>
                  <a:pt x="126" y="2221"/>
                </a:cubicBezTo>
                <a:cubicBezTo>
                  <a:pt x="126" y="2280"/>
                  <a:pt x="126" y="2280"/>
                  <a:pt x="126" y="2280"/>
                </a:cubicBezTo>
                <a:cubicBezTo>
                  <a:pt x="162" y="2288"/>
                  <a:pt x="257" y="2300"/>
                  <a:pt x="353" y="2300"/>
                </a:cubicBezTo>
                <a:cubicBezTo>
                  <a:pt x="529" y="2300"/>
                  <a:pt x="618" y="2226"/>
                  <a:pt x="618" y="2083"/>
                </a:cubicBezTo>
                <a:cubicBezTo>
                  <a:pt x="618" y="1966"/>
                  <a:pt x="558" y="1909"/>
                  <a:pt x="430" y="1851"/>
                </a:cubicBezTo>
                <a:close/>
                <a:moveTo>
                  <a:pt x="706" y="1531"/>
                </a:moveTo>
                <a:cubicBezTo>
                  <a:pt x="971" y="1531"/>
                  <a:pt x="971" y="1531"/>
                  <a:pt x="971" y="1531"/>
                </a:cubicBezTo>
                <a:cubicBezTo>
                  <a:pt x="971" y="2285"/>
                  <a:pt x="971" y="2285"/>
                  <a:pt x="971" y="2285"/>
                </a:cubicBezTo>
                <a:cubicBezTo>
                  <a:pt x="1045" y="2285"/>
                  <a:pt x="1045" y="2285"/>
                  <a:pt x="1045" y="2285"/>
                </a:cubicBezTo>
                <a:cubicBezTo>
                  <a:pt x="1045" y="1531"/>
                  <a:pt x="1045" y="1531"/>
                  <a:pt x="1045" y="1531"/>
                </a:cubicBezTo>
                <a:cubicBezTo>
                  <a:pt x="1311" y="1531"/>
                  <a:pt x="1311" y="1531"/>
                  <a:pt x="1311" y="1531"/>
                </a:cubicBezTo>
                <a:cubicBezTo>
                  <a:pt x="1311" y="1465"/>
                  <a:pt x="1311" y="1465"/>
                  <a:pt x="1311" y="1465"/>
                </a:cubicBezTo>
                <a:cubicBezTo>
                  <a:pt x="706" y="1465"/>
                  <a:pt x="706" y="1465"/>
                  <a:pt x="706" y="1465"/>
                </a:cubicBezTo>
                <a:lnTo>
                  <a:pt x="706" y="1531"/>
                </a:lnTo>
                <a:close/>
                <a:moveTo>
                  <a:pt x="1431" y="2285"/>
                </a:moveTo>
                <a:cubicBezTo>
                  <a:pt x="1903" y="2285"/>
                  <a:pt x="1903" y="2285"/>
                  <a:pt x="1903" y="2285"/>
                </a:cubicBezTo>
                <a:cubicBezTo>
                  <a:pt x="1903" y="2220"/>
                  <a:pt x="1903" y="2220"/>
                  <a:pt x="1903" y="2220"/>
                </a:cubicBezTo>
                <a:cubicBezTo>
                  <a:pt x="1505" y="2220"/>
                  <a:pt x="1505" y="2220"/>
                  <a:pt x="1505" y="2220"/>
                </a:cubicBezTo>
                <a:cubicBezTo>
                  <a:pt x="1505" y="1891"/>
                  <a:pt x="1505" y="1891"/>
                  <a:pt x="1505" y="1891"/>
                </a:cubicBezTo>
                <a:cubicBezTo>
                  <a:pt x="1877" y="1891"/>
                  <a:pt x="1877" y="1891"/>
                  <a:pt x="1877" y="1891"/>
                </a:cubicBezTo>
                <a:cubicBezTo>
                  <a:pt x="1877" y="1824"/>
                  <a:pt x="1877" y="1824"/>
                  <a:pt x="1877" y="1824"/>
                </a:cubicBezTo>
                <a:cubicBezTo>
                  <a:pt x="1505" y="1824"/>
                  <a:pt x="1505" y="1824"/>
                  <a:pt x="1505" y="1824"/>
                </a:cubicBezTo>
                <a:cubicBezTo>
                  <a:pt x="1505" y="1531"/>
                  <a:pt x="1505" y="1531"/>
                  <a:pt x="1505" y="1531"/>
                </a:cubicBezTo>
                <a:cubicBezTo>
                  <a:pt x="1903" y="1531"/>
                  <a:pt x="1903" y="1531"/>
                  <a:pt x="1903" y="1531"/>
                </a:cubicBezTo>
                <a:cubicBezTo>
                  <a:pt x="1903" y="1465"/>
                  <a:pt x="1903" y="1465"/>
                  <a:pt x="1903" y="1465"/>
                </a:cubicBezTo>
                <a:cubicBezTo>
                  <a:pt x="1431" y="1465"/>
                  <a:pt x="1431" y="1465"/>
                  <a:pt x="1431" y="1465"/>
                </a:cubicBezTo>
                <a:lnTo>
                  <a:pt x="1431" y="2285"/>
                </a:lnTo>
                <a:close/>
                <a:moveTo>
                  <a:pt x="2385" y="1936"/>
                </a:moveTo>
                <a:cubicBezTo>
                  <a:pt x="2598" y="2285"/>
                  <a:pt x="2598" y="2285"/>
                  <a:pt x="2598" y="2285"/>
                </a:cubicBezTo>
                <a:cubicBezTo>
                  <a:pt x="2511" y="2285"/>
                  <a:pt x="2511" y="2285"/>
                  <a:pt x="2511" y="2285"/>
                </a:cubicBezTo>
                <a:cubicBezTo>
                  <a:pt x="2307" y="1951"/>
                  <a:pt x="2307" y="1951"/>
                  <a:pt x="2307" y="1951"/>
                </a:cubicBezTo>
                <a:cubicBezTo>
                  <a:pt x="2283" y="1952"/>
                  <a:pt x="2252" y="1952"/>
                  <a:pt x="2230" y="1952"/>
                </a:cubicBezTo>
                <a:cubicBezTo>
                  <a:pt x="2189" y="1952"/>
                  <a:pt x="2142" y="1952"/>
                  <a:pt x="2109" y="1951"/>
                </a:cubicBezTo>
                <a:cubicBezTo>
                  <a:pt x="2109" y="2285"/>
                  <a:pt x="2109" y="2285"/>
                  <a:pt x="2109" y="2285"/>
                </a:cubicBezTo>
                <a:cubicBezTo>
                  <a:pt x="2035" y="2285"/>
                  <a:pt x="2035" y="2285"/>
                  <a:pt x="2035" y="2285"/>
                </a:cubicBezTo>
                <a:cubicBezTo>
                  <a:pt x="2035" y="1465"/>
                  <a:pt x="2035" y="1465"/>
                  <a:pt x="2035" y="1465"/>
                </a:cubicBezTo>
                <a:cubicBezTo>
                  <a:pt x="2114" y="1462"/>
                  <a:pt x="2159" y="1461"/>
                  <a:pt x="2227" y="1461"/>
                </a:cubicBezTo>
                <a:cubicBezTo>
                  <a:pt x="2421" y="1461"/>
                  <a:pt x="2551" y="1512"/>
                  <a:pt x="2551" y="1698"/>
                </a:cubicBezTo>
                <a:cubicBezTo>
                  <a:pt x="2551" y="1707"/>
                  <a:pt x="2551" y="1707"/>
                  <a:pt x="2551" y="1707"/>
                </a:cubicBezTo>
                <a:cubicBezTo>
                  <a:pt x="2551" y="1839"/>
                  <a:pt x="2492" y="1906"/>
                  <a:pt x="2385" y="1936"/>
                </a:cubicBezTo>
                <a:close/>
                <a:moveTo>
                  <a:pt x="2476" y="1707"/>
                </a:moveTo>
                <a:cubicBezTo>
                  <a:pt x="2476" y="1698"/>
                  <a:pt x="2476" y="1698"/>
                  <a:pt x="2476" y="1698"/>
                </a:cubicBezTo>
                <a:cubicBezTo>
                  <a:pt x="2476" y="1563"/>
                  <a:pt x="2394" y="1527"/>
                  <a:pt x="2227" y="1527"/>
                </a:cubicBezTo>
                <a:cubicBezTo>
                  <a:pt x="2191" y="1527"/>
                  <a:pt x="2147" y="1529"/>
                  <a:pt x="2109" y="1530"/>
                </a:cubicBezTo>
                <a:cubicBezTo>
                  <a:pt x="2109" y="1886"/>
                  <a:pt x="2109" y="1886"/>
                  <a:pt x="2109" y="1886"/>
                </a:cubicBezTo>
                <a:cubicBezTo>
                  <a:pt x="2146" y="1887"/>
                  <a:pt x="2189" y="1887"/>
                  <a:pt x="2230" y="1887"/>
                </a:cubicBezTo>
                <a:cubicBezTo>
                  <a:pt x="2399" y="1887"/>
                  <a:pt x="2476" y="1842"/>
                  <a:pt x="2476" y="1707"/>
                </a:cubicBezTo>
                <a:close/>
                <a:moveTo>
                  <a:pt x="2998" y="2114"/>
                </a:moveTo>
                <a:cubicBezTo>
                  <a:pt x="2985" y="2152"/>
                  <a:pt x="2975" y="2193"/>
                  <a:pt x="2966" y="2229"/>
                </a:cubicBezTo>
                <a:cubicBezTo>
                  <a:pt x="2964" y="2229"/>
                  <a:pt x="2964" y="2229"/>
                  <a:pt x="2964" y="2229"/>
                </a:cubicBezTo>
                <a:cubicBezTo>
                  <a:pt x="2954" y="2194"/>
                  <a:pt x="2945" y="2152"/>
                  <a:pt x="2932" y="2114"/>
                </a:cubicBezTo>
                <a:cubicBezTo>
                  <a:pt x="2712" y="1465"/>
                  <a:pt x="2712" y="1465"/>
                  <a:pt x="2712" y="1465"/>
                </a:cubicBezTo>
                <a:cubicBezTo>
                  <a:pt x="2634" y="1465"/>
                  <a:pt x="2634" y="1465"/>
                  <a:pt x="2634" y="1465"/>
                </a:cubicBezTo>
                <a:cubicBezTo>
                  <a:pt x="2913" y="2285"/>
                  <a:pt x="2913" y="2285"/>
                  <a:pt x="2913" y="2285"/>
                </a:cubicBezTo>
                <a:cubicBezTo>
                  <a:pt x="3013" y="2285"/>
                  <a:pt x="3013" y="2285"/>
                  <a:pt x="3013" y="2285"/>
                </a:cubicBezTo>
                <a:cubicBezTo>
                  <a:pt x="3293" y="1465"/>
                  <a:pt x="3293" y="1465"/>
                  <a:pt x="3293" y="1465"/>
                </a:cubicBezTo>
                <a:cubicBezTo>
                  <a:pt x="3217" y="1465"/>
                  <a:pt x="3217" y="1465"/>
                  <a:pt x="3217" y="1465"/>
                </a:cubicBezTo>
                <a:lnTo>
                  <a:pt x="2998" y="2114"/>
                </a:lnTo>
                <a:close/>
                <a:moveTo>
                  <a:pt x="3412" y="2285"/>
                </a:moveTo>
                <a:cubicBezTo>
                  <a:pt x="3885" y="2285"/>
                  <a:pt x="3885" y="2285"/>
                  <a:pt x="3885" y="2285"/>
                </a:cubicBezTo>
                <a:cubicBezTo>
                  <a:pt x="3885" y="2220"/>
                  <a:pt x="3885" y="2220"/>
                  <a:pt x="3885" y="2220"/>
                </a:cubicBezTo>
                <a:cubicBezTo>
                  <a:pt x="3486" y="2220"/>
                  <a:pt x="3486" y="2220"/>
                  <a:pt x="3486" y="2220"/>
                </a:cubicBezTo>
                <a:cubicBezTo>
                  <a:pt x="3486" y="1891"/>
                  <a:pt x="3486" y="1891"/>
                  <a:pt x="3486" y="1891"/>
                </a:cubicBezTo>
                <a:cubicBezTo>
                  <a:pt x="3858" y="1891"/>
                  <a:pt x="3858" y="1891"/>
                  <a:pt x="3858" y="1891"/>
                </a:cubicBezTo>
                <a:cubicBezTo>
                  <a:pt x="3858" y="1824"/>
                  <a:pt x="3858" y="1824"/>
                  <a:pt x="3858" y="1824"/>
                </a:cubicBezTo>
                <a:cubicBezTo>
                  <a:pt x="3486" y="1824"/>
                  <a:pt x="3486" y="1824"/>
                  <a:pt x="3486" y="1824"/>
                </a:cubicBezTo>
                <a:cubicBezTo>
                  <a:pt x="3486" y="1531"/>
                  <a:pt x="3486" y="1531"/>
                  <a:pt x="3486" y="1531"/>
                </a:cubicBezTo>
                <a:cubicBezTo>
                  <a:pt x="3885" y="1531"/>
                  <a:pt x="3885" y="1531"/>
                  <a:pt x="3885" y="1531"/>
                </a:cubicBezTo>
                <a:cubicBezTo>
                  <a:pt x="3885" y="1465"/>
                  <a:pt x="3885" y="1465"/>
                  <a:pt x="3885" y="1465"/>
                </a:cubicBezTo>
                <a:cubicBezTo>
                  <a:pt x="3412" y="1465"/>
                  <a:pt x="3412" y="1465"/>
                  <a:pt x="3412" y="1465"/>
                </a:cubicBezTo>
                <a:lnTo>
                  <a:pt x="3412" y="2285"/>
                </a:lnTo>
                <a:close/>
                <a:moveTo>
                  <a:pt x="4523" y="2065"/>
                </a:moveTo>
                <a:cubicBezTo>
                  <a:pt x="4523" y="2107"/>
                  <a:pt x="4524" y="2156"/>
                  <a:pt x="4526" y="2208"/>
                </a:cubicBezTo>
                <a:cubicBezTo>
                  <a:pt x="4525" y="2208"/>
                  <a:pt x="4525" y="2208"/>
                  <a:pt x="4525" y="2208"/>
                </a:cubicBezTo>
                <a:cubicBezTo>
                  <a:pt x="4507" y="2172"/>
                  <a:pt x="4486" y="2129"/>
                  <a:pt x="4468" y="2096"/>
                </a:cubicBezTo>
                <a:cubicBezTo>
                  <a:pt x="4122" y="1465"/>
                  <a:pt x="4122" y="1465"/>
                  <a:pt x="4122" y="1465"/>
                </a:cubicBezTo>
                <a:cubicBezTo>
                  <a:pt x="4017" y="1465"/>
                  <a:pt x="4017" y="1465"/>
                  <a:pt x="4017" y="1465"/>
                </a:cubicBezTo>
                <a:cubicBezTo>
                  <a:pt x="4017" y="2285"/>
                  <a:pt x="4017" y="2285"/>
                  <a:pt x="4017" y="2285"/>
                </a:cubicBezTo>
                <a:cubicBezTo>
                  <a:pt x="4086" y="2285"/>
                  <a:pt x="4086" y="2285"/>
                  <a:pt x="4086" y="2285"/>
                </a:cubicBezTo>
                <a:cubicBezTo>
                  <a:pt x="4086" y="1676"/>
                  <a:pt x="4086" y="1676"/>
                  <a:pt x="4086" y="1676"/>
                </a:cubicBezTo>
                <a:cubicBezTo>
                  <a:pt x="4086" y="1629"/>
                  <a:pt x="4085" y="1580"/>
                  <a:pt x="4083" y="1535"/>
                </a:cubicBezTo>
                <a:cubicBezTo>
                  <a:pt x="4084" y="1535"/>
                  <a:pt x="4084" y="1535"/>
                  <a:pt x="4084" y="1535"/>
                </a:cubicBezTo>
                <a:cubicBezTo>
                  <a:pt x="4103" y="1574"/>
                  <a:pt x="4124" y="1614"/>
                  <a:pt x="4143" y="1650"/>
                </a:cubicBezTo>
                <a:cubicBezTo>
                  <a:pt x="4488" y="2287"/>
                  <a:pt x="4488" y="2287"/>
                  <a:pt x="4488" y="2287"/>
                </a:cubicBezTo>
                <a:cubicBezTo>
                  <a:pt x="4593" y="2287"/>
                  <a:pt x="4593" y="2287"/>
                  <a:pt x="4593" y="2287"/>
                </a:cubicBezTo>
                <a:cubicBezTo>
                  <a:pt x="4593" y="1465"/>
                  <a:pt x="4593" y="1465"/>
                  <a:pt x="4593" y="1465"/>
                </a:cubicBezTo>
                <a:cubicBezTo>
                  <a:pt x="4523" y="1465"/>
                  <a:pt x="4523" y="1465"/>
                  <a:pt x="4523" y="1465"/>
                </a:cubicBezTo>
                <a:lnTo>
                  <a:pt x="4523" y="2065"/>
                </a:lnTo>
                <a:close/>
                <a:moveTo>
                  <a:pt x="645" y="1290"/>
                </a:moveTo>
                <a:cubicBezTo>
                  <a:pt x="289" y="1290"/>
                  <a:pt x="0" y="1000"/>
                  <a:pt x="0" y="645"/>
                </a:cubicBezTo>
                <a:cubicBezTo>
                  <a:pt x="0" y="290"/>
                  <a:pt x="289" y="0"/>
                  <a:pt x="645" y="0"/>
                </a:cubicBezTo>
                <a:cubicBezTo>
                  <a:pt x="1000" y="0"/>
                  <a:pt x="1289" y="290"/>
                  <a:pt x="1289" y="645"/>
                </a:cubicBezTo>
                <a:cubicBezTo>
                  <a:pt x="1289" y="1000"/>
                  <a:pt x="1000" y="1290"/>
                  <a:pt x="645" y="1290"/>
                </a:cubicBezTo>
                <a:close/>
                <a:moveTo>
                  <a:pt x="1230" y="645"/>
                </a:moveTo>
                <a:cubicBezTo>
                  <a:pt x="1230" y="322"/>
                  <a:pt x="968" y="59"/>
                  <a:pt x="645" y="59"/>
                </a:cubicBezTo>
                <a:cubicBezTo>
                  <a:pt x="322" y="59"/>
                  <a:pt x="59" y="322"/>
                  <a:pt x="59" y="645"/>
                </a:cubicBezTo>
                <a:cubicBezTo>
                  <a:pt x="59" y="968"/>
                  <a:pt x="322" y="1231"/>
                  <a:pt x="645" y="1231"/>
                </a:cubicBezTo>
                <a:cubicBezTo>
                  <a:pt x="968" y="1231"/>
                  <a:pt x="1230" y="968"/>
                  <a:pt x="1230" y="645"/>
                </a:cubicBezTo>
                <a:close/>
                <a:moveTo>
                  <a:pt x="1089" y="645"/>
                </a:moveTo>
                <a:cubicBezTo>
                  <a:pt x="1089" y="890"/>
                  <a:pt x="890" y="1089"/>
                  <a:pt x="645" y="1089"/>
                </a:cubicBezTo>
                <a:cubicBezTo>
                  <a:pt x="400" y="1089"/>
                  <a:pt x="200" y="890"/>
                  <a:pt x="200" y="645"/>
                </a:cubicBezTo>
                <a:cubicBezTo>
                  <a:pt x="200" y="400"/>
                  <a:pt x="400" y="201"/>
                  <a:pt x="645" y="201"/>
                </a:cubicBezTo>
                <a:cubicBezTo>
                  <a:pt x="890" y="201"/>
                  <a:pt x="1089" y="400"/>
                  <a:pt x="1089" y="645"/>
                </a:cubicBezTo>
                <a:close/>
                <a:moveTo>
                  <a:pt x="1030" y="645"/>
                </a:moveTo>
                <a:cubicBezTo>
                  <a:pt x="1030" y="433"/>
                  <a:pt x="857" y="260"/>
                  <a:pt x="645" y="260"/>
                </a:cubicBezTo>
                <a:cubicBezTo>
                  <a:pt x="432" y="260"/>
                  <a:pt x="259" y="433"/>
                  <a:pt x="259" y="645"/>
                </a:cubicBezTo>
                <a:cubicBezTo>
                  <a:pt x="259" y="858"/>
                  <a:pt x="432" y="1030"/>
                  <a:pt x="645" y="1030"/>
                </a:cubicBezTo>
                <a:cubicBezTo>
                  <a:pt x="857" y="1030"/>
                  <a:pt x="1030" y="858"/>
                  <a:pt x="1030" y="645"/>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Tree>
    <p:extLst>
      <p:ext uri="{BB962C8B-B14F-4D97-AF65-F5344CB8AC3E}">
        <p14:creationId xmlns:p14="http://schemas.microsoft.com/office/powerpoint/2010/main" val="1224920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lvl1pPr>
              <a:defRPr/>
            </a:lvl1pPr>
          </a:lstStyle>
          <a:p>
            <a:endParaRPr lang="nl-NL" altLang="nl-NL"/>
          </a:p>
        </p:txBody>
      </p:sp>
      <p:sp>
        <p:nvSpPr>
          <p:cNvPr id="4" name="Tijdelijke aanduiding voor dianummer 3"/>
          <p:cNvSpPr>
            <a:spLocks noGrp="1"/>
          </p:cNvSpPr>
          <p:nvPr>
            <p:ph type="sldNum" sz="quarter" idx="11"/>
          </p:nvPr>
        </p:nvSpPr>
        <p:spPr/>
        <p:txBody>
          <a:bodyPr/>
          <a:lstStyle>
            <a:lvl1pPr>
              <a:defRPr/>
            </a:lvl1pPr>
          </a:lstStyle>
          <a:p>
            <a:fld id="{2EBA1AC1-C362-4962-AC99-F2F5C51FE35F}" type="slidenum">
              <a:rPr lang="nl-NL" altLang="nl-NL"/>
              <a:pPr/>
              <a:t>‹nr.›</a:t>
            </a:fld>
            <a:endParaRPr lang="nl-NL" altLang="nl-NL"/>
          </a:p>
        </p:txBody>
      </p:sp>
    </p:spTree>
    <p:extLst>
      <p:ext uri="{BB962C8B-B14F-4D97-AF65-F5344CB8AC3E}">
        <p14:creationId xmlns:p14="http://schemas.microsoft.com/office/powerpoint/2010/main" val="1706559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ussenpagina V4">
    <p:bg>
      <p:bgPr>
        <a:solidFill>
          <a:srgbClr val="FFC20E"/>
        </a:solidFill>
        <a:effectLst/>
      </p:bgPr>
    </p:bg>
    <p:spTree>
      <p:nvGrpSpPr>
        <p:cNvPr id="1" name=""/>
        <p:cNvGrpSpPr/>
        <p:nvPr/>
      </p:nvGrpSpPr>
      <p:grpSpPr>
        <a:xfrm>
          <a:off x="0" y="0"/>
          <a:ext cx="0" cy="0"/>
          <a:chOff x="0" y="0"/>
          <a:chExt cx="0" cy="0"/>
        </a:xfrm>
      </p:grpSpPr>
      <p:pic>
        <p:nvPicPr>
          <p:cNvPr id="2" name="Picture 1"/>
          <p:cNvPicPr>
            <a:picLocks noSelect="1"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3" y="0"/>
            <a:ext cx="9146091" cy="5531384"/>
          </a:xfrm>
          <a:prstGeom prst="rect">
            <a:avLst/>
          </a:prstGeom>
        </p:spPr>
      </p:pic>
      <p:grpSp>
        <p:nvGrpSpPr>
          <p:cNvPr id="5" name="Groep 4">
            <a:extLst>
              <a:ext uri="{FF2B5EF4-FFF2-40B4-BE49-F238E27FC236}">
                <a16:creationId xmlns:a16="http://schemas.microsoft.com/office/drawing/2014/main" id="{A98EFDFD-DAD1-4B0C-967B-7DD5B4B045CE}"/>
              </a:ext>
            </a:extLst>
          </p:cNvPr>
          <p:cNvGrpSpPr>
            <a:grpSpLocks noSelect="1"/>
          </p:cNvGrpSpPr>
          <p:nvPr userDrawn="1"/>
        </p:nvGrpSpPr>
        <p:grpSpPr bwMode="gray">
          <a:xfrm>
            <a:off x="2463" y="5537679"/>
            <a:ext cx="9142851" cy="1320500"/>
            <a:chOff x="3240" y="5538960"/>
            <a:chExt cx="12188881" cy="1320806"/>
          </a:xfrm>
        </p:grpSpPr>
        <p:sp>
          <p:nvSpPr>
            <p:cNvPr id="6" name="Rectangle 5">
              <a:extLst>
                <a:ext uri="{FF2B5EF4-FFF2-40B4-BE49-F238E27FC236}">
                  <a16:creationId xmlns:a16="http://schemas.microsoft.com/office/drawing/2014/main" id="{82CA5AF1-8DD4-47FC-9D45-33197B4B742F}"/>
                </a:ext>
              </a:extLst>
            </p:cNvPr>
            <p:cNvSpPr>
              <a:spLocks noSelect="1" noChangeArrowheads="1"/>
            </p:cNvSpPr>
            <p:nvPr userDrawn="1"/>
          </p:nvSpPr>
          <p:spPr bwMode="gray">
            <a:xfrm>
              <a:off x="3240" y="5538960"/>
              <a:ext cx="12188881" cy="13208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7" name="Rectangle 6">
              <a:extLst>
                <a:ext uri="{FF2B5EF4-FFF2-40B4-BE49-F238E27FC236}">
                  <a16:creationId xmlns:a16="http://schemas.microsoft.com/office/drawing/2014/main" id="{88005BAB-ED8D-48B4-ACC2-4EEEC375A346}"/>
                </a:ext>
              </a:extLst>
            </p:cNvPr>
            <p:cNvSpPr>
              <a:spLocks noSelect="1" noChangeArrowheads="1"/>
            </p:cNvSpPr>
            <p:nvPr userDrawn="1"/>
          </p:nvSpPr>
          <p:spPr bwMode="gray">
            <a:xfrm>
              <a:off x="3240" y="5538960"/>
              <a:ext cx="12184118" cy="132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8" name="Freeform 7">
              <a:extLst>
                <a:ext uri="{FF2B5EF4-FFF2-40B4-BE49-F238E27FC236}">
                  <a16:creationId xmlns:a16="http://schemas.microsoft.com/office/drawing/2014/main" id="{5AAD17F5-3DD1-4B53-8AB3-059DC3DCC1A4}"/>
                </a:ext>
              </a:extLst>
            </p:cNvPr>
            <p:cNvSpPr>
              <a:spLocks noSelect="1"/>
            </p:cNvSpPr>
            <p:nvPr userDrawn="1"/>
          </p:nvSpPr>
          <p:spPr bwMode="gray">
            <a:xfrm>
              <a:off x="482667" y="6061250"/>
              <a:ext cx="4130694" cy="273051"/>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9" name="Freeform 8">
              <a:extLst>
                <a:ext uri="{FF2B5EF4-FFF2-40B4-BE49-F238E27FC236}">
                  <a16:creationId xmlns:a16="http://schemas.microsoft.com/office/drawing/2014/main" id="{7EFF60BB-7CEA-41B2-B7F0-AA545F65640B}"/>
                </a:ext>
              </a:extLst>
            </p:cNvPr>
            <p:cNvSpPr>
              <a:spLocks noSelect="1"/>
            </p:cNvSpPr>
            <p:nvPr userDrawn="1"/>
          </p:nvSpPr>
          <p:spPr bwMode="gray">
            <a:xfrm>
              <a:off x="9942623" y="6064425"/>
              <a:ext cx="1763721" cy="266701"/>
            </a:xfrm>
            <a:custGeom>
              <a:avLst/>
              <a:gdLst>
                <a:gd name="T0" fmla="*/ 31 w 5556"/>
                <a:gd name="T1" fmla="*/ 201 h 835"/>
                <a:gd name="T2" fmla="*/ 305 w 5556"/>
                <a:gd name="T3" fmla="*/ 188 h 835"/>
                <a:gd name="T4" fmla="*/ 273 w 5556"/>
                <a:gd name="T5" fmla="*/ 356 h 835"/>
                <a:gd name="T6" fmla="*/ 757 w 5556"/>
                <a:gd name="T7" fmla="*/ 262 h 835"/>
                <a:gd name="T8" fmla="*/ 571 w 5556"/>
                <a:gd name="T9" fmla="*/ 96 h 835"/>
                <a:gd name="T10" fmla="*/ 1099 w 5556"/>
                <a:gd name="T11" fmla="*/ 6 h 835"/>
                <a:gd name="T12" fmla="*/ 1185 w 5556"/>
                <a:gd name="T13" fmla="*/ 213 h 835"/>
                <a:gd name="T14" fmla="*/ 1394 w 5556"/>
                <a:gd name="T15" fmla="*/ 356 h 835"/>
                <a:gd name="T16" fmla="*/ 1342 w 5556"/>
                <a:gd name="T17" fmla="*/ 109 h 835"/>
                <a:gd name="T18" fmla="*/ 1648 w 5556"/>
                <a:gd name="T19" fmla="*/ 34 h 835"/>
                <a:gd name="T20" fmla="*/ 1795 w 5556"/>
                <a:gd name="T21" fmla="*/ 163 h 835"/>
                <a:gd name="T22" fmla="*/ 1827 w 5556"/>
                <a:gd name="T23" fmla="*/ 163 h 835"/>
                <a:gd name="T24" fmla="*/ 2316 w 5556"/>
                <a:gd name="T25" fmla="*/ 159 h 835"/>
                <a:gd name="T26" fmla="*/ 2515 w 5556"/>
                <a:gd name="T27" fmla="*/ 328 h 835"/>
                <a:gd name="T28" fmla="*/ 2483 w 5556"/>
                <a:gd name="T29" fmla="*/ 6 h 835"/>
                <a:gd name="T30" fmla="*/ 2883 w 5556"/>
                <a:gd name="T31" fmla="*/ 180 h 835"/>
                <a:gd name="T32" fmla="*/ 2761 w 5556"/>
                <a:gd name="T33" fmla="*/ 356 h 835"/>
                <a:gd name="T34" fmla="*/ 3090 w 5556"/>
                <a:gd name="T35" fmla="*/ 213 h 835"/>
                <a:gd name="T36" fmla="*/ 3090 w 5556"/>
                <a:gd name="T37" fmla="*/ 186 h 835"/>
                <a:gd name="T38" fmla="*/ 3539 w 5556"/>
                <a:gd name="T39" fmla="*/ 34 h 835"/>
                <a:gd name="T40" fmla="*/ 3808 w 5556"/>
                <a:gd name="T41" fmla="*/ 356 h 835"/>
                <a:gd name="T42" fmla="*/ 3825 w 5556"/>
                <a:gd name="T43" fmla="*/ 106 h 835"/>
                <a:gd name="T44" fmla="*/ 3688 w 5556"/>
                <a:gd name="T45" fmla="*/ 186 h 835"/>
                <a:gd name="T46" fmla="*/ 3853 w 5556"/>
                <a:gd name="T47" fmla="*/ 34 h 835"/>
                <a:gd name="T48" fmla="*/ 4402 w 5556"/>
                <a:gd name="T49" fmla="*/ 171 h 835"/>
                <a:gd name="T50" fmla="*/ 4341 w 5556"/>
                <a:gd name="T51" fmla="*/ 175 h 835"/>
                <a:gd name="T52" fmla="*/ 4402 w 5556"/>
                <a:gd name="T53" fmla="*/ 171 h 835"/>
                <a:gd name="T54" fmla="*/ 4750 w 5556"/>
                <a:gd name="T55" fmla="*/ 34 h 835"/>
                <a:gd name="T56" fmla="*/ 77 w 5556"/>
                <a:gd name="T57" fmla="*/ 674 h 835"/>
                <a:gd name="T58" fmla="*/ 11 w 5556"/>
                <a:gd name="T59" fmla="*/ 828 h 835"/>
                <a:gd name="T60" fmla="*/ 563 w 5556"/>
                <a:gd name="T61" fmla="*/ 684 h 835"/>
                <a:gd name="T62" fmla="*/ 782 w 5556"/>
                <a:gd name="T63" fmla="*/ 532 h 835"/>
                <a:gd name="T64" fmla="*/ 1000 w 5556"/>
                <a:gd name="T65" fmla="*/ 477 h 835"/>
                <a:gd name="T66" fmla="*/ 1474 w 5556"/>
                <a:gd name="T67" fmla="*/ 685 h 835"/>
                <a:gd name="T68" fmla="*/ 1282 w 5556"/>
                <a:gd name="T69" fmla="*/ 477 h 835"/>
                <a:gd name="T70" fmla="*/ 1382 w 5556"/>
                <a:gd name="T71" fmla="*/ 646 h 835"/>
                <a:gd name="T72" fmla="*/ 1814 w 5556"/>
                <a:gd name="T73" fmla="*/ 674 h 835"/>
                <a:gd name="T74" fmla="*/ 2197 w 5556"/>
                <a:gd name="T75" fmla="*/ 617 h 835"/>
                <a:gd name="T76" fmla="*/ 2197 w 5556"/>
                <a:gd name="T77" fmla="*/ 828 h 835"/>
                <a:gd name="T78" fmla="*/ 2404 w 5556"/>
                <a:gd name="T79" fmla="*/ 773 h 835"/>
                <a:gd name="T80" fmla="*/ 2338 w 5556"/>
                <a:gd name="T81" fmla="*/ 477 h 835"/>
                <a:gd name="T82" fmla="*/ 2596 w 5556"/>
                <a:gd name="T83" fmla="*/ 828 h 835"/>
                <a:gd name="T84" fmla="*/ 2707 w 5556"/>
                <a:gd name="T85" fmla="*/ 675 h 835"/>
                <a:gd name="T86" fmla="*/ 3021 w 5556"/>
                <a:gd name="T87" fmla="*/ 477 h 835"/>
                <a:gd name="T88" fmla="*/ 3141 w 5556"/>
                <a:gd name="T89" fmla="*/ 477 h 835"/>
                <a:gd name="T90" fmla="*/ 3532 w 5556"/>
                <a:gd name="T91" fmla="*/ 673 h 835"/>
                <a:gd name="T92" fmla="*/ 4189 w 5556"/>
                <a:gd name="T93" fmla="*/ 674 h 835"/>
                <a:gd name="T94" fmla="*/ 3983 w 5556"/>
                <a:gd name="T95" fmla="*/ 531 h 835"/>
                <a:gd name="T96" fmla="*/ 4317 w 5556"/>
                <a:gd name="T97" fmla="*/ 773 h 835"/>
                <a:gd name="T98" fmla="*/ 4251 w 5556"/>
                <a:gd name="T99" fmla="*/ 477 h 835"/>
                <a:gd name="T100" fmla="*/ 4648 w 5556"/>
                <a:gd name="T101" fmla="*/ 470 h 835"/>
                <a:gd name="T102" fmla="*/ 4641 w 5556"/>
                <a:gd name="T103" fmla="*/ 835 h 835"/>
                <a:gd name="T104" fmla="*/ 5152 w 5556"/>
                <a:gd name="T105" fmla="*/ 776 h 835"/>
                <a:gd name="T106" fmla="*/ 4954 w 5556"/>
                <a:gd name="T107" fmla="*/ 628 h 835"/>
                <a:gd name="T108" fmla="*/ 5496 w 5556"/>
                <a:gd name="T109" fmla="*/ 668 h 835"/>
                <a:gd name="T110" fmla="*/ 5342 w 5556"/>
                <a:gd name="T111" fmla="*/ 63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6" h="835">
                  <a:moveTo>
                    <a:pt x="0" y="201"/>
                  </a:moveTo>
                  <a:cubicBezTo>
                    <a:pt x="0" y="161"/>
                    <a:pt x="0" y="161"/>
                    <a:pt x="0" y="161"/>
                  </a:cubicBezTo>
                  <a:cubicBezTo>
                    <a:pt x="0" y="38"/>
                    <a:pt x="54" y="0"/>
                    <a:pt x="138" y="0"/>
                  </a:cubicBezTo>
                  <a:cubicBezTo>
                    <a:pt x="172" y="0"/>
                    <a:pt x="205" y="6"/>
                    <a:pt x="219" y="8"/>
                  </a:cubicBezTo>
                  <a:cubicBezTo>
                    <a:pt x="219" y="34"/>
                    <a:pt x="219" y="34"/>
                    <a:pt x="219" y="34"/>
                  </a:cubicBezTo>
                  <a:cubicBezTo>
                    <a:pt x="193" y="31"/>
                    <a:pt x="168" y="29"/>
                    <a:pt x="138" y="29"/>
                  </a:cubicBezTo>
                  <a:cubicBezTo>
                    <a:pt x="65" y="29"/>
                    <a:pt x="31" y="64"/>
                    <a:pt x="31" y="161"/>
                  </a:cubicBezTo>
                  <a:cubicBezTo>
                    <a:pt x="31" y="201"/>
                    <a:pt x="31" y="201"/>
                    <a:pt x="31" y="201"/>
                  </a:cubicBezTo>
                  <a:cubicBezTo>
                    <a:pt x="31" y="299"/>
                    <a:pt x="65" y="334"/>
                    <a:pt x="138" y="334"/>
                  </a:cubicBezTo>
                  <a:cubicBezTo>
                    <a:pt x="169" y="334"/>
                    <a:pt x="195" y="332"/>
                    <a:pt x="219" y="329"/>
                  </a:cubicBezTo>
                  <a:cubicBezTo>
                    <a:pt x="219" y="355"/>
                    <a:pt x="219" y="355"/>
                    <a:pt x="219" y="355"/>
                  </a:cubicBezTo>
                  <a:cubicBezTo>
                    <a:pt x="207" y="357"/>
                    <a:pt x="174" y="362"/>
                    <a:pt x="138" y="362"/>
                  </a:cubicBezTo>
                  <a:cubicBezTo>
                    <a:pt x="54" y="362"/>
                    <a:pt x="0" y="325"/>
                    <a:pt x="0" y="201"/>
                  </a:cubicBezTo>
                  <a:close/>
                  <a:moveTo>
                    <a:pt x="475" y="328"/>
                  </a:moveTo>
                  <a:cubicBezTo>
                    <a:pt x="305" y="328"/>
                    <a:pt x="305" y="328"/>
                    <a:pt x="305" y="328"/>
                  </a:cubicBezTo>
                  <a:cubicBezTo>
                    <a:pt x="305" y="188"/>
                    <a:pt x="305" y="188"/>
                    <a:pt x="305" y="188"/>
                  </a:cubicBezTo>
                  <a:cubicBezTo>
                    <a:pt x="464" y="188"/>
                    <a:pt x="464" y="188"/>
                    <a:pt x="464" y="188"/>
                  </a:cubicBezTo>
                  <a:cubicBezTo>
                    <a:pt x="464" y="159"/>
                    <a:pt x="464" y="159"/>
                    <a:pt x="464" y="159"/>
                  </a:cubicBezTo>
                  <a:cubicBezTo>
                    <a:pt x="305" y="159"/>
                    <a:pt x="305" y="159"/>
                    <a:pt x="305" y="159"/>
                  </a:cubicBezTo>
                  <a:cubicBezTo>
                    <a:pt x="305" y="34"/>
                    <a:pt x="305" y="34"/>
                    <a:pt x="305" y="34"/>
                  </a:cubicBezTo>
                  <a:cubicBezTo>
                    <a:pt x="475" y="34"/>
                    <a:pt x="475" y="34"/>
                    <a:pt x="475" y="34"/>
                  </a:cubicBezTo>
                  <a:cubicBezTo>
                    <a:pt x="475" y="6"/>
                    <a:pt x="475" y="6"/>
                    <a:pt x="475" y="6"/>
                  </a:cubicBezTo>
                  <a:cubicBezTo>
                    <a:pt x="273" y="6"/>
                    <a:pt x="273" y="6"/>
                    <a:pt x="273" y="6"/>
                  </a:cubicBezTo>
                  <a:cubicBezTo>
                    <a:pt x="273" y="356"/>
                    <a:pt x="273" y="356"/>
                    <a:pt x="273" y="356"/>
                  </a:cubicBezTo>
                  <a:cubicBezTo>
                    <a:pt x="475" y="356"/>
                    <a:pt x="475" y="356"/>
                    <a:pt x="475" y="356"/>
                  </a:cubicBezTo>
                  <a:lnTo>
                    <a:pt x="475" y="328"/>
                  </a:lnTo>
                  <a:close/>
                  <a:moveTo>
                    <a:pt x="595" y="85"/>
                  </a:moveTo>
                  <a:cubicBezTo>
                    <a:pt x="742" y="357"/>
                    <a:pt x="742" y="357"/>
                    <a:pt x="742" y="357"/>
                  </a:cubicBezTo>
                  <a:cubicBezTo>
                    <a:pt x="787" y="357"/>
                    <a:pt x="787" y="357"/>
                    <a:pt x="787" y="357"/>
                  </a:cubicBezTo>
                  <a:cubicBezTo>
                    <a:pt x="787" y="6"/>
                    <a:pt x="787" y="6"/>
                    <a:pt x="787" y="6"/>
                  </a:cubicBezTo>
                  <a:cubicBezTo>
                    <a:pt x="757" y="6"/>
                    <a:pt x="757" y="6"/>
                    <a:pt x="757" y="6"/>
                  </a:cubicBezTo>
                  <a:cubicBezTo>
                    <a:pt x="757" y="262"/>
                    <a:pt x="757" y="262"/>
                    <a:pt x="757" y="262"/>
                  </a:cubicBezTo>
                  <a:cubicBezTo>
                    <a:pt x="757" y="280"/>
                    <a:pt x="757" y="301"/>
                    <a:pt x="758" y="323"/>
                  </a:cubicBezTo>
                  <a:cubicBezTo>
                    <a:pt x="758" y="323"/>
                    <a:pt x="758" y="323"/>
                    <a:pt x="758" y="323"/>
                  </a:cubicBezTo>
                  <a:cubicBezTo>
                    <a:pt x="750" y="308"/>
                    <a:pt x="741" y="289"/>
                    <a:pt x="734" y="275"/>
                  </a:cubicBezTo>
                  <a:cubicBezTo>
                    <a:pt x="586" y="6"/>
                    <a:pt x="586" y="6"/>
                    <a:pt x="586" y="6"/>
                  </a:cubicBezTo>
                  <a:cubicBezTo>
                    <a:pt x="541" y="6"/>
                    <a:pt x="541" y="6"/>
                    <a:pt x="541" y="6"/>
                  </a:cubicBezTo>
                  <a:cubicBezTo>
                    <a:pt x="541" y="356"/>
                    <a:pt x="541" y="356"/>
                    <a:pt x="541" y="356"/>
                  </a:cubicBezTo>
                  <a:cubicBezTo>
                    <a:pt x="571" y="356"/>
                    <a:pt x="571" y="356"/>
                    <a:pt x="571" y="356"/>
                  </a:cubicBezTo>
                  <a:cubicBezTo>
                    <a:pt x="571" y="96"/>
                    <a:pt x="571" y="96"/>
                    <a:pt x="571" y="96"/>
                  </a:cubicBezTo>
                  <a:cubicBezTo>
                    <a:pt x="571" y="76"/>
                    <a:pt x="570" y="55"/>
                    <a:pt x="569" y="36"/>
                  </a:cubicBezTo>
                  <a:cubicBezTo>
                    <a:pt x="570" y="36"/>
                    <a:pt x="570" y="36"/>
                    <a:pt x="570" y="36"/>
                  </a:cubicBezTo>
                  <a:cubicBezTo>
                    <a:pt x="578" y="53"/>
                    <a:pt x="587" y="70"/>
                    <a:pt x="595" y="85"/>
                  </a:cubicBezTo>
                  <a:close/>
                  <a:moveTo>
                    <a:pt x="954" y="356"/>
                  </a:moveTo>
                  <a:cubicBezTo>
                    <a:pt x="986" y="356"/>
                    <a:pt x="986" y="356"/>
                    <a:pt x="986" y="356"/>
                  </a:cubicBezTo>
                  <a:cubicBezTo>
                    <a:pt x="986" y="34"/>
                    <a:pt x="986" y="34"/>
                    <a:pt x="986" y="34"/>
                  </a:cubicBezTo>
                  <a:cubicBezTo>
                    <a:pt x="1099" y="34"/>
                    <a:pt x="1099" y="34"/>
                    <a:pt x="1099" y="34"/>
                  </a:cubicBezTo>
                  <a:cubicBezTo>
                    <a:pt x="1099" y="6"/>
                    <a:pt x="1099" y="6"/>
                    <a:pt x="1099" y="6"/>
                  </a:cubicBezTo>
                  <a:cubicBezTo>
                    <a:pt x="841" y="6"/>
                    <a:pt x="841" y="6"/>
                    <a:pt x="841" y="6"/>
                  </a:cubicBezTo>
                  <a:cubicBezTo>
                    <a:pt x="841" y="34"/>
                    <a:pt x="841" y="34"/>
                    <a:pt x="841" y="34"/>
                  </a:cubicBezTo>
                  <a:cubicBezTo>
                    <a:pt x="954" y="34"/>
                    <a:pt x="954" y="34"/>
                    <a:pt x="954" y="34"/>
                  </a:cubicBezTo>
                  <a:lnTo>
                    <a:pt x="954" y="356"/>
                  </a:lnTo>
                  <a:close/>
                  <a:moveTo>
                    <a:pt x="1357" y="356"/>
                  </a:moveTo>
                  <a:cubicBezTo>
                    <a:pt x="1270" y="213"/>
                    <a:pt x="1270" y="213"/>
                    <a:pt x="1270" y="213"/>
                  </a:cubicBezTo>
                  <a:cubicBezTo>
                    <a:pt x="1259" y="214"/>
                    <a:pt x="1246" y="214"/>
                    <a:pt x="1237" y="214"/>
                  </a:cubicBezTo>
                  <a:cubicBezTo>
                    <a:pt x="1219" y="214"/>
                    <a:pt x="1199" y="214"/>
                    <a:pt x="1185" y="213"/>
                  </a:cubicBezTo>
                  <a:cubicBezTo>
                    <a:pt x="1185" y="356"/>
                    <a:pt x="1185" y="356"/>
                    <a:pt x="1185" y="356"/>
                  </a:cubicBezTo>
                  <a:cubicBezTo>
                    <a:pt x="1154" y="356"/>
                    <a:pt x="1154" y="356"/>
                    <a:pt x="1154" y="356"/>
                  </a:cubicBezTo>
                  <a:cubicBezTo>
                    <a:pt x="1154" y="6"/>
                    <a:pt x="1154" y="6"/>
                    <a:pt x="1154" y="6"/>
                  </a:cubicBezTo>
                  <a:cubicBezTo>
                    <a:pt x="1187" y="5"/>
                    <a:pt x="1206" y="4"/>
                    <a:pt x="1236" y="4"/>
                  </a:cubicBezTo>
                  <a:cubicBezTo>
                    <a:pt x="1318" y="4"/>
                    <a:pt x="1374" y="26"/>
                    <a:pt x="1374" y="106"/>
                  </a:cubicBezTo>
                  <a:cubicBezTo>
                    <a:pt x="1374" y="109"/>
                    <a:pt x="1374" y="109"/>
                    <a:pt x="1374" y="109"/>
                  </a:cubicBezTo>
                  <a:cubicBezTo>
                    <a:pt x="1374" y="166"/>
                    <a:pt x="1349" y="194"/>
                    <a:pt x="1303" y="207"/>
                  </a:cubicBezTo>
                  <a:cubicBezTo>
                    <a:pt x="1394" y="356"/>
                    <a:pt x="1394" y="356"/>
                    <a:pt x="1394" y="356"/>
                  </a:cubicBezTo>
                  <a:lnTo>
                    <a:pt x="1357" y="356"/>
                  </a:lnTo>
                  <a:close/>
                  <a:moveTo>
                    <a:pt x="1342" y="109"/>
                  </a:moveTo>
                  <a:cubicBezTo>
                    <a:pt x="1342" y="106"/>
                    <a:pt x="1342" y="106"/>
                    <a:pt x="1342" y="106"/>
                  </a:cubicBezTo>
                  <a:cubicBezTo>
                    <a:pt x="1342" y="48"/>
                    <a:pt x="1307" y="33"/>
                    <a:pt x="1236" y="33"/>
                  </a:cubicBezTo>
                  <a:cubicBezTo>
                    <a:pt x="1220" y="33"/>
                    <a:pt x="1201" y="33"/>
                    <a:pt x="1185" y="34"/>
                  </a:cubicBezTo>
                  <a:cubicBezTo>
                    <a:pt x="1185" y="186"/>
                    <a:pt x="1185" y="186"/>
                    <a:pt x="1185" y="186"/>
                  </a:cubicBezTo>
                  <a:cubicBezTo>
                    <a:pt x="1201" y="186"/>
                    <a:pt x="1219" y="186"/>
                    <a:pt x="1237" y="186"/>
                  </a:cubicBezTo>
                  <a:cubicBezTo>
                    <a:pt x="1309" y="186"/>
                    <a:pt x="1342" y="167"/>
                    <a:pt x="1342" y="109"/>
                  </a:cubicBezTo>
                  <a:close/>
                  <a:moveTo>
                    <a:pt x="1648" y="328"/>
                  </a:moveTo>
                  <a:cubicBezTo>
                    <a:pt x="1478" y="328"/>
                    <a:pt x="1478" y="328"/>
                    <a:pt x="1478" y="328"/>
                  </a:cubicBezTo>
                  <a:cubicBezTo>
                    <a:pt x="1478" y="188"/>
                    <a:pt x="1478" y="188"/>
                    <a:pt x="1478" y="188"/>
                  </a:cubicBezTo>
                  <a:cubicBezTo>
                    <a:pt x="1637" y="188"/>
                    <a:pt x="1637" y="188"/>
                    <a:pt x="1637" y="188"/>
                  </a:cubicBezTo>
                  <a:cubicBezTo>
                    <a:pt x="1637" y="159"/>
                    <a:pt x="1637" y="159"/>
                    <a:pt x="1637" y="159"/>
                  </a:cubicBezTo>
                  <a:cubicBezTo>
                    <a:pt x="1478" y="159"/>
                    <a:pt x="1478" y="159"/>
                    <a:pt x="1478" y="159"/>
                  </a:cubicBezTo>
                  <a:cubicBezTo>
                    <a:pt x="1478" y="34"/>
                    <a:pt x="1478" y="34"/>
                    <a:pt x="1478" y="34"/>
                  </a:cubicBezTo>
                  <a:cubicBezTo>
                    <a:pt x="1648" y="34"/>
                    <a:pt x="1648" y="34"/>
                    <a:pt x="1648" y="34"/>
                  </a:cubicBezTo>
                  <a:cubicBezTo>
                    <a:pt x="1648" y="6"/>
                    <a:pt x="1648" y="6"/>
                    <a:pt x="1648" y="6"/>
                  </a:cubicBezTo>
                  <a:cubicBezTo>
                    <a:pt x="1447" y="6"/>
                    <a:pt x="1447" y="6"/>
                    <a:pt x="1447" y="6"/>
                  </a:cubicBezTo>
                  <a:cubicBezTo>
                    <a:pt x="1447" y="356"/>
                    <a:pt x="1447" y="356"/>
                    <a:pt x="1447" y="356"/>
                  </a:cubicBezTo>
                  <a:cubicBezTo>
                    <a:pt x="1648" y="356"/>
                    <a:pt x="1648" y="356"/>
                    <a:pt x="1648" y="356"/>
                  </a:cubicBezTo>
                  <a:lnTo>
                    <a:pt x="1648" y="328"/>
                  </a:lnTo>
                  <a:close/>
                  <a:moveTo>
                    <a:pt x="1928" y="362"/>
                  </a:moveTo>
                  <a:cubicBezTo>
                    <a:pt x="1844" y="362"/>
                    <a:pt x="1795" y="310"/>
                    <a:pt x="1795" y="200"/>
                  </a:cubicBezTo>
                  <a:cubicBezTo>
                    <a:pt x="1795" y="163"/>
                    <a:pt x="1795" y="163"/>
                    <a:pt x="1795" y="163"/>
                  </a:cubicBezTo>
                  <a:cubicBezTo>
                    <a:pt x="1795" y="52"/>
                    <a:pt x="1844" y="0"/>
                    <a:pt x="1928" y="0"/>
                  </a:cubicBezTo>
                  <a:cubicBezTo>
                    <a:pt x="2011" y="0"/>
                    <a:pt x="2059" y="52"/>
                    <a:pt x="2059" y="163"/>
                  </a:cubicBezTo>
                  <a:cubicBezTo>
                    <a:pt x="2059" y="200"/>
                    <a:pt x="2059" y="200"/>
                    <a:pt x="2059" y="200"/>
                  </a:cubicBezTo>
                  <a:cubicBezTo>
                    <a:pt x="2059" y="310"/>
                    <a:pt x="2011" y="362"/>
                    <a:pt x="1928" y="362"/>
                  </a:cubicBezTo>
                  <a:close/>
                  <a:moveTo>
                    <a:pt x="2028" y="200"/>
                  </a:moveTo>
                  <a:cubicBezTo>
                    <a:pt x="2028" y="163"/>
                    <a:pt x="2028" y="163"/>
                    <a:pt x="2028" y="163"/>
                  </a:cubicBezTo>
                  <a:cubicBezTo>
                    <a:pt x="2028" y="62"/>
                    <a:pt x="1986" y="29"/>
                    <a:pt x="1928" y="29"/>
                  </a:cubicBezTo>
                  <a:cubicBezTo>
                    <a:pt x="1869" y="29"/>
                    <a:pt x="1827" y="62"/>
                    <a:pt x="1827" y="163"/>
                  </a:cubicBezTo>
                  <a:cubicBezTo>
                    <a:pt x="1827" y="200"/>
                    <a:pt x="1827" y="200"/>
                    <a:pt x="1827" y="200"/>
                  </a:cubicBezTo>
                  <a:cubicBezTo>
                    <a:pt x="1827" y="301"/>
                    <a:pt x="1869" y="334"/>
                    <a:pt x="1928" y="334"/>
                  </a:cubicBezTo>
                  <a:cubicBezTo>
                    <a:pt x="1986" y="334"/>
                    <a:pt x="2028" y="301"/>
                    <a:pt x="2028" y="200"/>
                  </a:cubicBezTo>
                  <a:close/>
                  <a:moveTo>
                    <a:pt x="2125" y="356"/>
                  </a:moveTo>
                  <a:cubicBezTo>
                    <a:pt x="2157" y="356"/>
                    <a:pt x="2157" y="356"/>
                    <a:pt x="2157" y="356"/>
                  </a:cubicBezTo>
                  <a:cubicBezTo>
                    <a:pt x="2157" y="188"/>
                    <a:pt x="2157" y="188"/>
                    <a:pt x="2157" y="188"/>
                  </a:cubicBezTo>
                  <a:cubicBezTo>
                    <a:pt x="2316" y="188"/>
                    <a:pt x="2316" y="188"/>
                    <a:pt x="2316" y="188"/>
                  </a:cubicBezTo>
                  <a:cubicBezTo>
                    <a:pt x="2316" y="159"/>
                    <a:pt x="2316" y="159"/>
                    <a:pt x="2316" y="159"/>
                  </a:cubicBezTo>
                  <a:cubicBezTo>
                    <a:pt x="2157" y="159"/>
                    <a:pt x="2157" y="159"/>
                    <a:pt x="2157" y="159"/>
                  </a:cubicBezTo>
                  <a:cubicBezTo>
                    <a:pt x="2157" y="34"/>
                    <a:pt x="2157" y="34"/>
                    <a:pt x="2157" y="34"/>
                  </a:cubicBezTo>
                  <a:cubicBezTo>
                    <a:pt x="2327" y="34"/>
                    <a:pt x="2327" y="34"/>
                    <a:pt x="2327" y="34"/>
                  </a:cubicBezTo>
                  <a:cubicBezTo>
                    <a:pt x="2327" y="6"/>
                    <a:pt x="2327" y="6"/>
                    <a:pt x="2327" y="6"/>
                  </a:cubicBezTo>
                  <a:cubicBezTo>
                    <a:pt x="2125" y="6"/>
                    <a:pt x="2125" y="6"/>
                    <a:pt x="2125" y="6"/>
                  </a:cubicBezTo>
                  <a:lnTo>
                    <a:pt x="2125" y="356"/>
                  </a:lnTo>
                  <a:close/>
                  <a:moveTo>
                    <a:pt x="2685" y="328"/>
                  </a:moveTo>
                  <a:cubicBezTo>
                    <a:pt x="2515" y="328"/>
                    <a:pt x="2515" y="328"/>
                    <a:pt x="2515" y="328"/>
                  </a:cubicBezTo>
                  <a:cubicBezTo>
                    <a:pt x="2515" y="188"/>
                    <a:pt x="2515" y="188"/>
                    <a:pt x="2515" y="188"/>
                  </a:cubicBezTo>
                  <a:cubicBezTo>
                    <a:pt x="2674" y="188"/>
                    <a:pt x="2674" y="188"/>
                    <a:pt x="2674" y="188"/>
                  </a:cubicBezTo>
                  <a:cubicBezTo>
                    <a:pt x="2674" y="159"/>
                    <a:pt x="2674" y="159"/>
                    <a:pt x="2674" y="159"/>
                  </a:cubicBezTo>
                  <a:cubicBezTo>
                    <a:pt x="2515" y="159"/>
                    <a:pt x="2515" y="159"/>
                    <a:pt x="2515" y="159"/>
                  </a:cubicBezTo>
                  <a:cubicBezTo>
                    <a:pt x="2515" y="34"/>
                    <a:pt x="2515" y="34"/>
                    <a:pt x="2515" y="34"/>
                  </a:cubicBezTo>
                  <a:cubicBezTo>
                    <a:pt x="2685" y="34"/>
                    <a:pt x="2685" y="34"/>
                    <a:pt x="2685" y="34"/>
                  </a:cubicBezTo>
                  <a:cubicBezTo>
                    <a:pt x="2685" y="6"/>
                    <a:pt x="2685" y="6"/>
                    <a:pt x="2685" y="6"/>
                  </a:cubicBezTo>
                  <a:cubicBezTo>
                    <a:pt x="2483" y="6"/>
                    <a:pt x="2483" y="6"/>
                    <a:pt x="2483" y="6"/>
                  </a:cubicBezTo>
                  <a:cubicBezTo>
                    <a:pt x="2483" y="356"/>
                    <a:pt x="2483" y="356"/>
                    <a:pt x="2483" y="356"/>
                  </a:cubicBezTo>
                  <a:cubicBezTo>
                    <a:pt x="2685" y="356"/>
                    <a:pt x="2685" y="356"/>
                    <a:pt x="2685" y="356"/>
                  </a:cubicBezTo>
                  <a:lnTo>
                    <a:pt x="2685" y="328"/>
                  </a:lnTo>
                  <a:close/>
                  <a:moveTo>
                    <a:pt x="2761" y="356"/>
                  </a:moveTo>
                  <a:cubicBezTo>
                    <a:pt x="2862" y="204"/>
                    <a:pt x="2862" y="204"/>
                    <a:pt x="2862" y="204"/>
                  </a:cubicBezTo>
                  <a:cubicBezTo>
                    <a:pt x="2965" y="356"/>
                    <a:pt x="2965" y="356"/>
                    <a:pt x="2965" y="356"/>
                  </a:cubicBezTo>
                  <a:cubicBezTo>
                    <a:pt x="3004" y="356"/>
                    <a:pt x="3004" y="356"/>
                    <a:pt x="3004" y="356"/>
                  </a:cubicBezTo>
                  <a:cubicBezTo>
                    <a:pt x="2883" y="180"/>
                    <a:pt x="2883" y="180"/>
                    <a:pt x="2883" y="180"/>
                  </a:cubicBezTo>
                  <a:cubicBezTo>
                    <a:pt x="3002" y="6"/>
                    <a:pt x="3002" y="6"/>
                    <a:pt x="3002" y="6"/>
                  </a:cubicBezTo>
                  <a:cubicBezTo>
                    <a:pt x="2966" y="6"/>
                    <a:pt x="2966" y="6"/>
                    <a:pt x="2966" y="6"/>
                  </a:cubicBezTo>
                  <a:cubicBezTo>
                    <a:pt x="2866" y="156"/>
                    <a:pt x="2866" y="156"/>
                    <a:pt x="2866" y="156"/>
                  </a:cubicBezTo>
                  <a:cubicBezTo>
                    <a:pt x="2765" y="6"/>
                    <a:pt x="2765" y="6"/>
                    <a:pt x="2765" y="6"/>
                  </a:cubicBezTo>
                  <a:cubicBezTo>
                    <a:pt x="2727" y="6"/>
                    <a:pt x="2727" y="6"/>
                    <a:pt x="2727" y="6"/>
                  </a:cubicBezTo>
                  <a:cubicBezTo>
                    <a:pt x="2845" y="179"/>
                    <a:pt x="2845" y="179"/>
                    <a:pt x="2845" y="179"/>
                  </a:cubicBezTo>
                  <a:cubicBezTo>
                    <a:pt x="2726" y="356"/>
                    <a:pt x="2726" y="356"/>
                    <a:pt x="2726" y="356"/>
                  </a:cubicBezTo>
                  <a:lnTo>
                    <a:pt x="2761" y="356"/>
                  </a:lnTo>
                  <a:close/>
                  <a:moveTo>
                    <a:pt x="3090" y="356"/>
                  </a:moveTo>
                  <a:cubicBezTo>
                    <a:pt x="3058" y="356"/>
                    <a:pt x="3058" y="356"/>
                    <a:pt x="3058" y="356"/>
                  </a:cubicBezTo>
                  <a:cubicBezTo>
                    <a:pt x="3058" y="6"/>
                    <a:pt x="3058" y="6"/>
                    <a:pt x="3058" y="6"/>
                  </a:cubicBezTo>
                  <a:cubicBezTo>
                    <a:pt x="3086" y="5"/>
                    <a:pt x="3113" y="4"/>
                    <a:pt x="3143" y="4"/>
                  </a:cubicBezTo>
                  <a:cubicBezTo>
                    <a:pt x="3225" y="4"/>
                    <a:pt x="3278" y="25"/>
                    <a:pt x="3278" y="105"/>
                  </a:cubicBezTo>
                  <a:cubicBezTo>
                    <a:pt x="3278" y="111"/>
                    <a:pt x="3278" y="111"/>
                    <a:pt x="3278" y="111"/>
                  </a:cubicBezTo>
                  <a:cubicBezTo>
                    <a:pt x="3278" y="191"/>
                    <a:pt x="3225" y="214"/>
                    <a:pt x="3142" y="214"/>
                  </a:cubicBezTo>
                  <a:cubicBezTo>
                    <a:pt x="3126" y="214"/>
                    <a:pt x="3108" y="214"/>
                    <a:pt x="3090" y="213"/>
                  </a:cubicBezTo>
                  <a:lnTo>
                    <a:pt x="3090" y="356"/>
                  </a:lnTo>
                  <a:close/>
                  <a:moveTo>
                    <a:pt x="3090" y="186"/>
                  </a:moveTo>
                  <a:cubicBezTo>
                    <a:pt x="3109" y="186"/>
                    <a:pt x="3126" y="186"/>
                    <a:pt x="3142" y="186"/>
                  </a:cubicBezTo>
                  <a:cubicBezTo>
                    <a:pt x="3213" y="186"/>
                    <a:pt x="3247" y="169"/>
                    <a:pt x="3247" y="111"/>
                  </a:cubicBezTo>
                  <a:cubicBezTo>
                    <a:pt x="3247" y="105"/>
                    <a:pt x="3247" y="105"/>
                    <a:pt x="3247" y="105"/>
                  </a:cubicBezTo>
                  <a:cubicBezTo>
                    <a:pt x="3246" y="47"/>
                    <a:pt x="3213" y="32"/>
                    <a:pt x="3143" y="32"/>
                  </a:cubicBezTo>
                  <a:cubicBezTo>
                    <a:pt x="3122" y="32"/>
                    <a:pt x="3104" y="33"/>
                    <a:pt x="3090" y="34"/>
                  </a:cubicBezTo>
                  <a:lnTo>
                    <a:pt x="3090" y="186"/>
                  </a:lnTo>
                  <a:close/>
                  <a:moveTo>
                    <a:pt x="3539" y="328"/>
                  </a:moveTo>
                  <a:cubicBezTo>
                    <a:pt x="3369" y="328"/>
                    <a:pt x="3369" y="328"/>
                    <a:pt x="3369" y="328"/>
                  </a:cubicBezTo>
                  <a:cubicBezTo>
                    <a:pt x="3369" y="188"/>
                    <a:pt x="3369" y="188"/>
                    <a:pt x="3369" y="188"/>
                  </a:cubicBezTo>
                  <a:cubicBezTo>
                    <a:pt x="3528" y="188"/>
                    <a:pt x="3528" y="188"/>
                    <a:pt x="3528" y="188"/>
                  </a:cubicBezTo>
                  <a:cubicBezTo>
                    <a:pt x="3528" y="159"/>
                    <a:pt x="3528" y="159"/>
                    <a:pt x="3528" y="159"/>
                  </a:cubicBezTo>
                  <a:cubicBezTo>
                    <a:pt x="3369" y="159"/>
                    <a:pt x="3369" y="159"/>
                    <a:pt x="3369" y="159"/>
                  </a:cubicBezTo>
                  <a:cubicBezTo>
                    <a:pt x="3369" y="34"/>
                    <a:pt x="3369" y="34"/>
                    <a:pt x="3369" y="34"/>
                  </a:cubicBezTo>
                  <a:cubicBezTo>
                    <a:pt x="3539" y="34"/>
                    <a:pt x="3539" y="34"/>
                    <a:pt x="3539" y="34"/>
                  </a:cubicBezTo>
                  <a:cubicBezTo>
                    <a:pt x="3539" y="6"/>
                    <a:pt x="3539" y="6"/>
                    <a:pt x="3539" y="6"/>
                  </a:cubicBezTo>
                  <a:cubicBezTo>
                    <a:pt x="3337" y="6"/>
                    <a:pt x="3337" y="6"/>
                    <a:pt x="3337" y="6"/>
                  </a:cubicBezTo>
                  <a:cubicBezTo>
                    <a:pt x="3337" y="356"/>
                    <a:pt x="3337" y="356"/>
                    <a:pt x="3337" y="356"/>
                  </a:cubicBezTo>
                  <a:cubicBezTo>
                    <a:pt x="3539" y="356"/>
                    <a:pt x="3539" y="356"/>
                    <a:pt x="3539" y="356"/>
                  </a:cubicBezTo>
                  <a:lnTo>
                    <a:pt x="3539" y="328"/>
                  </a:lnTo>
                  <a:close/>
                  <a:moveTo>
                    <a:pt x="3754" y="207"/>
                  </a:moveTo>
                  <a:cubicBezTo>
                    <a:pt x="3845" y="356"/>
                    <a:pt x="3845" y="356"/>
                    <a:pt x="3845" y="356"/>
                  </a:cubicBezTo>
                  <a:cubicBezTo>
                    <a:pt x="3808" y="356"/>
                    <a:pt x="3808" y="356"/>
                    <a:pt x="3808" y="356"/>
                  </a:cubicBezTo>
                  <a:cubicBezTo>
                    <a:pt x="3721" y="213"/>
                    <a:pt x="3721" y="213"/>
                    <a:pt x="3721" y="213"/>
                  </a:cubicBezTo>
                  <a:cubicBezTo>
                    <a:pt x="3710" y="214"/>
                    <a:pt x="3697" y="214"/>
                    <a:pt x="3688" y="214"/>
                  </a:cubicBezTo>
                  <a:cubicBezTo>
                    <a:pt x="3670" y="214"/>
                    <a:pt x="3651" y="214"/>
                    <a:pt x="3637" y="213"/>
                  </a:cubicBezTo>
                  <a:cubicBezTo>
                    <a:pt x="3637" y="356"/>
                    <a:pt x="3637" y="356"/>
                    <a:pt x="3637" y="356"/>
                  </a:cubicBezTo>
                  <a:cubicBezTo>
                    <a:pt x="3605" y="356"/>
                    <a:pt x="3605" y="356"/>
                    <a:pt x="3605" y="356"/>
                  </a:cubicBezTo>
                  <a:cubicBezTo>
                    <a:pt x="3605" y="6"/>
                    <a:pt x="3605" y="6"/>
                    <a:pt x="3605" y="6"/>
                  </a:cubicBezTo>
                  <a:cubicBezTo>
                    <a:pt x="3638" y="5"/>
                    <a:pt x="3658" y="4"/>
                    <a:pt x="3687" y="4"/>
                  </a:cubicBezTo>
                  <a:cubicBezTo>
                    <a:pt x="3769" y="4"/>
                    <a:pt x="3825" y="26"/>
                    <a:pt x="3825" y="106"/>
                  </a:cubicBezTo>
                  <a:cubicBezTo>
                    <a:pt x="3825" y="109"/>
                    <a:pt x="3825" y="109"/>
                    <a:pt x="3825" y="109"/>
                  </a:cubicBezTo>
                  <a:cubicBezTo>
                    <a:pt x="3825" y="166"/>
                    <a:pt x="3800" y="194"/>
                    <a:pt x="3754" y="207"/>
                  </a:cubicBezTo>
                  <a:close/>
                  <a:moveTo>
                    <a:pt x="3793" y="109"/>
                  </a:moveTo>
                  <a:cubicBezTo>
                    <a:pt x="3793" y="106"/>
                    <a:pt x="3793" y="106"/>
                    <a:pt x="3793" y="106"/>
                  </a:cubicBezTo>
                  <a:cubicBezTo>
                    <a:pt x="3793" y="48"/>
                    <a:pt x="3758" y="33"/>
                    <a:pt x="3687" y="33"/>
                  </a:cubicBezTo>
                  <a:cubicBezTo>
                    <a:pt x="3671" y="33"/>
                    <a:pt x="3652" y="33"/>
                    <a:pt x="3637" y="34"/>
                  </a:cubicBezTo>
                  <a:cubicBezTo>
                    <a:pt x="3637" y="186"/>
                    <a:pt x="3637" y="186"/>
                    <a:pt x="3637" y="186"/>
                  </a:cubicBezTo>
                  <a:cubicBezTo>
                    <a:pt x="3652" y="186"/>
                    <a:pt x="3670" y="186"/>
                    <a:pt x="3688" y="186"/>
                  </a:cubicBezTo>
                  <a:cubicBezTo>
                    <a:pt x="3760" y="186"/>
                    <a:pt x="3793" y="167"/>
                    <a:pt x="3793" y="109"/>
                  </a:cubicBezTo>
                  <a:close/>
                  <a:moveTo>
                    <a:pt x="3966" y="356"/>
                  </a:moveTo>
                  <a:cubicBezTo>
                    <a:pt x="3998" y="356"/>
                    <a:pt x="3998" y="356"/>
                    <a:pt x="3998" y="356"/>
                  </a:cubicBezTo>
                  <a:cubicBezTo>
                    <a:pt x="3998" y="34"/>
                    <a:pt x="3998" y="34"/>
                    <a:pt x="3998" y="34"/>
                  </a:cubicBezTo>
                  <a:cubicBezTo>
                    <a:pt x="4112" y="34"/>
                    <a:pt x="4112" y="34"/>
                    <a:pt x="4112" y="34"/>
                  </a:cubicBezTo>
                  <a:cubicBezTo>
                    <a:pt x="4112" y="6"/>
                    <a:pt x="4112" y="6"/>
                    <a:pt x="4112" y="6"/>
                  </a:cubicBezTo>
                  <a:cubicBezTo>
                    <a:pt x="3853" y="6"/>
                    <a:pt x="3853" y="6"/>
                    <a:pt x="3853" y="6"/>
                  </a:cubicBezTo>
                  <a:cubicBezTo>
                    <a:pt x="3853" y="34"/>
                    <a:pt x="3853" y="34"/>
                    <a:pt x="3853" y="34"/>
                  </a:cubicBezTo>
                  <a:cubicBezTo>
                    <a:pt x="3966" y="34"/>
                    <a:pt x="3966" y="34"/>
                    <a:pt x="3966" y="34"/>
                  </a:cubicBezTo>
                  <a:lnTo>
                    <a:pt x="3966" y="356"/>
                  </a:lnTo>
                  <a:close/>
                  <a:moveTo>
                    <a:pt x="4167" y="356"/>
                  </a:moveTo>
                  <a:cubicBezTo>
                    <a:pt x="4198" y="356"/>
                    <a:pt x="4198" y="356"/>
                    <a:pt x="4198" y="356"/>
                  </a:cubicBezTo>
                  <a:cubicBezTo>
                    <a:pt x="4198" y="6"/>
                    <a:pt x="4198" y="6"/>
                    <a:pt x="4198" y="6"/>
                  </a:cubicBezTo>
                  <a:cubicBezTo>
                    <a:pt x="4167" y="6"/>
                    <a:pt x="4167" y="6"/>
                    <a:pt x="4167" y="6"/>
                  </a:cubicBezTo>
                  <a:lnTo>
                    <a:pt x="4167" y="356"/>
                  </a:lnTo>
                  <a:close/>
                  <a:moveTo>
                    <a:pt x="4402" y="171"/>
                  </a:moveTo>
                  <a:cubicBezTo>
                    <a:pt x="4355" y="149"/>
                    <a:pt x="4355" y="149"/>
                    <a:pt x="4355" y="149"/>
                  </a:cubicBezTo>
                  <a:cubicBezTo>
                    <a:pt x="4314" y="130"/>
                    <a:pt x="4296" y="113"/>
                    <a:pt x="4296" y="82"/>
                  </a:cubicBezTo>
                  <a:cubicBezTo>
                    <a:pt x="4296" y="41"/>
                    <a:pt x="4327" y="28"/>
                    <a:pt x="4377" y="28"/>
                  </a:cubicBezTo>
                  <a:cubicBezTo>
                    <a:pt x="4411" y="28"/>
                    <a:pt x="4450" y="32"/>
                    <a:pt x="4471" y="34"/>
                  </a:cubicBezTo>
                  <a:cubicBezTo>
                    <a:pt x="4471" y="9"/>
                    <a:pt x="4471" y="9"/>
                    <a:pt x="4471" y="9"/>
                  </a:cubicBezTo>
                  <a:cubicBezTo>
                    <a:pt x="4454" y="6"/>
                    <a:pt x="4415" y="0"/>
                    <a:pt x="4376" y="0"/>
                  </a:cubicBezTo>
                  <a:cubicBezTo>
                    <a:pt x="4303" y="0"/>
                    <a:pt x="4265" y="25"/>
                    <a:pt x="4265" y="82"/>
                  </a:cubicBezTo>
                  <a:cubicBezTo>
                    <a:pt x="4265" y="129"/>
                    <a:pt x="4293" y="154"/>
                    <a:pt x="4341" y="175"/>
                  </a:cubicBezTo>
                  <a:cubicBezTo>
                    <a:pt x="4388" y="197"/>
                    <a:pt x="4388" y="197"/>
                    <a:pt x="4388" y="197"/>
                  </a:cubicBezTo>
                  <a:cubicBezTo>
                    <a:pt x="4434" y="219"/>
                    <a:pt x="4450" y="236"/>
                    <a:pt x="4450" y="270"/>
                  </a:cubicBezTo>
                  <a:cubicBezTo>
                    <a:pt x="4450" y="318"/>
                    <a:pt x="4421" y="335"/>
                    <a:pt x="4369" y="335"/>
                  </a:cubicBezTo>
                  <a:cubicBezTo>
                    <a:pt x="4330" y="335"/>
                    <a:pt x="4296" y="332"/>
                    <a:pt x="4272" y="329"/>
                  </a:cubicBezTo>
                  <a:cubicBezTo>
                    <a:pt x="4272" y="354"/>
                    <a:pt x="4272" y="354"/>
                    <a:pt x="4272" y="354"/>
                  </a:cubicBezTo>
                  <a:cubicBezTo>
                    <a:pt x="4288" y="357"/>
                    <a:pt x="4328" y="362"/>
                    <a:pt x="4369" y="362"/>
                  </a:cubicBezTo>
                  <a:cubicBezTo>
                    <a:pt x="4444" y="362"/>
                    <a:pt x="4482" y="331"/>
                    <a:pt x="4482" y="270"/>
                  </a:cubicBezTo>
                  <a:cubicBezTo>
                    <a:pt x="4482" y="220"/>
                    <a:pt x="4457" y="196"/>
                    <a:pt x="4402" y="171"/>
                  </a:cubicBezTo>
                  <a:close/>
                  <a:moveTo>
                    <a:pt x="4750" y="328"/>
                  </a:moveTo>
                  <a:cubicBezTo>
                    <a:pt x="4580" y="328"/>
                    <a:pt x="4580" y="328"/>
                    <a:pt x="4580" y="328"/>
                  </a:cubicBezTo>
                  <a:cubicBezTo>
                    <a:pt x="4580" y="188"/>
                    <a:pt x="4580" y="188"/>
                    <a:pt x="4580" y="188"/>
                  </a:cubicBezTo>
                  <a:cubicBezTo>
                    <a:pt x="4739" y="188"/>
                    <a:pt x="4739" y="188"/>
                    <a:pt x="4739" y="188"/>
                  </a:cubicBezTo>
                  <a:cubicBezTo>
                    <a:pt x="4739" y="159"/>
                    <a:pt x="4739" y="159"/>
                    <a:pt x="4739" y="159"/>
                  </a:cubicBezTo>
                  <a:cubicBezTo>
                    <a:pt x="4580" y="159"/>
                    <a:pt x="4580" y="159"/>
                    <a:pt x="4580" y="159"/>
                  </a:cubicBezTo>
                  <a:cubicBezTo>
                    <a:pt x="4580" y="34"/>
                    <a:pt x="4580" y="34"/>
                    <a:pt x="4580" y="34"/>
                  </a:cubicBezTo>
                  <a:cubicBezTo>
                    <a:pt x="4750" y="34"/>
                    <a:pt x="4750" y="34"/>
                    <a:pt x="4750" y="34"/>
                  </a:cubicBezTo>
                  <a:cubicBezTo>
                    <a:pt x="4750" y="6"/>
                    <a:pt x="4750" y="6"/>
                    <a:pt x="4750" y="6"/>
                  </a:cubicBezTo>
                  <a:cubicBezTo>
                    <a:pt x="4548" y="6"/>
                    <a:pt x="4548" y="6"/>
                    <a:pt x="4548" y="6"/>
                  </a:cubicBezTo>
                  <a:cubicBezTo>
                    <a:pt x="4548" y="356"/>
                    <a:pt x="4548" y="356"/>
                    <a:pt x="4548" y="356"/>
                  </a:cubicBezTo>
                  <a:cubicBezTo>
                    <a:pt x="4750" y="356"/>
                    <a:pt x="4750" y="356"/>
                    <a:pt x="4750" y="356"/>
                  </a:cubicBezTo>
                  <a:lnTo>
                    <a:pt x="4750" y="328"/>
                  </a:lnTo>
                  <a:close/>
                  <a:moveTo>
                    <a:pt x="11" y="828"/>
                  </a:moveTo>
                  <a:cubicBezTo>
                    <a:pt x="77" y="828"/>
                    <a:pt x="77" y="828"/>
                    <a:pt x="77" y="828"/>
                  </a:cubicBezTo>
                  <a:cubicBezTo>
                    <a:pt x="77" y="674"/>
                    <a:pt x="77" y="674"/>
                    <a:pt x="77" y="674"/>
                  </a:cubicBezTo>
                  <a:cubicBezTo>
                    <a:pt x="224" y="674"/>
                    <a:pt x="224" y="674"/>
                    <a:pt x="224" y="674"/>
                  </a:cubicBezTo>
                  <a:cubicBezTo>
                    <a:pt x="224" y="621"/>
                    <a:pt x="224" y="621"/>
                    <a:pt x="224" y="621"/>
                  </a:cubicBezTo>
                  <a:cubicBezTo>
                    <a:pt x="77" y="621"/>
                    <a:pt x="77" y="621"/>
                    <a:pt x="77" y="621"/>
                  </a:cubicBezTo>
                  <a:cubicBezTo>
                    <a:pt x="77" y="533"/>
                    <a:pt x="77" y="533"/>
                    <a:pt x="77" y="533"/>
                  </a:cubicBezTo>
                  <a:cubicBezTo>
                    <a:pt x="234" y="533"/>
                    <a:pt x="234" y="533"/>
                    <a:pt x="234" y="533"/>
                  </a:cubicBezTo>
                  <a:cubicBezTo>
                    <a:pt x="234" y="477"/>
                    <a:pt x="234" y="477"/>
                    <a:pt x="234" y="477"/>
                  </a:cubicBezTo>
                  <a:cubicBezTo>
                    <a:pt x="11" y="477"/>
                    <a:pt x="11" y="477"/>
                    <a:pt x="11" y="477"/>
                  </a:cubicBezTo>
                  <a:lnTo>
                    <a:pt x="11" y="828"/>
                  </a:lnTo>
                  <a:close/>
                  <a:moveTo>
                    <a:pt x="499" y="681"/>
                  </a:moveTo>
                  <a:cubicBezTo>
                    <a:pt x="499" y="752"/>
                    <a:pt x="482" y="778"/>
                    <a:pt x="426" y="778"/>
                  </a:cubicBezTo>
                  <a:cubicBezTo>
                    <a:pt x="370" y="778"/>
                    <a:pt x="354" y="752"/>
                    <a:pt x="354" y="681"/>
                  </a:cubicBezTo>
                  <a:cubicBezTo>
                    <a:pt x="354" y="477"/>
                    <a:pt x="354" y="477"/>
                    <a:pt x="354" y="477"/>
                  </a:cubicBezTo>
                  <a:cubicBezTo>
                    <a:pt x="289" y="477"/>
                    <a:pt x="289" y="477"/>
                    <a:pt x="289" y="477"/>
                  </a:cubicBezTo>
                  <a:cubicBezTo>
                    <a:pt x="289" y="684"/>
                    <a:pt x="289" y="684"/>
                    <a:pt x="289" y="684"/>
                  </a:cubicBezTo>
                  <a:cubicBezTo>
                    <a:pt x="289" y="785"/>
                    <a:pt x="337" y="835"/>
                    <a:pt x="426" y="835"/>
                  </a:cubicBezTo>
                  <a:cubicBezTo>
                    <a:pt x="515" y="835"/>
                    <a:pt x="563" y="785"/>
                    <a:pt x="563" y="684"/>
                  </a:cubicBezTo>
                  <a:cubicBezTo>
                    <a:pt x="563" y="477"/>
                    <a:pt x="563" y="477"/>
                    <a:pt x="563" y="477"/>
                  </a:cubicBezTo>
                  <a:cubicBezTo>
                    <a:pt x="499" y="477"/>
                    <a:pt x="499" y="477"/>
                    <a:pt x="499" y="477"/>
                  </a:cubicBezTo>
                  <a:lnTo>
                    <a:pt x="499" y="681"/>
                  </a:lnTo>
                  <a:close/>
                  <a:moveTo>
                    <a:pt x="612" y="532"/>
                  </a:moveTo>
                  <a:cubicBezTo>
                    <a:pt x="716" y="532"/>
                    <a:pt x="716" y="532"/>
                    <a:pt x="716" y="532"/>
                  </a:cubicBezTo>
                  <a:cubicBezTo>
                    <a:pt x="716" y="828"/>
                    <a:pt x="716" y="828"/>
                    <a:pt x="716" y="828"/>
                  </a:cubicBezTo>
                  <a:cubicBezTo>
                    <a:pt x="782" y="828"/>
                    <a:pt x="782" y="828"/>
                    <a:pt x="782" y="828"/>
                  </a:cubicBezTo>
                  <a:cubicBezTo>
                    <a:pt x="782" y="532"/>
                    <a:pt x="782" y="532"/>
                    <a:pt x="782" y="532"/>
                  </a:cubicBezTo>
                  <a:cubicBezTo>
                    <a:pt x="887" y="532"/>
                    <a:pt x="887" y="532"/>
                    <a:pt x="887" y="532"/>
                  </a:cubicBezTo>
                  <a:cubicBezTo>
                    <a:pt x="887" y="477"/>
                    <a:pt x="887" y="477"/>
                    <a:pt x="887" y="477"/>
                  </a:cubicBezTo>
                  <a:cubicBezTo>
                    <a:pt x="612" y="477"/>
                    <a:pt x="612" y="477"/>
                    <a:pt x="612" y="477"/>
                  </a:cubicBezTo>
                  <a:lnTo>
                    <a:pt x="612" y="532"/>
                  </a:lnTo>
                  <a:close/>
                  <a:moveTo>
                    <a:pt x="1145" y="681"/>
                  </a:moveTo>
                  <a:cubicBezTo>
                    <a:pt x="1145" y="752"/>
                    <a:pt x="1128" y="778"/>
                    <a:pt x="1073" y="778"/>
                  </a:cubicBezTo>
                  <a:cubicBezTo>
                    <a:pt x="1017" y="778"/>
                    <a:pt x="1000" y="752"/>
                    <a:pt x="1000" y="681"/>
                  </a:cubicBezTo>
                  <a:cubicBezTo>
                    <a:pt x="1000" y="477"/>
                    <a:pt x="1000" y="477"/>
                    <a:pt x="1000" y="477"/>
                  </a:cubicBezTo>
                  <a:cubicBezTo>
                    <a:pt x="935" y="477"/>
                    <a:pt x="935" y="477"/>
                    <a:pt x="935" y="477"/>
                  </a:cubicBezTo>
                  <a:cubicBezTo>
                    <a:pt x="935" y="684"/>
                    <a:pt x="935" y="684"/>
                    <a:pt x="935" y="684"/>
                  </a:cubicBezTo>
                  <a:cubicBezTo>
                    <a:pt x="935" y="785"/>
                    <a:pt x="983" y="835"/>
                    <a:pt x="1073" y="835"/>
                  </a:cubicBezTo>
                  <a:cubicBezTo>
                    <a:pt x="1161" y="835"/>
                    <a:pt x="1210" y="785"/>
                    <a:pt x="1210" y="684"/>
                  </a:cubicBezTo>
                  <a:cubicBezTo>
                    <a:pt x="1210" y="477"/>
                    <a:pt x="1210" y="477"/>
                    <a:pt x="1210" y="477"/>
                  </a:cubicBezTo>
                  <a:cubicBezTo>
                    <a:pt x="1145" y="477"/>
                    <a:pt x="1145" y="477"/>
                    <a:pt x="1145" y="477"/>
                  </a:cubicBezTo>
                  <a:lnTo>
                    <a:pt x="1145" y="681"/>
                  </a:lnTo>
                  <a:close/>
                  <a:moveTo>
                    <a:pt x="1474" y="685"/>
                  </a:moveTo>
                  <a:cubicBezTo>
                    <a:pt x="1556" y="827"/>
                    <a:pt x="1556" y="827"/>
                    <a:pt x="1556" y="827"/>
                  </a:cubicBezTo>
                  <a:cubicBezTo>
                    <a:pt x="1486" y="827"/>
                    <a:pt x="1486" y="827"/>
                    <a:pt x="1486" y="827"/>
                  </a:cubicBezTo>
                  <a:cubicBezTo>
                    <a:pt x="1409" y="698"/>
                    <a:pt x="1409" y="698"/>
                    <a:pt x="1409" y="698"/>
                  </a:cubicBezTo>
                  <a:cubicBezTo>
                    <a:pt x="1400" y="698"/>
                    <a:pt x="1389" y="698"/>
                    <a:pt x="1378" y="698"/>
                  </a:cubicBezTo>
                  <a:cubicBezTo>
                    <a:pt x="1346" y="698"/>
                    <a:pt x="1346" y="698"/>
                    <a:pt x="1346" y="698"/>
                  </a:cubicBezTo>
                  <a:cubicBezTo>
                    <a:pt x="1346" y="827"/>
                    <a:pt x="1346" y="827"/>
                    <a:pt x="1346" y="827"/>
                  </a:cubicBezTo>
                  <a:cubicBezTo>
                    <a:pt x="1282" y="827"/>
                    <a:pt x="1282" y="827"/>
                    <a:pt x="1282" y="827"/>
                  </a:cubicBezTo>
                  <a:cubicBezTo>
                    <a:pt x="1282" y="477"/>
                    <a:pt x="1282" y="477"/>
                    <a:pt x="1282" y="477"/>
                  </a:cubicBezTo>
                  <a:cubicBezTo>
                    <a:pt x="1313" y="476"/>
                    <a:pt x="1345" y="475"/>
                    <a:pt x="1380" y="475"/>
                  </a:cubicBezTo>
                  <a:cubicBezTo>
                    <a:pt x="1464" y="475"/>
                    <a:pt x="1534" y="492"/>
                    <a:pt x="1534" y="584"/>
                  </a:cubicBezTo>
                  <a:cubicBezTo>
                    <a:pt x="1534" y="588"/>
                    <a:pt x="1534" y="588"/>
                    <a:pt x="1534" y="588"/>
                  </a:cubicBezTo>
                  <a:cubicBezTo>
                    <a:pt x="1534" y="641"/>
                    <a:pt x="1511" y="669"/>
                    <a:pt x="1474" y="685"/>
                  </a:cubicBezTo>
                  <a:close/>
                  <a:moveTo>
                    <a:pt x="1469" y="585"/>
                  </a:moveTo>
                  <a:cubicBezTo>
                    <a:pt x="1469" y="531"/>
                    <a:pt x="1432" y="531"/>
                    <a:pt x="1346" y="531"/>
                  </a:cubicBezTo>
                  <a:cubicBezTo>
                    <a:pt x="1346" y="646"/>
                    <a:pt x="1346" y="646"/>
                    <a:pt x="1346" y="646"/>
                  </a:cubicBezTo>
                  <a:cubicBezTo>
                    <a:pt x="1358" y="646"/>
                    <a:pt x="1370" y="646"/>
                    <a:pt x="1382" y="646"/>
                  </a:cubicBezTo>
                  <a:cubicBezTo>
                    <a:pt x="1443" y="646"/>
                    <a:pt x="1469" y="633"/>
                    <a:pt x="1469" y="588"/>
                  </a:cubicBezTo>
                  <a:lnTo>
                    <a:pt x="1469" y="585"/>
                  </a:lnTo>
                  <a:close/>
                  <a:moveTo>
                    <a:pt x="1601" y="828"/>
                  </a:moveTo>
                  <a:cubicBezTo>
                    <a:pt x="1824" y="828"/>
                    <a:pt x="1824" y="828"/>
                    <a:pt x="1824" y="828"/>
                  </a:cubicBezTo>
                  <a:cubicBezTo>
                    <a:pt x="1824" y="773"/>
                    <a:pt x="1824" y="773"/>
                    <a:pt x="1824" y="773"/>
                  </a:cubicBezTo>
                  <a:cubicBezTo>
                    <a:pt x="1667" y="773"/>
                    <a:pt x="1667" y="773"/>
                    <a:pt x="1667" y="773"/>
                  </a:cubicBezTo>
                  <a:cubicBezTo>
                    <a:pt x="1667" y="674"/>
                    <a:pt x="1667" y="674"/>
                    <a:pt x="1667" y="674"/>
                  </a:cubicBezTo>
                  <a:cubicBezTo>
                    <a:pt x="1814" y="674"/>
                    <a:pt x="1814" y="674"/>
                    <a:pt x="1814" y="674"/>
                  </a:cubicBezTo>
                  <a:cubicBezTo>
                    <a:pt x="1814" y="621"/>
                    <a:pt x="1814" y="621"/>
                    <a:pt x="1814" y="621"/>
                  </a:cubicBezTo>
                  <a:cubicBezTo>
                    <a:pt x="1667" y="621"/>
                    <a:pt x="1667" y="621"/>
                    <a:pt x="1667" y="621"/>
                  </a:cubicBezTo>
                  <a:cubicBezTo>
                    <a:pt x="1667" y="532"/>
                    <a:pt x="1667" y="532"/>
                    <a:pt x="1667" y="532"/>
                  </a:cubicBezTo>
                  <a:cubicBezTo>
                    <a:pt x="1824" y="532"/>
                    <a:pt x="1824" y="532"/>
                    <a:pt x="1824" y="532"/>
                  </a:cubicBezTo>
                  <a:cubicBezTo>
                    <a:pt x="1824" y="477"/>
                    <a:pt x="1824" y="477"/>
                    <a:pt x="1824" y="477"/>
                  </a:cubicBezTo>
                  <a:cubicBezTo>
                    <a:pt x="1601" y="477"/>
                    <a:pt x="1601" y="477"/>
                    <a:pt x="1601" y="477"/>
                  </a:cubicBezTo>
                  <a:lnTo>
                    <a:pt x="1601" y="828"/>
                  </a:lnTo>
                  <a:close/>
                  <a:moveTo>
                    <a:pt x="2197" y="617"/>
                  </a:moveTo>
                  <a:cubicBezTo>
                    <a:pt x="2044" y="617"/>
                    <a:pt x="2044" y="617"/>
                    <a:pt x="2044" y="617"/>
                  </a:cubicBezTo>
                  <a:cubicBezTo>
                    <a:pt x="2044" y="477"/>
                    <a:pt x="2044" y="477"/>
                    <a:pt x="2044" y="477"/>
                  </a:cubicBezTo>
                  <a:cubicBezTo>
                    <a:pt x="1978" y="477"/>
                    <a:pt x="1978" y="477"/>
                    <a:pt x="1978" y="477"/>
                  </a:cubicBezTo>
                  <a:cubicBezTo>
                    <a:pt x="1978" y="828"/>
                    <a:pt x="1978" y="828"/>
                    <a:pt x="1978" y="828"/>
                  </a:cubicBezTo>
                  <a:cubicBezTo>
                    <a:pt x="2044" y="828"/>
                    <a:pt x="2044" y="828"/>
                    <a:pt x="2044" y="828"/>
                  </a:cubicBezTo>
                  <a:cubicBezTo>
                    <a:pt x="2044" y="673"/>
                    <a:pt x="2044" y="673"/>
                    <a:pt x="2044" y="673"/>
                  </a:cubicBezTo>
                  <a:cubicBezTo>
                    <a:pt x="2197" y="673"/>
                    <a:pt x="2197" y="673"/>
                    <a:pt x="2197" y="673"/>
                  </a:cubicBezTo>
                  <a:cubicBezTo>
                    <a:pt x="2197" y="828"/>
                    <a:pt x="2197" y="828"/>
                    <a:pt x="2197" y="828"/>
                  </a:cubicBezTo>
                  <a:cubicBezTo>
                    <a:pt x="2263" y="828"/>
                    <a:pt x="2263" y="828"/>
                    <a:pt x="2263" y="828"/>
                  </a:cubicBezTo>
                  <a:cubicBezTo>
                    <a:pt x="2263" y="477"/>
                    <a:pt x="2263" y="477"/>
                    <a:pt x="2263" y="477"/>
                  </a:cubicBezTo>
                  <a:cubicBezTo>
                    <a:pt x="2197" y="477"/>
                    <a:pt x="2197" y="477"/>
                    <a:pt x="2197" y="477"/>
                  </a:cubicBezTo>
                  <a:lnTo>
                    <a:pt x="2197" y="617"/>
                  </a:lnTo>
                  <a:close/>
                  <a:moveTo>
                    <a:pt x="2338" y="828"/>
                  </a:moveTo>
                  <a:cubicBezTo>
                    <a:pt x="2560" y="828"/>
                    <a:pt x="2560" y="828"/>
                    <a:pt x="2560" y="828"/>
                  </a:cubicBezTo>
                  <a:cubicBezTo>
                    <a:pt x="2560" y="773"/>
                    <a:pt x="2560" y="773"/>
                    <a:pt x="2560" y="773"/>
                  </a:cubicBezTo>
                  <a:cubicBezTo>
                    <a:pt x="2404" y="773"/>
                    <a:pt x="2404" y="773"/>
                    <a:pt x="2404" y="773"/>
                  </a:cubicBezTo>
                  <a:cubicBezTo>
                    <a:pt x="2404" y="674"/>
                    <a:pt x="2404" y="674"/>
                    <a:pt x="2404" y="674"/>
                  </a:cubicBezTo>
                  <a:cubicBezTo>
                    <a:pt x="2550" y="674"/>
                    <a:pt x="2550" y="674"/>
                    <a:pt x="2550" y="674"/>
                  </a:cubicBezTo>
                  <a:cubicBezTo>
                    <a:pt x="2550" y="621"/>
                    <a:pt x="2550" y="621"/>
                    <a:pt x="2550" y="621"/>
                  </a:cubicBezTo>
                  <a:cubicBezTo>
                    <a:pt x="2404" y="621"/>
                    <a:pt x="2404" y="621"/>
                    <a:pt x="2404" y="621"/>
                  </a:cubicBezTo>
                  <a:cubicBezTo>
                    <a:pt x="2404" y="532"/>
                    <a:pt x="2404" y="532"/>
                    <a:pt x="2404" y="532"/>
                  </a:cubicBezTo>
                  <a:cubicBezTo>
                    <a:pt x="2560" y="532"/>
                    <a:pt x="2560" y="532"/>
                    <a:pt x="2560" y="532"/>
                  </a:cubicBezTo>
                  <a:cubicBezTo>
                    <a:pt x="2560" y="477"/>
                    <a:pt x="2560" y="477"/>
                    <a:pt x="2560" y="477"/>
                  </a:cubicBezTo>
                  <a:cubicBezTo>
                    <a:pt x="2338" y="477"/>
                    <a:pt x="2338" y="477"/>
                    <a:pt x="2338" y="477"/>
                  </a:cubicBezTo>
                  <a:lnTo>
                    <a:pt x="2338" y="828"/>
                  </a:lnTo>
                  <a:close/>
                  <a:moveTo>
                    <a:pt x="2800" y="477"/>
                  </a:moveTo>
                  <a:cubicBezTo>
                    <a:pt x="2906" y="828"/>
                    <a:pt x="2906" y="828"/>
                    <a:pt x="2906" y="828"/>
                  </a:cubicBezTo>
                  <a:cubicBezTo>
                    <a:pt x="2837" y="828"/>
                    <a:pt x="2837" y="828"/>
                    <a:pt x="2837" y="828"/>
                  </a:cubicBezTo>
                  <a:cubicBezTo>
                    <a:pt x="2807" y="730"/>
                    <a:pt x="2807" y="730"/>
                    <a:pt x="2807" y="730"/>
                  </a:cubicBezTo>
                  <a:cubicBezTo>
                    <a:pt x="2694" y="730"/>
                    <a:pt x="2694" y="730"/>
                    <a:pt x="2694" y="730"/>
                  </a:cubicBezTo>
                  <a:cubicBezTo>
                    <a:pt x="2663" y="828"/>
                    <a:pt x="2663" y="828"/>
                    <a:pt x="2663" y="828"/>
                  </a:cubicBezTo>
                  <a:cubicBezTo>
                    <a:pt x="2596" y="828"/>
                    <a:pt x="2596" y="828"/>
                    <a:pt x="2596" y="828"/>
                  </a:cubicBezTo>
                  <a:cubicBezTo>
                    <a:pt x="2702" y="477"/>
                    <a:pt x="2702" y="477"/>
                    <a:pt x="2702" y="477"/>
                  </a:cubicBezTo>
                  <a:lnTo>
                    <a:pt x="2800" y="477"/>
                  </a:lnTo>
                  <a:close/>
                  <a:moveTo>
                    <a:pt x="2794" y="675"/>
                  </a:moveTo>
                  <a:cubicBezTo>
                    <a:pt x="2765" y="579"/>
                    <a:pt x="2765" y="579"/>
                    <a:pt x="2765" y="579"/>
                  </a:cubicBezTo>
                  <a:cubicBezTo>
                    <a:pt x="2760" y="561"/>
                    <a:pt x="2756" y="542"/>
                    <a:pt x="2753" y="524"/>
                  </a:cubicBezTo>
                  <a:cubicBezTo>
                    <a:pt x="2749" y="524"/>
                    <a:pt x="2749" y="524"/>
                    <a:pt x="2749" y="524"/>
                  </a:cubicBezTo>
                  <a:cubicBezTo>
                    <a:pt x="2745" y="542"/>
                    <a:pt x="2741" y="561"/>
                    <a:pt x="2736" y="579"/>
                  </a:cubicBezTo>
                  <a:cubicBezTo>
                    <a:pt x="2707" y="675"/>
                    <a:pt x="2707" y="675"/>
                    <a:pt x="2707" y="675"/>
                  </a:cubicBezTo>
                  <a:lnTo>
                    <a:pt x="2794" y="675"/>
                  </a:lnTo>
                  <a:close/>
                  <a:moveTo>
                    <a:pt x="3021" y="477"/>
                  </a:moveTo>
                  <a:cubicBezTo>
                    <a:pt x="2955" y="477"/>
                    <a:pt x="2955" y="477"/>
                    <a:pt x="2955" y="477"/>
                  </a:cubicBezTo>
                  <a:cubicBezTo>
                    <a:pt x="2955" y="828"/>
                    <a:pt x="2955" y="828"/>
                    <a:pt x="2955" y="828"/>
                  </a:cubicBezTo>
                  <a:cubicBezTo>
                    <a:pt x="3169" y="828"/>
                    <a:pt x="3169" y="828"/>
                    <a:pt x="3169" y="828"/>
                  </a:cubicBezTo>
                  <a:cubicBezTo>
                    <a:pt x="3169" y="772"/>
                    <a:pt x="3169" y="772"/>
                    <a:pt x="3169" y="772"/>
                  </a:cubicBezTo>
                  <a:cubicBezTo>
                    <a:pt x="3021" y="772"/>
                    <a:pt x="3021" y="772"/>
                    <a:pt x="3021" y="772"/>
                  </a:cubicBezTo>
                  <a:lnTo>
                    <a:pt x="3021" y="477"/>
                  </a:lnTo>
                  <a:close/>
                  <a:moveTo>
                    <a:pt x="3141" y="532"/>
                  </a:moveTo>
                  <a:cubicBezTo>
                    <a:pt x="3245" y="532"/>
                    <a:pt x="3245" y="532"/>
                    <a:pt x="3245" y="532"/>
                  </a:cubicBezTo>
                  <a:cubicBezTo>
                    <a:pt x="3245" y="828"/>
                    <a:pt x="3245" y="828"/>
                    <a:pt x="3245" y="828"/>
                  </a:cubicBezTo>
                  <a:cubicBezTo>
                    <a:pt x="3311" y="828"/>
                    <a:pt x="3311" y="828"/>
                    <a:pt x="3311" y="828"/>
                  </a:cubicBezTo>
                  <a:cubicBezTo>
                    <a:pt x="3311" y="532"/>
                    <a:pt x="3311" y="532"/>
                    <a:pt x="3311" y="532"/>
                  </a:cubicBezTo>
                  <a:cubicBezTo>
                    <a:pt x="3416" y="532"/>
                    <a:pt x="3416" y="532"/>
                    <a:pt x="3416" y="532"/>
                  </a:cubicBezTo>
                  <a:cubicBezTo>
                    <a:pt x="3416" y="477"/>
                    <a:pt x="3416" y="477"/>
                    <a:pt x="3416" y="477"/>
                  </a:cubicBezTo>
                  <a:cubicBezTo>
                    <a:pt x="3141" y="477"/>
                    <a:pt x="3141" y="477"/>
                    <a:pt x="3141" y="477"/>
                  </a:cubicBezTo>
                  <a:lnTo>
                    <a:pt x="3141" y="532"/>
                  </a:lnTo>
                  <a:close/>
                  <a:moveTo>
                    <a:pt x="3685" y="617"/>
                  </a:moveTo>
                  <a:cubicBezTo>
                    <a:pt x="3532" y="617"/>
                    <a:pt x="3532" y="617"/>
                    <a:pt x="3532" y="617"/>
                  </a:cubicBezTo>
                  <a:cubicBezTo>
                    <a:pt x="3532" y="477"/>
                    <a:pt x="3532" y="477"/>
                    <a:pt x="3532" y="477"/>
                  </a:cubicBezTo>
                  <a:cubicBezTo>
                    <a:pt x="3466" y="477"/>
                    <a:pt x="3466" y="477"/>
                    <a:pt x="3466" y="477"/>
                  </a:cubicBezTo>
                  <a:cubicBezTo>
                    <a:pt x="3466" y="828"/>
                    <a:pt x="3466" y="828"/>
                    <a:pt x="3466" y="828"/>
                  </a:cubicBezTo>
                  <a:cubicBezTo>
                    <a:pt x="3532" y="828"/>
                    <a:pt x="3532" y="828"/>
                    <a:pt x="3532" y="828"/>
                  </a:cubicBezTo>
                  <a:cubicBezTo>
                    <a:pt x="3532" y="673"/>
                    <a:pt x="3532" y="673"/>
                    <a:pt x="3532" y="673"/>
                  </a:cubicBezTo>
                  <a:cubicBezTo>
                    <a:pt x="3685" y="673"/>
                    <a:pt x="3685" y="673"/>
                    <a:pt x="3685" y="673"/>
                  </a:cubicBezTo>
                  <a:cubicBezTo>
                    <a:pt x="3685" y="828"/>
                    <a:pt x="3685" y="828"/>
                    <a:pt x="3685" y="828"/>
                  </a:cubicBezTo>
                  <a:cubicBezTo>
                    <a:pt x="3751" y="828"/>
                    <a:pt x="3751" y="828"/>
                    <a:pt x="3751" y="828"/>
                  </a:cubicBezTo>
                  <a:cubicBezTo>
                    <a:pt x="3751" y="477"/>
                    <a:pt x="3751" y="477"/>
                    <a:pt x="3751" y="477"/>
                  </a:cubicBezTo>
                  <a:cubicBezTo>
                    <a:pt x="3685" y="477"/>
                    <a:pt x="3685" y="477"/>
                    <a:pt x="3685" y="477"/>
                  </a:cubicBezTo>
                  <a:lnTo>
                    <a:pt x="3685" y="617"/>
                  </a:lnTo>
                  <a:close/>
                  <a:moveTo>
                    <a:pt x="4189" y="630"/>
                  </a:moveTo>
                  <a:cubicBezTo>
                    <a:pt x="4189" y="674"/>
                    <a:pt x="4189" y="674"/>
                    <a:pt x="4189" y="674"/>
                  </a:cubicBezTo>
                  <a:cubicBezTo>
                    <a:pt x="4189" y="777"/>
                    <a:pt x="4144" y="830"/>
                    <a:pt x="4028" y="830"/>
                  </a:cubicBezTo>
                  <a:cubicBezTo>
                    <a:pt x="3985" y="830"/>
                    <a:pt x="3961" y="829"/>
                    <a:pt x="3918" y="828"/>
                  </a:cubicBezTo>
                  <a:cubicBezTo>
                    <a:pt x="3918" y="477"/>
                    <a:pt x="3918" y="477"/>
                    <a:pt x="3918" y="477"/>
                  </a:cubicBezTo>
                  <a:cubicBezTo>
                    <a:pt x="3961" y="476"/>
                    <a:pt x="3982" y="475"/>
                    <a:pt x="4028" y="475"/>
                  </a:cubicBezTo>
                  <a:cubicBezTo>
                    <a:pt x="4141" y="475"/>
                    <a:pt x="4189" y="527"/>
                    <a:pt x="4189" y="630"/>
                  </a:cubicBezTo>
                  <a:close/>
                  <a:moveTo>
                    <a:pt x="4124" y="630"/>
                  </a:moveTo>
                  <a:cubicBezTo>
                    <a:pt x="4124" y="553"/>
                    <a:pt x="4094" y="531"/>
                    <a:pt x="4026" y="531"/>
                  </a:cubicBezTo>
                  <a:cubicBezTo>
                    <a:pt x="3983" y="531"/>
                    <a:pt x="3983" y="531"/>
                    <a:pt x="3983" y="531"/>
                  </a:cubicBezTo>
                  <a:cubicBezTo>
                    <a:pt x="3983" y="775"/>
                    <a:pt x="3983" y="775"/>
                    <a:pt x="3983" y="775"/>
                  </a:cubicBezTo>
                  <a:cubicBezTo>
                    <a:pt x="4026" y="775"/>
                    <a:pt x="4026" y="775"/>
                    <a:pt x="4026" y="775"/>
                  </a:cubicBezTo>
                  <a:cubicBezTo>
                    <a:pt x="4094" y="775"/>
                    <a:pt x="4124" y="750"/>
                    <a:pt x="4124" y="674"/>
                  </a:cubicBezTo>
                  <a:lnTo>
                    <a:pt x="4124" y="630"/>
                  </a:lnTo>
                  <a:close/>
                  <a:moveTo>
                    <a:pt x="4251" y="828"/>
                  </a:moveTo>
                  <a:cubicBezTo>
                    <a:pt x="4474" y="828"/>
                    <a:pt x="4474" y="828"/>
                    <a:pt x="4474" y="828"/>
                  </a:cubicBezTo>
                  <a:cubicBezTo>
                    <a:pt x="4474" y="773"/>
                    <a:pt x="4474" y="773"/>
                    <a:pt x="4474" y="773"/>
                  </a:cubicBezTo>
                  <a:cubicBezTo>
                    <a:pt x="4317" y="773"/>
                    <a:pt x="4317" y="773"/>
                    <a:pt x="4317" y="773"/>
                  </a:cubicBezTo>
                  <a:cubicBezTo>
                    <a:pt x="4317" y="674"/>
                    <a:pt x="4317" y="674"/>
                    <a:pt x="4317" y="674"/>
                  </a:cubicBezTo>
                  <a:cubicBezTo>
                    <a:pt x="4464" y="674"/>
                    <a:pt x="4464" y="674"/>
                    <a:pt x="4464" y="674"/>
                  </a:cubicBezTo>
                  <a:cubicBezTo>
                    <a:pt x="4464" y="621"/>
                    <a:pt x="4464" y="621"/>
                    <a:pt x="4464" y="621"/>
                  </a:cubicBezTo>
                  <a:cubicBezTo>
                    <a:pt x="4317" y="621"/>
                    <a:pt x="4317" y="621"/>
                    <a:pt x="4317" y="621"/>
                  </a:cubicBezTo>
                  <a:cubicBezTo>
                    <a:pt x="4317" y="532"/>
                    <a:pt x="4317" y="532"/>
                    <a:pt x="4317" y="532"/>
                  </a:cubicBezTo>
                  <a:cubicBezTo>
                    <a:pt x="4474" y="532"/>
                    <a:pt x="4474" y="532"/>
                    <a:pt x="4474" y="532"/>
                  </a:cubicBezTo>
                  <a:cubicBezTo>
                    <a:pt x="4474" y="477"/>
                    <a:pt x="4474" y="477"/>
                    <a:pt x="4474" y="477"/>
                  </a:cubicBezTo>
                  <a:cubicBezTo>
                    <a:pt x="4251" y="477"/>
                    <a:pt x="4251" y="477"/>
                    <a:pt x="4251" y="477"/>
                  </a:cubicBezTo>
                  <a:lnTo>
                    <a:pt x="4251" y="828"/>
                  </a:lnTo>
                  <a:close/>
                  <a:moveTo>
                    <a:pt x="4680" y="626"/>
                  </a:moveTo>
                  <a:cubicBezTo>
                    <a:pt x="4632" y="607"/>
                    <a:pt x="4632" y="607"/>
                    <a:pt x="4632" y="607"/>
                  </a:cubicBezTo>
                  <a:cubicBezTo>
                    <a:pt x="4597" y="593"/>
                    <a:pt x="4588" y="582"/>
                    <a:pt x="4588" y="561"/>
                  </a:cubicBezTo>
                  <a:cubicBezTo>
                    <a:pt x="4588" y="533"/>
                    <a:pt x="4610" y="525"/>
                    <a:pt x="4651" y="525"/>
                  </a:cubicBezTo>
                  <a:cubicBezTo>
                    <a:pt x="4687" y="525"/>
                    <a:pt x="4723" y="529"/>
                    <a:pt x="4750" y="532"/>
                  </a:cubicBezTo>
                  <a:cubicBezTo>
                    <a:pt x="4750" y="482"/>
                    <a:pt x="4750" y="482"/>
                    <a:pt x="4750" y="482"/>
                  </a:cubicBezTo>
                  <a:cubicBezTo>
                    <a:pt x="4734" y="477"/>
                    <a:pt x="4692" y="470"/>
                    <a:pt x="4648" y="470"/>
                  </a:cubicBezTo>
                  <a:cubicBezTo>
                    <a:pt x="4565" y="470"/>
                    <a:pt x="4523" y="495"/>
                    <a:pt x="4523" y="563"/>
                  </a:cubicBezTo>
                  <a:cubicBezTo>
                    <a:pt x="4523" y="614"/>
                    <a:pt x="4550" y="643"/>
                    <a:pt x="4602" y="665"/>
                  </a:cubicBezTo>
                  <a:cubicBezTo>
                    <a:pt x="4655" y="686"/>
                    <a:pt x="4655" y="686"/>
                    <a:pt x="4655" y="686"/>
                  </a:cubicBezTo>
                  <a:cubicBezTo>
                    <a:pt x="4690" y="701"/>
                    <a:pt x="4699" y="713"/>
                    <a:pt x="4699" y="736"/>
                  </a:cubicBezTo>
                  <a:cubicBezTo>
                    <a:pt x="4699" y="768"/>
                    <a:pt x="4679" y="779"/>
                    <a:pt x="4636" y="779"/>
                  </a:cubicBezTo>
                  <a:cubicBezTo>
                    <a:pt x="4592" y="779"/>
                    <a:pt x="4560" y="777"/>
                    <a:pt x="4531" y="774"/>
                  </a:cubicBezTo>
                  <a:cubicBezTo>
                    <a:pt x="4531" y="824"/>
                    <a:pt x="4531" y="824"/>
                    <a:pt x="4531" y="824"/>
                  </a:cubicBezTo>
                  <a:cubicBezTo>
                    <a:pt x="4548" y="829"/>
                    <a:pt x="4596" y="835"/>
                    <a:pt x="4641" y="835"/>
                  </a:cubicBezTo>
                  <a:cubicBezTo>
                    <a:pt x="4720" y="835"/>
                    <a:pt x="4766" y="799"/>
                    <a:pt x="4766" y="736"/>
                  </a:cubicBezTo>
                  <a:cubicBezTo>
                    <a:pt x="4766" y="676"/>
                    <a:pt x="4741" y="651"/>
                    <a:pt x="4680" y="626"/>
                  </a:cubicBezTo>
                  <a:close/>
                  <a:moveTo>
                    <a:pt x="4826" y="828"/>
                  </a:moveTo>
                  <a:cubicBezTo>
                    <a:pt x="4892" y="828"/>
                    <a:pt x="4892" y="828"/>
                    <a:pt x="4892" y="828"/>
                  </a:cubicBezTo>
                  <a:cubicBezTo>
                    <a:pt x="4892" y="477"/>
                    <a:pt x="4892" y="477"/>
                    <a:pt x="4892" y="477"/>
                  </a:cubicBezTo>
                  <a:cubicBezTo>
                    <a:pt x="4826" y="477"/>
                    <a:pt x="4826" y="477"/>
                    <a:pt x="4826" y="477"/>
                  </a:cubicBezTo>
                  <a:lnTo>
                    <a:pt x="4826" y="828"/>
                  </a:lnTo>
                  <a:close/>
                  <a:moveTo>
                    <a:pt x="5152" y="776"/>
                  </a:moveTo>
                  <a:cubicBezTo>
                    <a:pt x="5140" y="777"/>
                    <a:pt x="5122" y="778"/>
                    <a:pt x="5105" y="778"/>
                  </a:cubicBezTo>
                  <a:cubicBezTo>
                    <a:pt x="5048" y="778"/>
                    <a:pt x="5019" y="757"/>
                    <a:pt x="5019" y="677"/>
                  </a:cubicBezTo>
                  <a:cubicBezTo>
                    <a:pt x="5019" y="628"/>
                    <a:pt x="5019" y="628"/>
                    <a:pt x="5019" y="628"/>
                  </a:cubicBezTo>
                  <a:cubicBezTo>
                    <a:pt x="5019" y="541"/>
                    <a:pt x="5056" y="528"/>
                    <a:pt x="5113" y="528"/>
                  </a:cubicBezTo>
                  <a:cubicBezTo>
                    <a:pt x="5137" y="528"/>
                    <a:pt x="5192" y="531"/>
                    <a:pt x="5214" y="533"/>
                  </a:cubicBezTo>
                  <a:cubicBezTo>
                    <a:pt x="5214" y="482"/>
                    <a:pt x="5214" y="482"/>
                    <a:pt x="5214" y="482"/>
                  </a:cubicBezTo>
                  <a:cubicBezTo>
                    <a:pt x="5203" y="479"/>
                    <a:pt x="5153" y="470"/>
                    <a:pt x="5102" y="470"/>
                  </a:cubicBezTo>
                  <a:cubicBezTo>
                    <a:pt x="5029" y="470"/>
                    <a:pt x="4954" y="494"/>
                    <a:pt x="4954" y="628"/>
                  </a:cubicBezTo>
                  <a:cubicBezTo>
                    <a:pt x="4954" y="677"/>
                    <a:pt x="4954" y="677"/>
                    <a:pt x="4954" y="677"/>
                  </a:cubicBezTo>
                  <a:cubicBezTo>
                    <a:pt x="4954" y="804"/>
                    <a:pt x="5020" y="835"/>
                    <a:pt x="5100" y="835"/>
                  </a:cubicBezTo>
                  <a:cubicBezTo>
                    <a:pt x="5151" y="835"/>
                    <a:pt x="5196" y="828"/>
                    <a:pt x="5215" y="824"/>
                  </a:cubicBezTo>
                  <a:cubicBezTo>
                    <a:pt x="5215" y="641"/>
                    <a:pt x="5215" y="641"/>
                    <a:pt x="5215" y="641"/>
                  </a:cubicBezTo>
                  <a:cubicBezTo>
                    <a:pt x="5152" y="641"/>
                    <a:pt x="5152" y="641"/>
                    <a:pt x="5152" y="641"/>
                  </a:cubicBezTo>
                  <a:lnTo>
                    <a:pt x="5152" y="776"/>
                  </a:lnTo>
                  <a:close/>
                  <a:moveTo>
                    <a:pt x="5496" y="477"/>
                  </a:moveTo>
                  <a:cubicBezTo>
                    <a:pt x="5496" y="668"/>
                    <a:pt x="5496" y="668"/>
                    <a:pt x="5496" y="668"/>
                  </a:cubicBezTo>
                  <a:cubicBezTo>
                    <a:pt x="5496" y="689"/>
                    <a:pt x="5496" y="713"/>
                    <a:pt x="5498" y="734"/>
                  </a:cubicBezTo>
                  <a:cubicBezTo>
                    <a:pt x="5497" y="734"/>
                    <a:pt x="5497" y="734"/>
                    <a:pt x="5497" y="734"/>
                  </a:cubicBezTo>
                  <a:cubicBezTo>
                    <a:pt x="5489" y="717"/>
                    <a:pt x="5478" y="697"/>
                    <a:pt x="5470" y="681"/>
                  </a:cubicBezTo>
                  <a:cubicBezTo>
                    <a:pt x="5358" y="477"/>
                    <a:pt x="5358" y="477"/>
                    <a:pt x="5358" y="477"/>
                  </a:cubicBezTo>
                  <a:cubicBezTo>
                    <a:pt x="5282" y="477"/>
                    <a:pt x="5282" y="477"/>
                    <a:pt x="5282" y="477"/>
                  </a:cubicBezTo>
                  <a:cubicBezTo>
                    <a:pt x="5282" y="828"/>
                    <a:pt x="5282" y="828"/>
                    <a:pt x="5282" y="828"/>
                  </a:cubicBezTo>
                  <a:cubicBezTo>
                    <a:pt x="5342" y="828"/>
                    <a:pt x="5342" y="828"/>
                    <a:pt x="5342" y="828"/>
                  </a:cubicBezTo>
                  <a:cubicBezTo>
                    <a:pt x="5342" y="630"/>
                    <a:pt x="5342" y="630"/>
                    <a:pt x="5342" y="630"/>
                  </a:cubicBezTo>
                  <a:cubicBezTo>
                    <a:pt x="5342" y="609"/>
                    <a:pt x="5341" y="587"/>
                    <a:pt x="5340" y="567"/>
                  </a:cubicBezTo>
                  <a:cubicBezTo>
                    <a:pt x="5341" y="567"/>
                    <a:pt x="5341" y="567"/>
                    <a:pt x="5341" y="567"/>
                  </a:cubicBezTo>
                  <a:cubicBezTo>
                    <a:pt x="5349" y="585"/>
                    <a:pt x="5359" y="604"/>
                    <a:pt x="5368" y="620"/>
                  </a:cubicBezTo>
                  <a:cubicBezTo>
                    <a:pt x="5480" y="828"/>
                    <a:pt x="5480" y="828"/>
                    <a:pt x="5480" y="828"/>
                  </a:cubicBezTo>
                  <a:cubicBezTo>
                    <a:pt x="5556" y="828"/>
                    <a:pt x="5556" y="828"/>
                    <a:pt x="5556" y="828"/>
                  </a:cubicBezTo>
                  <a:cubicBezTo>
                    <a:pt x="5556" y="477"/>
                    <a:pt x="5556" y="477"/>
                    <a:pt x="5556" y="477"/>
                  </a:cubicBezTo>
                  <a:lnTo>
                    <a:pt x="5496"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0" name="Freeform 9">
              <a:extLst>
                <a:ext uri="{FF2B5EF4-FFF2-40B4-BE49-F238E27FC236}">
                  <a16:creationId xmlns:a16="http://schemas.microsoft.com/office/drawing/2014/main" id="{08E7AEC7-BD68-43FF-85A6-C801419BC8AF}"/>
                </a:ext>
              </a:extLst>
            </p:cNvPr>
            <p:cNvSpPr>
              <a:spLocks noSelect="1"/>
            </p:cNvSpPr>
            <p:nvPr userDrawn="1"/>
          </p:nvSpPr>
          <p:spPr bwMode="gray">
            <a:xfrm>
              <a:off x="2101925" y="6004100"/>
              <a:ext cx="382589" cy="382589"/>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3"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pic>
          <p:nvPicPr>
            <p:cNvPr id="11" name="***Logo EMF">
              <a:extLst>
                <a:ext uri="{FF2B5EF4-FFF2-40B4-BE49-F238E27FC236}">
                  <a16:creationId xmlns:a16="http://schemas.microsoft.com/office/drawing/2014/main" id="{71056E72-03F0-4623-B0E4-27F4E894F473}"/>
                </a:ext>
              </a:extLst>
            </p:cNvPr>
            <p:cNvPicPr>
              <a:picLocks noSelect="1" noChangeAspect="1"/>
            </p:cNvPicPr>
            <p:nvPr userDrawn="1"/>
          </p:nvPicPr>
          <p:blipFill>
            <a:blip r:embed="rId4" cstate="hqprint">
              <a:extLst>
                <a:ext uri="{28A0092B-C50C-407E-A947-70E740481C1C}">
                  <a14:useLocalDpi xmlns:a14="http://schemas.microsoft.com/office/drawing/2010/main"/>
                </a:ext>
              </a:extLst>
            </a:blip>
            <a:stretch>
              <a:fillRect/>
            </a:stretch>
          </p:blipFill>
          <p:spPr bwMode="gray">
            <a:xfrm>
              <a:off x="3240" y="5957075"/>
              <a:ext cx="2520000" cy="901115"/>
            </a:xfrm>
            <a:prstGeom prst="rect">
              <a:avLst/>
            </a:prstGeom>
          </p:spPr>
        </p:pic>
      </p:grpSp>
      <p:sp>
        <p:nvSpPr>
          <p:cNvPr id="24" name="Freeform 12">
            <a:extLst>
              <a:ext uri="{FF2B5EF4-FFF2-40B4-BE49-F238E27FC236}">
                <a16:creationId xmlns:a16="http://schemas.microsoft.com/office/drawing/2014/main" id="{B2AD0D54-C86E-454D-9BCA-B5963C7243B2}"/>
              </a:ext>
            </a:extLst>
          </p:cNvPr>
          <p:cNvSpPr>
            <a:spLocks noSelect="1"/>
          </p:cNvSpPr>
          <p:nvPr userDrawn="1"/>
        </p:nvSpPr>
        <p:spPr bwMode="gray">
          <a:xfrm>
            <a:off x="340574" y="839668"/>
            <a:ext cx="1338437" cy="730081"/>
          </a:xfrm>
          <a:custGeom>
            <a:avLst/>
            <a:gdLst>
              <a:gd name="T0" fmla="*/ 2187 w 5623"/>
              <a:gd name="T1" fmla="*/ 240 h 2300"/>
              <a:gd name="T2" fmla="*/ 1710 w 5623"/>
              <a:gd name="T3" fmla="*/ 695 h 2300"/>
              <a:gd name="T4" fmla="*/ 2187 w 5623"/>
              <a:gd name="T5" fmla="*/ 632 h 2300"/>
              <a:gd name="T6" fmla="*/ 2806 w 5623"/>
              <a:gd name="T7" fmla="*/ 990 h 2300"/>
              <a:gd name="T8" fmla="*/ 2780 w 5623"/>
              <a:gd name="T9" fmla="*/ 594 h 2300"/>
              <a:gd name="T10" fmla="*/ 2806 w 5623"/>
              <a:gd name="T11" fmla="*/ 235 h 2300"/>
              <a:gd name="T12" fmla="*/ 2806 w 5623"/>
              <a:gd name="T13" fmla="*/ 990 h 2300"/>
              <a:gd name="T14" fmla="*/ 2935 w 5623"/>
              <a:gd name="T15" fmla="*/ 301 h 2300"/>
              <a:gd name="T16" fmla="*/ 3481 w 5623"/>
              <a:gd name="T17" fmla="*/ 1055 h 2300"/>
              <a:gd name="T18" fmla="*/ 4165 w 5623"/>
              <a:gd name="T19" fmla="*/ 689 h 2300"/>
              <a:gd name="T20" fmla="*/ 3856 w 5623"/>
              <a:gd name="T21" fmla="*/ 222 h 2300"/>
              <a:gd name="T22" fmla="*/ 3856 w 5623"/>
              <a:gd name="T23" fmla="*/ 288 h 2300"/>
              <a:gd name="T24" fmla="*/ 4091 w 5623"/>
              <a:gd name="T25" fmla="*/ 689 h 2300"/>
              <a:gd name="T26" fmla="*/ 4815 w 5623"/>
              <a:gd name="T27" fmla="*/ 978 h 2300"/>
              <a:gd name="T28" fmla="*/ 4307 w 5623"/>
              <a:gd name="T29" fmla="*/ 1055 h 2300"/>
              <a:gd name="T30" fmla="*/ 4374 w 5623"/>
              <a:gd name="T31" fmla="*/ 304 h 2300"/>
              <a:gd name="T32" fmla="*/ 4883 w 5623"/>
              <a:gd name="T33" fmla="*/ 235 h 2300"/>
              <a:gd name="T34" fmla="*/ 5623 w 5623"/>
              <a:gd name="T35" fmla="*/ 693 h 2300"/>
              <a:gd name="T36" fmla="*/ 5271 w 5623"/>
              <a:gd name="T37" fmla="*/ 232 h 2300"/>
              <a:gd name="T38" fmla="*/ 5124 w 5623"/>
              <a:gd name="T39" fmla="*/ 300 h 2300"/>
              <a:gd name="T40" fmla="*/ 5549 w 5623"/>
              <a:gd name="T41" fmla="*/ 596 h 2300"/>
              <a:gd name="T42" fmla="*/ 645 w 5623"/>
              <a:gd name="T43" fmla="*/ 1290 h 2300"/>
              <a:gd name="T44" fmla="*/ 1231 w 5623"/>
              <a:gd name="T45" fmla="*/ 645 h 2300"/>
              <a:gd name="T46" fmla="*/ 417 w 5623"/>
              <a:gd name="T47" fmla="*/ 320 h 2300"/>
              <a:gd name="T48" fmla="*/ 559 w 5623"/>
              <a:gd name="T49" fmla="*/ 379 h 2300"/>
              <a:gd name="T50" fmla="*/ 320 w 5623"/>
              <a:gd name="T51" fmla="*/ 970 h 2300"/>
              <a:gd name="T52" fmla="*/ 730 w 5623"/>
              <a:gd name="T53" fmla="*/ 911 h 2300"/>
              <a:gd name="T54" fmla="*/ 728 w 5623"/>
              <a:gd name="T55" fmla="*/ 1919 h 2300"/>
              <a:gd name="T56" fmla="*/ 418 w 5623"/>
              <a:gd name="T57" fmla="*/ 1452 h 2300"/>
              <a:gd name="T58" fmla="*/ 182 w 5623"/>
              <a:gd name="T59" fmla="*/ 1833 h 2300"/>
              <a:gd name="T60" fmla="*/ 654 w 5623"/>
              <a:gd name="T61" fmla="*/ 1833 h 2300"/>
              <a:gd name="T62" fmla="*/ 931 w 5623"/>
              <a:gd name="T63" fmla="*/ 1951 h 2300"/>
              <a:gd name="T64" fmla="*/ 1054 w 5623"/>
              <a:gd name="T65" fmla="*/ 1461 h 2300"/>
              <a:gd name="T66" fmla="*/ 931 w 5623"/>
              <a:gd name="T67" fmla="*/ 1530 h 2300"/>
              <a:gd name="T68" fmla="*/ 1298 w 5623"/>
              <a:gd name="T69" fmla="*/ 1697 h 2300"/>
              <a:gd name="T70" fmla="*/ 2008 w 5623"/>
              <a:gd name="T71" fmla="*/ 2280 h 2300"/>
              <a:gd name="T72" fmla="*/ 1790 w 5623"/>
              <a:gd name="T73" fmla="*/ 2232 h 2300"/>
              <a:gd name="T74" fmla="*/ 2008 w 5623"/>
              <a:gd name="T75" fmla="*/ 1531 h 2300"/>
              <a:gd name="T76" fmla="*/ 2505 w 5623"/>
              <a:gd name="T77" fmla="*/ 1936 h 2300"/>
              <a:gd name="T78" fmla="*/ 2349 w 5623"/>
              <a:gd name="T79" fmla="*/ 1952 h 2300"/>
              <a:gd name="T80" fmla="*/ 2155 w 5623"/>
              <a:gd name="T81" fmla="*/ 1465 h 2300"/>
              <a:gd name="T82" fmla="*/ 2505 w 5623"/>
              <a:gd name="T83" fmla="*/ 1936 h 2300"/>
              <a:gd name="T84" fmla="*/ 2229 w 5623"/>
              <a:gd name="T85" fmla="*/ 1530 h 2300"/>
              <a:gd name="T86" fmla="*/ 3400 w 5623"/>
              <a:gd name="T87" fmla="*/ 1833 h 2300"/>
              <a:gd name="T88" fmla="*/ 2781 w 5623"/>
              <a:gd name="T89" fmla="*/ 1833 h 2300"/>
              <a:gd name="T90" fmla="*/ 3091 w 5623"/>
              <a:gd name="T91" fmla="*/ 1518 h 2300"/>
              <a:gd name="T92" fmla="*/ 3326 w 5623"/>
              <a:gd name="T93" fmla="*/ 1919 h 2300"/>
              <a:gd name="T94" fmla="*/ 4008 w 5623"/>
              <a:gd name="T95" fmla="*/ 2220 h 2300"/>
              <a:gd name="T96" fmla="*/ 3982 w 5623"/>
              <a:gd name="T97" fmla="*/ 1824 h 2300"/>
              <a:gd name="T98" fmla="*/ 4008 w 5623"/>
              <a:gd name="T99" fmla="*/ 1465 h 2300"/>
              <a:gd name="T100" fmla="*/ 4215 w 5623"/>
              <a:gd name="T101" fmla="*/ 2285 h 2300"/>
              <a:gd name="T102" fmla="*/ 4381 w 5623"/>
              <a:gd name="T103" fmla="*/ 2285 h 2300"/>
              <a:gd name="T104" fmla="*/ 4455 w 5623"/>
              <a:gd name="T105" fmla="*/ 1891 h 2300"/>
              <a:gd name="T106" fmla="*/ 4455 w 5623"/>
              <a:gd name="T107" fmla="*/ 1531 h 2300"/>
              <a:gd name="T108" fmla="*/ 4381 w 5623"/>
              <a:gd name="T109" fmla="*/ 2285 h 2300"/>
              <a:gd name="T110" fmla="*/ 5437 w 5623"/>
              <a:gd name="T111" fmla="*/ 2096 h 2300"/>
              <a:gd name="T112" fmla="*/ 5055 w 5623"/>
              <a:gd name="T113" fmla="*/ 2285 h 2300"/>
              <a:gd name="T114" fmla="*/ 5112 w 5623"/>
              <a:gd name="T115" fmla="*/ 1650 h 2300"/>
              <a:gd name="T116" fmla="*/ 5491 w 5623"/>
              <a:gd name="T117" fmla="*/ 1465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3" h="2300">
                <a:moveTo>
                  <a:pt x="1636" y="695"/>
                </a:moveTo>
                <a:cubicBezTo>
                  <a:pt x="1636" y="595"/>
                  <a:pt x="1636" y="595"/>
                  <a:pt x="1636" y="595"/>
                </a:cubicBezTo>
                <a:cubicBezTo>
                  <a:pt x="1636" y="301"/>
                  <a:pt x="1784" y="222"/>
                  <a:pt x="1960" y="222"/>
                </a:cubicBezTo>
                <a:cubicBezTo>
                  <a:pt x="2067" y="222"/>
                  <a:pt x="2164" y="237"/>
                  <a:pt x="2187" y="240"/>
                </a:cubicBezTo>
                <a:cubicBezTo>
                  <a:pt x="2187" y="301"/>
                  <a:pt x="2187" y="301"/>
                  <a:pt x="2187" y="301"/>
                </a:cubicBezTo>
                <a:cubicBezTo>
                  <a:pt x="2140" y="297"/>
                  <a:pt x="2024" y="288"/>
                  <a:pt x="1970" y="288"/>
                </a:cubicBezTo>
                <a:cubicBezTo>
                  <a:pt x="1813" y="288"/>
                  <a:pt x="1710" y="348"/>
                  <a:pt x="1710" y="595"/>
                </a:cubicBezTo>
                <a:cubicBezTo>
                  <a:pt x="1710" y="695"/>
                  <a:pt x="1710" y="695"/>
                  <a:pt x="1710" y="695"/>
                </a:cubicBezTo>
                <a:cubicBezTo>
                  <a:pt x="1710" y="932"/>
                  <a:pt x="1806" y="1002"/>
                  <a:pt x="1969" y="1002"/>
                </a:cubicBezTo>
                <a:cubicBezTo>
                  <a:pt x="2016" y="1002"/>
                  <a:pt x="2070" y="1001"/>
                  <a:pt x="2113" y="997"/>
                </a:cubicBezTo>
                <a:cubicBezTo>
                  <a:pt x="2113" y="632"/>
                  <a:pt x="2113" y="632"/>
                  <a:pt x="2113" y="632"/>
                </a:cubicBezTo>
                <a:cubicBezTo>
                  <a:pt x="2187" y="632"/>
                  <a:pt x="2187" y="632"/>
                  <a:pt x="2187" y="632"/>
                </a:cubicBezTo>
                <a:cubicBezTo>
                  <a:pt x="2187" y="1050"/>
                  <a:pt x="2187" y="1050"/>
                  <a:pt x="2187" y="1050"/>
                </a:cubicBezTo>
                <a:cubicBezTo>
                  <a:pt x="2139" y="1057"/>
                  <a:pt x="2052" y="1070"/>
                  <a:pt x="1960" y="1070"/>
                </a:cubicBezTo>
                <a:cubicBezTo>
                  <a:pt x="1772" y="1070"/>
                  <a:pt x="1636" y="977"/>
                  <a:pt x="1636" y="695"/>
                </a:cubicBezTo>
                <a:close/>
                <a:moveTo>
                  <a:pt x="2806" y="990"/>
                </a:moveTo>
                <a:cubicBezTo>
                  <a:pt x="2408" y="990"/>
                  <a:pt x="2408" y="990"/>
                  <a:pt x="2408" y="990"/>
                </a:cubicBezTo>
                <a:cubicBezTo>
                  <a:pt x="2408" y="661"/>
                  <a:pt x="2408" y="661"/>
                  <a:pt x="2408" y="661"/>
                </a:cubicBezTo>
                <a:cubicBezTo>
                  <a:pt x="2780" y="661"/>
                  <a:pt x="2780" y="661"/>
                  <a:pt x="2780" y="661"/>
                </a:cubicBezTo>
                <a:cubicBezTo>
                  <a:pt x="2780" y="594"/>
                  <a:pt x="2780" y="594"/>
                  <a:pt x="2780" y="594"/>
                </a:cubicBezTo>
                <a:cubicBezTo>
                  <a:pt x="2408" y="594"/>
                  <a:pt x="2408" y="594"/>
                  <a:pt x="2408" y="594"/>
                </a:cubicBezTo>
                <a:cubicBezTo>
                  <a:pt x="2408" y="301"/>
                  <a:pt x="2408" y="301"/>
                  <a:pt x="2408" y="301"/>
                </a:cubicBezTo>
                <a:cubicBezTo>
                  <a:pt x="2806" y="301"/>
                  <a:pt x="2806" y="301"/>
                  <a:pt x="2806" y="301"/>
                </a:cubicBezTo>
                <a:cubicBezTo>
                  <a:pt x="2806" y="235"/>
                  <a:pt x="2806" y="235"/>
                  <a:pt x="2806" y="235"/>
                </a:cubicBezTo>
                <a:cubicBezTo>
                  <a:pt x="2334" y="235"/>
                  <a:pt x="2334" y="235"/>
                  <a:pt x="2334" y="235"/>
                </a:cubicBezTo>
                <a:cubicBezTo>
                  <a:pt x="2334" y="1055"/>
                  <a:pt x="2334" y="1055"/>
                  <a:pt x="2334" y="1055"/>
                </a:cubicBezTo>
                <a:cubicBezTo>
                  <a:pt x="2806" y="1055"/>
                  <a:pt x="2806" y="1055"/>
                  <a:pt x="2806" y="1055"/>
                </a:cubicBezTo>
                <a:lnTo>
                  <a:pt x="2806" y="990"/>
                </a:lnTo>
                <a:close/>
                <a:moveTo>
                  <a:pt x="3464" y="316"/>
                </a:moveTo>
                <a:cubicBezTo>
                  <a:pt x="3464" y="235"/>
                  <a:pt x="3464" y="235"/>
                  <a:pt x="3464" y="235"/>
                </a:cubicBezTo>
                <a:cubicBezTo>
                  <a:pt x="2935" y="235"/>
                  <a:pt x="2935" y="235"/>
                  <a:pt x="2935" y="235"/>
                </a:cubicBezTo>
                <a:cubicBezTo>
                  <a:pt x="2935" y="301"/>
                  <a:pt x="2935" y="301"/>
                  <a:pt x="2935" y="301"/>
                </a:cubicBezTo>
                <a:cubicBezTo>
                  <a:pt x="3385" y="301"/>
                  <a:pt x="3385" y="301"/>
                  <a:pt x="3385" y="301"/>
                </a:cubicBezTo>
                <a:cubicBezTo>
                  <a:pt x="2918" y="975"/>
                  <a:pt x="2918" y="975"/>
                  <a:pt x="2918" y="975"/>
                </a:cubicBezTo>
                <a:cubicBezTo>
                  <a:pt x="2918" y="1055"/>
                  <a:pt x="2918" y="1055"/>
                  <a:pt x="2918" y="1055"/>
                </a:cubicBezTo>
                <a:cubicBezTo>
                  <a:pt x="3481" y="1055"/>
                  <a:pt x="3481" y="1055"/>
                  <a:pt x="3481" y="1055"/>
                </a:cubicBezTo>
                <a:cubicBezTo>
                  <a:pt x="3481" y="990"/>
                  <a:pt x="3481" y="990"/>
                  <a:pt x="3481" y="990"/>
                </a:cubicBezTo>
                <a:cubicBezTo>
                  <a:pt x="2998" y="990"/>
                  <a:pt x="2998" y="990"/>
                  <a:pt x="2998" y="990"/>
                </a:cubicBezTo>
                <a:lnTo>
                  <a:pt x="3464" y="316"/>
                </a:lnTo>
                <a:close/>
                <a:moveTo>
                  <a:pt x="4165" y="689"/>
                </a:moveTo>
                <a:cubicBezTo>
                  <a:pt x="4165" y="948"/>
                  <a:pt x="4052" y="1070"/>
                  <a:pt x="3856" y="1070"/>
                </a:cubicBezTo>
                <a:cubicBezTo>
                  <a:pt x="3660" y="1070"/>
                  <a:pt x="3546" y="948"/>
                  <a:pt x="3546" y="689"/>
                </a:cubicBezTo>
                <a:cubicBezTo>
                  <a:pt x="3546" y="603"/>
                  <a:pt x="3546" y="603"/>
                  <a:pt x="3546" y="603"/>
                </a:cubicBezTo>
                <a:cubicBezTo>
                  <a:pt x="3546" y="343"/>
                  <a:pt x="3660" y="222"/>
                  <a:pt x="3856" y="222"/>
                </a:cubicBezTo>
                <a:cubicBezTo>
                  <a:pt x="4052" y="222"/>
                  <a:pt x="4165" y="343"/>
                  <a:pt x="4165" y="603"/>
                </a:cubicBezTo>
                <a:lnTo>
                  <a:pt x="4165" y="689"/>
                </a:lnTo>
                <a:close/>
                <a:moveTo>
                  <a:pt x="4091" y="603"/>
                </a:moveTo>
                <a:cubicBezTo>
                  <a:pt x="4091" y="365"/>
                  <a:pt x="3993" y="288"/>
                  <a:pt x="3856" y="288"/>
                </a:cubicBezTo>
                <a:cubicBezTo>
                  <a:pt x="3718" y="288"/>
                  <a:pt x="3620" y="365"/>
                  <a:pt x="3620" y="603"/>
                </a:cubicBezTo>
                <a:cubicBezTo>
                  <a:pt x="3620" y="689"/>
                  <a:pt x="3620" y="689"/>
                  <a:pt x="3620" y="689"/>
                </a:cubicBezTo>
                <a:cubicBezTo>
                  <a:pt x="3620" y="926"/>
                  <a:pt x="3719" y="1003"/>
                  <a:pt x="3856" y="1003"/>
                </a:cubicBezTo>
                <a:cubicBezTo>
                  <a:pt x="3993" y="1003"/>
                  <a:pt x="4091" y="926"/>
                  <a:pt x="4091" y="689"/>
                </a:cubicBezTo>
                <a:lnTo>
                  <a:pt x="4091" y="603"/>
                </a:lnTo>
                <a:close/>
                <a:moveTo>
                  <a:pt x="4812" y="834"/>
                </a:moveTo>
                <a:cubicBezTo>
                  <a:pt x="4812" y="876"/>
                  <a:pt x="4813" y="926"/>
                  <a:pt x="4816" y="978"/>
                </a:cubicBezTo>
                <a:cubicBezTo>
                  <a:pt x="4815" y="978"/>
                  <a:pt x="4815" y="978"/>
                  <a:pt x="4815" y="978"/>
                </a:cubicBezTo>
                <a:cubicBezTo>
                  <a:pt x="4797" y="941"/>
                  <a:pt x="4776" y="898"/>
                  <a:pt x="4758" y="865"/>
                </a:cubicBezTo>
                <a:cubicBezTo>
                  <a:pt x="4412" y="235"/>
                  <a:pt x="4412" y="235"/>
                  <a:pt x="4412" y="235"/>
                </a:cubicBezTo>
                <a:cubicBezTo>
                  <a:pt x="4307" y="235"/>
                  <a:pt x="4307" y="235"/>
                  <a:pt x="4307" y="235"/>
                </a:cubicBezTo>
                <a:cubicBezTo>
                  <a:pt x="4307" y="1055"/>
                  <a:pt x="4307" y="1055"/>
                  <a:pt x="4307" y="1055"/>
                </a:cubicBezTo>
                <a:cubicBezTo>
                  <a:pt x="4376" y="1055"/>
                  <a:pt x="4376" y="1055"/>
                  <a:pt x="4376" y="1055"/>
                </a:cubicBezTo>
                <a:cubicBezTo>
                  <a:pt x="4376" y="446"/>
                  <a:pt x="4376" y="446"/>
                  <a:pt x="4376" y="446"/>
                </a:cubicBezTo>
                <a:cubicBezTo>
                  <a:pt x="4376" y="398"/>
                  <a:pt x="4375" y="350"/>
                  <a:pt x="4373" y="304"/>
                </a:cubicBezTo>
                <a:cubicBezTo>
                  <a:pt x="4374" y="304"/>
                  <a:pt x="4374" y="304"/>
                  <a:pt x="4374" y="304"/>
                </a:cubicBezTo>
                <a:cubicBezTo>
                  <a:pt x="4393" y="344"/>
                  <a:pt x="4414" y="384"/>
                  <a:pt x="4433" y="419"/>
                </a:cubicBezTo>
                <a:cubicBezTo>
                  <a:pt x="4778" y="1056"/>
                  <a:pt x="4778" y="1056"/>
                  <a:pt x="4778" y="1056"/>
                </a:cubicBezTo>
                <a:cubicBezTo>
                  <a:pt x="4883" y="1056"/>
                  <a:pt x="4883" y="1056"/>
                  <a:pt x="4883" y="1056"/>
                </a:cubicBezTo>
                <a:cubicBezTo>
                  <a:pt x="4883" y="235"/>
                  <a:pt x="4883" y="235"/>
                  <a:pt x="4883" y="235"/>
                </a:cubicBezTo>
                <a:cubicBezTo>
                  <a:pt x="4812" y="235"/>
                  <a:pt x="4812" y="235"/>
                  <a:pt x="4812" y="235"/>
                </a:cubicBezTo>
                <a:lnTo>
                  <a:pt x="4812" y="834"/>
                </a:lnTo>
                <a:close/>
                <a:moveTo>
                  <a:pt x="5623" y="596"/>
                </a:moveTo>
                <a:cubicBezTo>
                  <a:pt x="5623" y="693"/>
                  <a:pt x="5623" y="693"/>
                  <a:pt x="5623" y="693"/>
                </a:cubicBezTo>
                <a:cubicBezTo>
                  <a:pt x="5623" y="930"/>
                  <a:pt x="5523" y="1060"/>
                  <a:pt x="5271" y="1060"/>
                </a:cubicBezTo>
                <a:cubicBezTo>
                  <a:pt x="5178" y="1060"/>
                  <a:pt x="5131" y="1057"/>
                  <a:pt x="5050" y="1055"/>
                </a:cubicBezTo>
                <a:cubicBezTo>
                  <a:pt x="5050" y="235"/>
                  <a:pt x="5050" y="235"/>
                  <a:pt x="5050" y="235"/>
                </a:cubicBezTo>
                <a:cubicBezTo>
                  <a:pt x="5139" y="233"/>
                  <a:pt x="5169" y="232"/>
                  <a:pt x="5271" y="232"/>
                </a:cubicBezTo>
                <a:cubicBezTo>
                  <a:pt x="5517" y="232"/>
                  <a:pt x="5623" y="359"/>
                  <a:pt x="5623" y="596"/>
                </a:cubicBezTo>
                <a:close/>
                <a:moveTo>
                  <a:pt x="5549" y="596"/>
                </a:moveTo>
                <a:cubicBezTo>
                  <a:pt x="5549" y="374"/>
                  <a:pt x="5452" y="298"/>
                  <a:pt x="5266" y="298"/>
                </a:cubicBezTo>
                <a:cubicBezTo>
                  <a:pt x="5210" y="298"/>
                  <a:pt x="5167" y="299"/>
                  <a:pt x="5124" y="300"/>
                </a:cubicBezTo>
                <a:cubicBezTo>
                  <a:pt x="5124" y="990"/>
                  <a:pt x="5124" y="990"/>
                  <a:pt x="5124" y="990"/>
                </a:cubicBezTo>
                <a:cubicBezTo>
                  <a:pt x="5166" y="992"/>
                  <a:pt x="5214" y="994"/>
                  <a:pt x="5266" y="994"/>
                </a:cubicBezTo>
                <a:cubicBezTo>
                  <a:pt x="5452" y="994"/>
                  <a:pt x="5549" y="915"/>
                  <a:pt x="5549" y="693"/>
                </a:cubicBezTo>
                <a:lnTo>
                  <a:pt x="5549" y="596"/>
                </a:lnTo>
                <a:close/>
                <a:moveTo>
                  <a:pt x="0" y="645"/>
                </a:moveTo>
                <a:cubicBezTo>
                  <a:pt x="0" y="290"/>
                  <a:pt x="289" y="0"/>
                  <a:pt x="645" y="0"/>
                </a:cubicBezTo>
                <a:cubicBezTo>
                  <a:pt x="1000" y="0"/>
                  <a:pt x="1289" y="290"/>
                  <a:pt x="1289" y="645"/>
                </a:cubicBezTo>
                <a:cubicBezTo>
                  <a:pt x="1289" y="1000"/>
                  <a:pt x="1000" y="1290"/>
                  <a:pt x="645" y="1290"/>
                </a:cubicBezTo>
                <a:cubicBezTo>
                  <a:pt x="289" y="1290"/>
                  <a:pt x="0" y="1000"/>
                  <a:pt x="0" y="645"/>
                </a:cubicBezTo>
                <a:close/>
                <a:moveTo>
                  <a:pt x="59" y="645"/>
                </a:moveTo>
                <a:cubicBezTo>
                  <a:pt x="59" y="968"/>
                  <a:pt x="322" y="1231"/>
                  <a:pt x="645" y="1231"/>
                </a:cubicBezTo>
                <a:cubicBezTo>
                  <a:pt x="968" y="1231"/>
                  <a:pt x="1231" y="968"/>
                  <a:pt x="1231" y="645"/>
                </a:cubicBezTo>
                <a:cubicBezTo>
                  <a:pt x="1231" y="322"/>
                  <a:pt x="968" y="59"/>
                  <a:pt x="645" y="59"/>
                </a:cubicBezTo>
                <a:cubicBezTo>
                  <a:pt x="322" y="59"/>
                  <a:pt x="59" y="322"/>
                  <a:pt x="59" y="645"/>
                </a:cubicBezTo>
                <a:close/>
                <a:moveTo>
                  <a:pt x="970" y="873"/>
                </a:moveTo>
                <a:cubicBezTo>
                  <a:pt x="417" y="320"/>
                  <a:pt x="417" y="320"/>
                  <a:pt x="417" y="320"/>
                </a:cubicBezTo>
                <a:cubicBezTo>
                  <a:pt x="970" y="320"/>
                  <a:pt x="970" y="320"/>
                  <a:pt x="970" y="320"/>
                </a:cubicBezTo>
                <a:lnTo>
                  <a:pt x="970" y="873"/>
                </a:lnTo>
                <a:close/>
                <a:moveTo>
                  <a:pt x="911" y="379"/>
                </a:moveTo>
                <a:cubicBezTo>
                  <a:pt x="559" y="379"/>
                  <a:pt x="559" y="379"/>
                  <a:pt x="559" y="379"/>
                </a:cubicBezTo>
                <a:cubicBezTo>
                  <a:pt x="911" y="731"/>
                  <a:pt x="911" y="731"/>
                  <a:pt x="911" y="731"/>
                </a:cubicBezTo>
                <a:lnTo>
                  <a:pt x="911" y="379"/>
                </a:lnTo>
                <a:close/>
                <a:moveTo>
                  <a:pt x="872" y="970"/>
                </a:moveTo>
                <a:cubicBezTo>
                  <a:pt x="320" y="970"/>
                  <a:pt x="320" y="970"/>
                  <a:pt x="320" y="970"/>
                </a:cubicBezTo>
                <a:cubicBezTo>
                  <a:pt x="320" y="417"/>
                  <a:pt x="320" y="417"/>
                  <a:pt x="320" y="417"/>
                </a:cubicBezTo>
                <a:lnTo>
                  <a:pt x="872" y="970"/>
                </a:lnTo>
                <a:close/>
                <a:moveTo>
                  <a:pt x="379" y="911"/>
                </a:moveTo>
                <a:cubicBezTo>
                  <a:pt x="730" y="911"/>
                  <a:pt x="730" y="911"/>
                  <a:pt x="730" y="911"/>
                </a:cubicBezTo>
                <a:cubicBezTo>
                  <a:pt x="379" y="559"/>
                  <a:pt x="379" y="559"/>
                  <a:pt x="379" y="559"/>
                </a:cubicBezTo>
                <a:lnTo>
                  <a:pt x="379" y="911"/>
                </a:lnTo>
                <a:close/>
                <a:moveTo>
                  <a:pt x="728" y="1833"/>
                </a:moveTo>
                <a:cubicBezTo>
                  <a:pt x="728" y="1919"/>
                  <a:pt x="728" y="1919"/>
                  <a:pt x="728" y="1919"/>
                </a:cubicBezTo>
                <a:cubicBezTo>
                  <a:pt x="728" y="2178"/>
                  <a:pt x="614" y="2300"/>
                  <a:pt x="418" y="2300"/>
                </a:cubicBezTo>
                <a:cubicBezTo>
                  <a:pt x="222" y="2300"/>
                  <a:pt x="108" y="2178"/>
                  <a:pt x="108" y="1919"/>
                </a:cubicBezTo>
                <a:cubicBezTo>
                  <a:pt x="108" y="1833"/>
                  <a:pt x="108" y="1833"/>
                  <a:pt x="108" y="1833"/>
                </a:cubicBezTo>
                <a:cubicBezTo>
                  <a:pt x="108" y="1573"/>
                  <a:pt x="222" y="1452"/>
                  <a:pt x="418" y="1452"/>
                </a:cubicBezTo>
                <a:cubicBezTo>
                  <a:pt x="614" y="1452"/>
                  <a:pt x="728" y="1573"/>
                  <a:pt x="728" y="1833"/>
                </a:cubicBezTo>
                <a:close/>
                <a:moveTo>
                  <a:pt x="654" y="1833"/>
                </a:moveTo>
                <a:cubicBezTo>
                  <a:pt x="654" y="1595"/>
                  <a:pt x="555" y="1518"/>
                  <a:pt x="418" y="1518"/>
                </a:cubicBezTo>
                <a:cubicBezTo>
                  <a:pt x="281" y="1518"/>
                  <a:pt x="182" y="1595"/>
                  <a:pt x="182" y="1833"/>
                </a:cubicBezTo>
                <a:cubicBezTo>
                  <a:pt x="182" y="1919"/>
                  <a:pt x="182" y="1919"/>
                  <a:pt x="182" y="1919"/>
                </a:cubicBezTo>
                <a:cubicBezTo>
                  <a:pt x="182" y="2156"/>
                  <a:pt x="282" y="2234"/>
                  <a:pt x="418" y="2234"/>
                </a:cubicBezTo>
                <a:cubicBezTo>
                  <a:pt x="555" y="2234"/>
                  <a:pt x="654" y="2156"/>
                  <a:pt x="654" y="1919"/>
                </a:cubicBezTo>
                <a:lnTo>
                  <a:pt x="654" y="1833"/>
                </a:lnTo>
                <a:close/>
                <a:moveTo>
                  <a:pt x="1372" y="1697"/>
                </a:moveTo>
                <a:cubicBezTo>
                  <a:pt x="1372" y="1711"/>
                  <a:pt x="1372" y="1711"/>
                  <a:pt x="1372" y="1711"/>
                </a:cubicBezTo>
                <a:cubicBezTo>
                  <a:pt x="1372" y="1899"/>
                  <a:pt x="1246" y="1952"/>
                  <a:pt x="1052" y="1952"/>
                </a:cubicBezTo>
                <a:cubicBezTo>
                  <a:pt x="1016" y="1952"/>
                  <a:pt x="974" y="1952"/>
                  <a:pt x="931" y="1951"/>
                </a:cubicBezTo>
                <a:cubicBezTo>
                  <a:pt x="931" y="2285"/>
                  <a:pt x="931" y="2285"/>
                  <a:pt x="931" y="2285"/>
                </a:cubicBezTo>
                <a:cubicBezTo>
                  <a:pt x="857" y="2285"/>
                  <a:pt x="857" y="2285"/>
                  <a:pt x="857" y="2285"/>
                </a:cubicBezTo>
                <a:cubicBezTo>
                  <a:pt x="857" y="1464"/>
                  <a:pt x="857" y="1464"/>
                  <a:pt x="857" y="1464"/>
                </a:cubicBezTo>
                <a:cubicBezTo>
                  <a:pt x="923" y="1463"/>
                  <a:pt x="985" y="1461"/>
                  <a:pt x="1054" y="1461"/>
                </a:cubicBezTo>
                <a:cubicBezTo>
                  <a:pt x="1248" y="1461"/>
                  <a:pt x="1371" y="1509"/>
                  <a:pt x="1372" y="1697"/>
                </a:cubicBezTo>
                <a:close/>
                <a:moveTo>
                  <a:pt x="1298" y="1697"/>
                </a:moveTo>
                <a:cubicBezTo>
                  <a:pt x="1297" y="1561"/>
                  <a:pt x="1220" y="1527"/>
                  <a:pt x="1054" y="1527"/>
                </a:cubicBezTo>
                <a:cubicBezTo>
                  <a:pt x="1007" y="1527"/>
                  <a:pt x="965" y="1529"/>
                  <a:pt x="931" y="1530"/>
                </a:cubicBezTo>
                <a:cubicBezTo>
                  <a:pt x="931" y="1886"/>
                  <a:pt x="931" y="1886"/>
                  <a:pt x="931" y="1886"/>
                </a:cubicBezTo>
                <a:cubicBezTo>
                  <a:pt x="975" y="1887"/>
                  <a:pt x="1016" y="1887"/>
                  <a:pt x="1052" y="1887"/>
                </a:cubicBezTo>
                <a:cubicBezTo>
                  <a:pt x="1219" y="1887"/>
                  <a:pt x="1298" y="1847"/>
                  <a:pt x="1298" y="1711"/>
                </a:cubicBezTo>
                <a:lnTo>
                  <a:pt x="1298" y="1697"/>
                </a:lnTo>
                <a:close/>
                <a:moveTo>
                  <a:pt x="1457" y="1825"/>
                </a:moveTo>
                <a:cubicBezTo>
                  <a:pt x="1457" y="1926"/>
                  <a:pt x="1457" y="1926"/>
                  <a:pt x="1457" y="1926"/>
                </a:cubicBezTo>
                <a:cubicBezTo>
                  <a:pt x="1457" y="2207"/>
                  <a:pt x="1593" y="2300"/>
                  <a:pt x="1781" y="2300"/>
                </a:cubicBezTo>
                <a:cubicBezTo>
                  <a:pt x="1873" y="2300"/>
                  <a:pt x="1960" y="2288"/>
                  <a:pt x="2008" y="2280"/>
                </a:cubicBezTo>
                <a:cubicBezTo>
                  <a:pt x="2008" y="1863"/>
                  <a:pt x="2008" y="1863"/>
                  <a:pt x="2008" y="1863"/>
                </a:cubicBezTo>
                <a:cubicBezTo>
                  <a:pt x="1934" y="1863"/>
                  <a:pt x="1934" y="1863"/>
                  <a:pt x="1934" y="1863"/>
                </a:cubicBezTo>
                <a:cubicBezTo>
                  <a:pt x="1934" y="2227"/>
                  <a:pt x="1934" y="2227"/>
                  <a:pt x="1934" y="2227"/>
                </a:cubicBezTo>
                <a:cubicBezTo>
                  <a:pt x="1891" y="2231"/>
                  <a:pt x="1837" y="2232"/>
                  <a:pt x="1790" y="2232"/>
                </a:cubicBezTo>
                <a:cubicBezTo>
                  <a:pt x="1627" y="2232"/>
                  <a:pt x="1531" y="2162"/>
                  <a:pt x="1531" y="1926"/>
                </a:cubicBezTo>
                <a:cubicBezTo>
                  <a:pt x="1531" y="1825"/>
                  <a:pt x="1531" y="1825"/>
                  <a:pt x="1531" y="1825"/>
                </a:cubicBezTo>
                <a:cubicBezTo>
                  <a:pt x="1531" y="1578"/>
                  <a:pt x="1634" y="1518"/>
                  <a:pt x="1791" y="1518"/>
                </a:cubicBezTo>
                <a:cubicBezTo>
                  <a:pt x="1845" y="1518"/>
                  <a:pt x="1961" y="1527"/>
                  <a:pt x="2008" y="1531"/>
                </a:cubicBezTo>
                <a:cubicBezTo>
                  <a:pt x="2008" y="1471"/>
                  <a:pt x="2008" y="1471"/>
                  <a:pt x="2008" y="1471"/>
                </a:cubicBezTo>
                <a:cubicBezTo>
                  <a:pt x="1985" y="1467"/>
                  <a:pt x="1888" y="1452"/>
                  <a:pt x="1781" y="1452"/>
                </a:cubicBezTo>
                <a:cubicBezTo>
                  <a:pt x="1605" y="1452"/>
                  <a:pt x="1457" y="1531"/>
                  <a:pt x="1457" y="1825"/>
                </a:cubicBezTo>
                <a:close/>
                <a:moveTo>
                  <a:pt x="2505" y="1936"/>
                </a:moveTo>
                <a:cubicBezTo>
                  <a:pt x="2718" y="2285"/>
                  <a:pt x="2718" y="2285"/>
                  <a:pt x="2718" y="2285"/>
                </a:cubicBezTo>
                <a:cubicBezTo>
                  <a:pt x="2630" y="2285"/>
                  <a:pt x="2630" y="2285"/>
                  <a:pt x="2630" y="2285"/>
                </a:cubicBezTo>
                <a:cubicBezTo>
                  <a:pt x="2426" y="1951"/>
                  <a:pt x="2426" y="1951"/>
                  <a:pt x="2426" y="1951"/>
                </a:cubicBezTo>
                <a:cubicBezTo>
                  <a:pt x="2402" y="1952"/>
                  <a:pt x="2371" y="1952"/>
                  <a:pt x="2349" y="1952"/>
                </a:cubicBezTo>
                <a:cubicBezTo>
                  <a:pt x="2308" y="1952"/>
                  <a:pt x="2262" y="1952"/>
                  <a:pt x="2229" y="1951"/>
                </a:cubicBezTo>
                <a:cubicBezTo>
                  <a:pt x="2229" y="2285"/>
                  <a:pt x="2229" y="2285"/>
                  <a:pt x="2229" y="2285"/>
                </a:cubicBezTo>
                <a:cubicBezTo>
                  <a:pt x="2155" y="2285"/>
                  <a:pt x="2155" y="2285"/>
                  <a:pt x="2155" y="2285"/>
                </a:cubicBezTo>
                <a:cubicBezTo>
                  <a:pt x="2155" y="1465"/>
                  <a:pt x="2155" y="1465"/>
                  <a:pt x="2155" y="1465"/>
                </a:cubicBezTo>
                <a:cubicBezTo>
                  <a:pt x="2233" y="1462"/>
                  <a:pt x="2278" y="1461"/>
                  <a:pt x="2347" y="1461"/>
                </a:cubicBezTo>
                <a:cubicBezTo>
                  <a:pt x="2540" y="1461"/>
                  <a:pt x="2670" y="1512"/>
                  <a:pt x="2670" y="1698"/>
                </a:cubicBezTo>
                <a:cubicBezTo>
                  <a:pt x="2670" y="1707"/>
                  <a:pt x="2670" y="1707"/>
                  <a:pt x="2670" y="1707"/>
                </a:cubicBezTo>
                <a:cubicBezTo>
                  <a:pt x="2670" y="1839"/>
                  <a:pt x="2612" y="1906"/>
                  <a:pt x="2505" y="1936"/>
                </a:cubicBezTo>
                <a:close/>
                <a:moveTo>
                  <a:pt x="2595" y="1707"/>
                </a:moveTo>
                <a:cubicBezTo>
                  <a:pt x="2595" y="1698"/>
                  <a:pt x="2595" y="1698"/>
                  <a:pt x="2595" y="1698"/>
                </a:cubicBezTo>
                <a:cubicBezTo>
                  <a:pt x="2595" y="1563"/>
                  <a:pt x="2513" y="1527"/>
                  <a:pt x="2347" y="1527"/>
                </a:cubicBezTo>
                <a:cubicBezTo>
                  <a:pt x="2310" y="1527"/>
                  <a:pt x="2266" y="1529"/>
                  <a:pt x="2229" y="1530"/>
                </a:cubicBezTo>
                <a:cubicBezTo>
                  <a:pt x="2229" y="1886"/>
                  <a:pt x="2229" y="1886"/>
                  <a:pt x="2229" y="1886"/>
                </a:cubicBezTo>
                <a:cubicBezTo>
                  <a:pt x="2265" y="1887"/>
                  <a:pt x="2308" y="1887"/>
                  <a:pt x="2349" y="1887"/>
                </a:cubicBezTo>
                <a:cubicBezTo>
                  <a:pt x="2518" y="1887"/>
                  <a:pt x="2595" y="1842"/>
                  <a:pt x="2595" y="1707"/>
                </a:cubicBezTo>
                <a:close/>
                <a:moveTo>
                  <a:pt x="3400" y="1833"/>
                </a:moveTo>
                <a:cubicBezTo>
                  <a:pt x="3400" y="1919"/>
                  <a:pt x="3400" y="1919"/>
                  <a:pt x="3400" y="1919"/>
                </a:cubicBezTo>
                <a:cubicBezTo>
                  <a:pt x="3400" y="2178"/>
                  <a:pt x="3286" y="2300"/>
                  <a:pt x="3091" y="2300"/>
                </a:cubicBezTo>
                <a:cubicBezTo>
                  <a:pt x="2894" y="2300"/>
                  <a:pt x="2781" y="2178"/>
                  <a:pt x="2781" y="1919"/>
                </a:cubicBezTo>
                <a:cubicBezTo>
                  <a:pt x="2781" y="1833"/>
                  <a:pt x="2781" y="1833"/>
                  <a:pt x="2781" y="1833"/>
                </a:cubicBezTo>
                <a:cubicBezTo>
                  <a:pt x="2781" y="1573"/>
                  <a:pt x="2894" y="1452"/>
                  <a:pt x="3091" y="1452"/>
                </a:cubicBezTo>
                <a:cubicBezTo>
                  <a:pt x="3286" y="1452"/>
                  <a:pt x="3400" y="1573"/>
                  <a:pt x="3400" y="1833"/>
                </a:cubicBezTo>
                <a:close/>
                <a:moveTo>
                  <a:pt x="3326" y="1833"/>
                </a:moveTo>
                <a:cubicBezTo>
                  <a:pt x="3326" y="1595"/>
                  <a:pt x="3228" y="1518"/>
                  <a:pt x="3091" y="1518"/>
                </a:cubicBezTo>
                <a:cubicBezTo>
                  <a:pt x="2953" y="1518"/>
                  <a:pt x="2854" y="1595"/>
                  <a:pt x="2854" y="1833"/>
                </a:cubicBezTo>
                <a:cubicBezTo>
                  <a:pt x="2854" y="1919"/>
                  <a:pt x="2854" y="1919"/>
                  <a:pt x="2854" y="1919"/>
                </a:cubicBezTo>
                <a:cubicBezTo>
                  <a:pt x="2854" y="2156"/>
                  <a:pt x="2954" y="2234"/>
                  <a:pt x="3091" y="2234"/>
                </a:cubicBezTo>
                <a:cubicBezTo>
                  <a:pt x="3228" y="2234"/>
                  <a:pt x="3326" y="2156"/>
                  <a:pt x="3326" y="1919"/>
                </a:cubicBezTo>
                <a:lnTo>
                  <a:pt x="3326" y="1833"/>
                </a:lnTo>
                <a:close/>
                <a:moveTo>
                  <a:pt x="3536" y="2285"/>
                </a:moveTo>
                <a:cubicBezTo>
                  <a:pt x="4008" y="2285"/>
                  <a:pt x="4008" y="2285"/>
                  <a:pt x="4008" y="2285"/>
                </a:cubicBezTo>
                <a:cubicBezTo>
                  <a:pt x="4008" y="2220"/>
                  <a:pt x="4008" y="2220"/>
                  <a:pt x="4008" y="2220"/>
                </a:cubicBezTo>
                <a:cubicBezTo>
                  <a:pt x="3610" y="2220"/>
                  <a:pt x="3610" y="2220"/>
                  <a:pt x="3610" y="2220"/>
                </a:cubicBezTo>
                <a:cubicBezTo>
                  <a:pt x="3610" y="1891"/>
                  <a:pt x="3610" y="1891"/>
                  <a:pt x="3610" y="1891"/>
                </a:cubicBezTo>
                <a:cubicBezTo>
                  <a:pt x="3982" y="1891"/>
                  <a:pt x="3982" y="1891"/>
                  <a:pt x="3982" y="1891"/>
                </a:cubicBezTo>
                <a:cubicBezTo>
                  <a:pt x="3982" y="1824"/>
                  <a:pt x="3982" y="1824"/>
                  <a:pt x="3982" y="1824"/>
                </a:cubicBezTo>
                <a:cubicBezTo>
                  <a:pt x="3610" y="1824"/>
                  <a:pt x="3610" y="1824"/>
                  <a:pt x="3610" y="1824"/>
                </a:cubicBezTo>
                <a:cubicBezTo>
                  <a:pt x="3610" y="1531"/>
                  <a:pt x="3610" y="1531"/>
                  <a:pt x="3610" y="1531"/>
                </a:cubicBezTo>
                <a:cubicBezTo>
                  <a:pt x="4008" y="1531"/>
                  <a:pt x="4008" y="1531"/>
                  <a:pt x="4008" y="1531"/>
                </a:cubicBezTo>
                <a:cubicBezTo>
                  <a:pt x="4008" y="1465"/>
                  <a:pt x="4008" y="1465"/>
                  <a:pt x="4008" y="1465"/>
                </a:cubicBezTo>
                <a:cubicBezTo>
                  <a:pt x="3536" y="1465"/>
                  <a:pt x="3536" y="1465"/>
                  <a:pt x="3536" y="1465"/>
                </a:cubicBezTo>
                <a:lnTo>
                  <a:pt x="3536" y="2285"/>
                </a:lnTo>
                <a:close/>
                <a:moveTo>
                  <a:pt x="4141" y="2285"/>
                </a:moveTo>
                <a:cubicBezTo>
                  <a:pt x="4215" y="2285"/>
                  <a:pt x="4215" y="2285"/>
                  <a:pt x="4215" y="2285"/>
                </a:cubicBezTo>
                <a:cubicBezTo>
                  <a:pt x="4215" y="1465"/>
                  <a:pt x="4215" y="1465"/>
                  <a:pt x="4215" y="1465"/>
                </a:cubicBezTo>
                <a:cubicBezTo>
                  <a:pt x="4141" y="1465"/>
                  <a:pt x="4141" y="1465"/>
                  <a:pt x="4141" y="1465"/>
                </a:cubicBezTo>
                <a:lnTo>
                  <a:pt x="4141" y="2285"/>
                </a:lnTo>
                <a:close/>
                <a:moveTo>
                  <a:pt x="4381" y="2285"/>
                </a:moveTo>
                <a:cubicBezTo>
                  <a:pt x="4854" y="2285"/>
                  <a:pt x="4854" y="2285"/>
                  <a:pt x="4854" y="2285"/>
                </a:cubicBezTo>
                <a:cubicBezTo>
                  <a:pt x="4854" y="2220"/>
                  <a:pt x="4854" y="2220"/>
                  <a:pt x="4854" y="2220"/>
                </a:cubicBezTo>
                <a:cubicBezTo>
                  <a:pt x="4455" y="2220"/>
                  <a:pt x="4455" y="2220"/>
                  <a:pt x="4455" y="2220"/>
                </a:cubicBezTo>
                <a:cubicBezTo>
                  <a:pt x="4455" y="1891"/>
                  <a:pt x="4455" y="1891"/>
                  <a:pt x="4455" y="1891"/>
                </a:cubicBezTo>
                <a:cubicBezTo>
                  <a:pt x="4827" y="1891"/>
                  <a:pt x="4827" y="1891"/>
                  <a:pt x="4827" y="1891"/>
                </a:cubicBezTo>
                <a:cubicBezTo>
                  <a:pt x="4827" y="1824"/>
                  <a:pt x="4827" y="1824"/>
                  <a:pt x="4827" y="1824"/>
                </a:cubicBezTo>
                <a:cubicBezTo>
                  <a:pt x="4455" y="1824"/>
                  <a:pt x="4455" y="1824"/>
                  <a:pt x="4455" y="1824"/>
                </a:cubicBezTo>
                <a:cubicBezTo>
                  <a:pt x="4455" y="1531"/>
                  <a:pt x="4455" y="1531"/>
                  <a:pt x="4455" y="1531"/>
                </a:cubicBezTo>
                <a:cubicBezTo>
                  <a:pt x="4854" y="1531"/>
                  <a:pt x="4854" y="1531"/>
                  <a:pt x="4854" y="1531"/>
                </a:cubicBezTo>
                <a:cubicBezTo>
                  <a:pt x="4854" y="1465"/>
                  <a:pt x="4854" y="1465"/>
                  <a:pt x="4854" y="1465"/>
                </a:cubicBezTo>
                <a:cubicBezTo>
                  <a:pt x="4381" y="1465"/>
                  <a:pt x="4381" y="1465"/>
                  <a:pt x="4381" y="1465"/>
                </a:cubicBezTo>
                <a:lnTo>
                  <a:pt x="4381" y="2285"/>
                </a:lnTo>
                <a:close/>
                <a:moveTo>
                  <a:pt x="5491" y="2065"/>
                </a:moveTo>
                <a:cubicBezTo>
                  <a:pt x="5491" y="2107"/>
                  <a:pt x="5493" y="2156"/>
                  <a:pt x="5495" y="2208"/>
                </a:cubicBezTo>
                <a:cubicBezTo>
                  <a:pt x="5494" y="2208"/>
                  <a:pt x="5494" y="2208"/>
                  <a:pt x="5494" y="2208"/>
                </a:cubicBezTo>
                <a:cubicBezTo>
                  <a:pt x="5476" y="2172"/>
                  <a:pt x="5455" y="2129"/>
                  <a:pt x="5437" y="2096"/>
                </a:cubicBezTo>
                <a:cubicBezTo>
                  <a:pt x="5091" y="1465"/>
                  <a:pt x="5091" y="1465"/>
                  <a:pt x="5091" y="1465"/>
                </a:cubicBezTo>
                <a:cubicBezTo>
                  <a:pt x="4986" y="1465"/>
                  <a:pt x="4986" y="1465"/>
                  <a:pt x="4986" y="1465"/>
                </a:cubicBezTo>
                <a:cubicBezTo>
                  <a:pt x="4986" y="2285"/>
                  <a:pt x="4986" y="2285"/>
                  <a:pt x="4986" y="2285"/>
                </a:cubicBezTo>
                <a:cubicBezTo>
                  <a:pt x="5055" y="2285"/>
                  <a:pt x="5055" y="2285"/>
                  <a:pt x="5055" y="2285"/>
                </a:cubicBezTo>
                <a:cubicBezTo>
                  <a:pt x="5055" y="1676"/>
                  <a:pt x="5055" y="1676"/>
                  <a:pt x="5055" y="1676"/>
                </a:cubicBezTo>
                <a:cubicBezTo>
                  <a:pt x="5055" y="1629"/>
                  <a:pt x="5054" y="1580"/>
                  <a:pt x="5052" y="1535"/>
                </a:cubicBezTo>
                <a:cubicBezTo>
                  <a:pt x="5053" y="1535"/>
                  <a:pt x="5053" y="1535"/>
                  <a:pt x="5053" y="1535"/>
                </a:cubicBezTo>
                <a:cubicBezTo>
                  <a:pt x="5072" y="1574"/>
                  <a:pt x="5093" y="1614"/>
                  <a:pt x="5112" y="1650"/>
                </a:cubicBezTo>
                <a:cubicBezTo>
                  <a:pt x="5457" y="2287"/>
                  <a:pt x="5457" y="2287"/>
                  <a:pt x="5457" y="2287"/>
                </a:cubicBezTo>
                <a:cubicBezTo>
                  <a:pt x="5562" y="2287"/>
                  <a:pt x="5562" y="2287"/>
                  <a:pt x="5562" y="2287"/>
                </a:cubicBezTo>
                <a:cubicBezTo>
                  <a:pt x="5562" y="1465"/>
                  <a:pt x="5562" y="1465"/>
                  <a:pt x="5562" y="1465"/>
                </a:cubicBezTo>
                <a:cubicBezTo>
                  <a:pt x="5491" y="1465"/>
                  <a:pt x="5491" y="1465"/>
                  <a:pt x="5491" y="1465"/>
                </a:cubicBezTo>
                <a:lnTo>
                  <a:pt x="5491" y="2065"/>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5" name="Freeform 13">
            <a:extLst>
              <a:ext uri="{FF2B5EF4-FFF2-40B4-BE49-F238E27FC236}">
                <a16:creationId xmlns:a16="http://schemas.microsoft.com/office/drawing/2014/main" id="{2B8DBDB6-BC38-4F3E-80CF-26EAB25D3783}"/>
              </a:ext>
            </a:extLst>
          </p:cNvPr>
          <p:cNvSpPr>
            <a:spLocks noSelect="1"/>
          </p:cNvSpPr>
          <p:nvPr userDrawn="1"/>
        </p:nvSpPr>
        <p:spPr bwMode="gray">
          <a:xfrm>
            <a:off x="2238667" y="839597"/>
            <a:ext cx="2264864" cy="726907"/>
          </a:xfrm>
          <a:custGeom>
            <a:avLst/>
            <a:gdLst>
              <a:gd name="T0" fmla="*/ 2022 w 9517"/>
              <a:gd name="T1" fmla="*/ 222 h 2287"/>
              <a:gd name="T2" fmla="*/ 1772 w 9517"/>
              <a:gd name="T3" fmla="*/ 695 h 2287"/>
              <a:gd name="T4" fmla="*/ 2249 w 9517"/>
              <a:gd name="T5" fmla="*/ 1050 h 2287"/>
              <a:gd name="T6" fmla="*/ 2841 w 9517"/>
              <a:gd name="T7" fmla="*/ 594 h 2287"/>
              <a:gd name="T8" fmla="*/ 2395 w 9517"/>
              <a:gd name="T9" fmla="*/ 235 h 2287"/>
              <a:gd name="T10" fmla="*/ 3534 w 9517"/>
              <a:gd name="T11" fmla="*/ 832 h 2287"/>
              <a:gd name="T12" fmla="*/ 3530 w 9517"/>
              <a:gd name="T13" fmla="*/ 439 h 2287"/>
              <a:gd name="T14" fmla="*/ 3260 w 9517"/>
              <a:gd name="T15" fmla="*/ 596 h 2287"/>
              <a:gd name="T16" fmla="*/ 3074 w 9517"/>
              <a:gd name="T17" fmla="*/ 596 h 2287"/>
              <a:gd name="T18" fmla="*/ 3209 w 9517"/>
              <a:gd name="T19" fmla="*/ 994 h 2287"/>
              <a:gd name="T20" fmla="*/ 4187 w 9517"/>
              <a:gd name="T21" fmla="*/ 1055 h 2287"/>
              <a:gd name="T22" fmla="*/ 3885 w 9517"/>
              <a:gd name="T23" fmla="*/ 235 h 2287"/>
              <a:gd name="T24" fmla="*/ 3932 w 9517"/>
              <a:gd name="T25" fmla="*/ 296 h 2287"/>
              <a:gd name="T26" fmla="*/ 4381 w 9517"/>
              <a:gd name="T27" fmla="*/ 235 h 2287"/>
              <a:gd name="T28" fmla="*/ 4455 w 9517"/>
              <a:gd name="T29" fmla="*/ 235 h 2287"/>
              <a:gd name="T30" fmla="*/ 5101 w 9517"/>
              <a:gd name="T31" fmla="*/ 765 h 2287"/>
              <a:gd name="T32" fmla="*/ 5389 w 9517"/>
              <a:gd name="T33" fmla="*/ 697 h 2287"/>
              <a:gd name="T34" fmla="*/ 5123 w 9517"/>
              <a:gd name="T35" fmla="*/ 697 h 2287"/>
              <a:gd name="T36" fmla="*/ 6154 w 9517"/>
              <a:gd name="T37" fmla="*/ 865 h 2287"/>
              <a:gd name="T38" fmla="*/ 5772 w 9517"/>
              <a:gd name="T39" fmla="*/ 446 h 2287"/>
              <a:gd name="T40" fmla="*/ 6279 w 9517"/>
              <a:gd name="T41" fmla="*/ 1056 h 2287"/>
              <a:gd name="T42" fmla="*/ 6422 w 9517"/>
              <a:gd name="T43" fmla="*/ 692 h 2287"/>
              <a:gd name="T44" fmla="*/ 6496 w 9517"/>
              <a:gd name="T45" fmla="*/ 692 h 2287"/>
              <a:gd name="T46" fmla="*/ 6744 w 9517"/>
              <a:gd name="T47" fmla="*/ 222 h 2287"/>
              <a:gd name="T48" fmla="*/ 7128 w 9517"/>
              <a:gd name="T49" fmla="*/ 990 h 2287"/>
              <a:gd name="T50" fmla="*/ 7128 w 9517"/>
              <a:gd name="T51" fmla="*/ 301 h 2287"/>
              <a:gd name="T52" fmla="*/ 7658 w 9517"/>
              <a:gd name="T53" fmla="*/ 1055 h 2287"/>
              <a:gd name="T54" fmla="*/ 8104 w 9517"/>
              <a:gd name="T55" fmla="*/ 661 h 2287"/>
              <a:gd name="T56" fmla="*/ 8131 w 9517"/>
              <a:gd name="T57" fmla="*/ 235 h 2287"/>
              <a:gd name="T58" fmla="*/ 8739 w 9517"/>
              <a:gd name="T59" fmla="*/ 1055 h 2287"/>
              <a:gd name="T60" fmla="*/ 8263 w 9517"/>
              <a:gd name="T61" fmla="*/ 1055 h 2287"/>
              <a:gd name="T62" fmla="*/ 8613 w 9517"/>
              <a:gd name="T63" fmla="*/ 705 h 2287"/>
              <a:gd name="T64" fmla="*/ 8337 w 9517"/>
              <a:gd name="T65" fmla="*/ 656 h 2287"/>
              <a:gd name="T66" fmla="*/ 9165 w 9517"/>
              <a:gd name="T67" fmla="*/ 1060 h 2287"/>
              <a:gd name="T68" fmla="*/ 9443 w 9517"/>
              <a:gd name="T69" fmla="*/ 596 h 2287"/>
              <a:gd name="T70" fmla="*/ 9443 w 9517"/>
              <a:gd name="T71" fmla="*/ 693 h 2287"/>
              <a:gd name="T72" fmla="*/ 668 w 9517"/>
              <a:gd name="T73" fmla="*/ 2285 h 2287"/>
              <a:gd name="T74" fmla="*/ 1256 w 9517"/>
              <a:gd name="T75" fmla="*/ 2285 h 2287"/>
              <a:gd name="T76" fmla="*/ 1230 w 9517"/>
              <a:gd name="T77" fmla="*/ 1824 h 2287"/>
              <a:gd name="T78" fmla="*/ 784 w 9517"/>
              <a:gd name="T79" fmla="*/ 1465 h 2287"/>
              <a:gd name="T80" fmla="*/ 1657 w 9517"/>
              <a:gd name="T81" fmla="*/ 2114 h 2287"/>
              <a:gd name="T82" fmla="*/ 2018 w 9517"/>
              <a:gd name="T83" fmla="*/ 1465 h 2287"/>
              <a:gd name="T84" fmla="*/ 2610 w 9517"/>
              <a:gd name="T85" fmla="*/ 2220 h 2287"/>
              <a:gd name="T86" fmla="*/ 2211 w 9517"/>
              <a:gd name="T87" fmla="*/ 1824 h 2287"/>
              <a:gd name="T88" fmla="*/ 2137 w 9517"/>
              <a:gd name="T89" fmla="*/ 2285 h 2287"/>
              <a:gd name="T90" fmla="*/ 2847 w 9517"/>
              <a:gd name="T91" fmla="*/ 1465 h 2287"/>
              <a:gd name="T92" fmla="*/ 2808 w 9517"/>
              <a:gd name="T93" fmla="*/ 1535 h 2287"/>
              <a:gd name="T94" fmla="*/ 3318 w 9517"/>
              <a:gd name="T95" fmla="*/ 1465 h 2287"/>
              <a:gd name="T96" fmla="*/ 707 w 9517"/>
              <a:gd name="T97" fmla="*/ 1290 h 2287"/>
              <a:gd name="T98" fmla="*/ 1121 w 9517"/>
              <a:gd name="T99" fmla="*/ 231 h 2287"/>
              <a:gd name="T100" fmla="*/ 1121 w 9517"/>
              <a:gd name="T101" fmla="*/ 1059 h 2287"/>
              <a:gd name="T102" fmla="*/ 728 w 9517"/>
              <a:gd name="T103" fmla="*/ 905 h 2287"/>
              <a:gd name="T104" fmla="*/ 519 w 9517"/>
              <a:gd name="T105" fmla="*/ 257 h 2287"/>
              <a:gd name="T106" fmla="*/ 1076 w 9517"/>
              <a:gd name="T107" fmla="*/ 684 h 2287"/>
              <a:gd name="T108" fmla="*/ 691 w 9517"/>
              <a:gd name="T109" fmla="*/ 245 h 2287"/>
              <a:gd name="T110" fmla="*/ 355 w 9517"/>
              <a:gd name="T111" fmla="*/ 712 h 2287"/>
              <a:gd name="T112" fmla="*/ 946 w 9517"/>
              <a:gd name="T113" fmla="*/ 91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17" h="2287">
                <a:moveTo>
                  <a:pt x="2249" y="1050"/>
                </a:moveTo>
                <a:cubicBezTo>
                  <a:pt x="2200" y="1057"/>
                  <a:pt x="2114" y="1070"/>
                  <a:pt x="2022" y="1070"/>
                </a:cubicBezTo>
                <a:cubicBezTo>
                  <a:pt x="1834" y="1070"/>
                  <a:pt x="1698" y="977"/>
                  <a:pt x="1698" y="695"/>
                </a:cubicBezTo>
                <a:cubicBezTo>
                  <a:pt x="1698" y="595"/>
                  <a:pt x="1698" y="595"/>
                  <a:pt x="1698" y="595"/>
                </a:cubicBezTo>
                <a:cubicBezTo>
                  <a:pt x="1698" y="301"/>
                  <a:pt x="1846" y="222"/>
                  <a:pt x="2022" y="222"/>
                </a:cubicBezTo>
                <a:cubicBezTo>
                  <a:pt x="2129" y="222"/>
                  <a:pt x="2226" y="237"/>
                  <a:pt x="2249" y="240"/>
                </a:cubicBezTo>
                <a:cubicBezTo>
                  <a:pt x="2249" y="301"/>
                  <a:pt x="2249" y="301"/>
                  <a:pt x="2249" y="301"/>
                </a:cubicBezTo>
                <a:cubicBezTo>
                  <a:pt x="2201" y="297"/>
                  <a:pt x="2086" y="288"/>
                  <a:pt x="2031" y="288"/>
                </a:cubicBezTo>
                <a:cubicBezTo>
                  <a:pt x="1875" y="288"/>
                  <a:pt x="1772" y="348"/>
                  <a:pt x="1772" y="595"/>
                </a:cubicBezTo>
                <a:cubicBezTo>
                  <a:pt x="1772" y="695"/>
                  <a:pt x="1772" y="695"/>
                  <a:pt x="1772" y="695"/>
                </a:cubicBezTo>
                <a:cubicBezTo>
                  <a:pt x="1772" y="932"/>
                  <a:pt x="1868" y="1002"/>
                  <a:pt x="2030" y="1002"/>
                </a:cubicBezTo>
                <a:cubicBezTo>
                  <a:pt x="2078" y="1002"/>
                  <a:pt x="2132" y="1001"/>
                  <a:pt x="2175" y="997"/>
                </a:cubicBezTo>
                <a:cubicBezTo>
                  <a:pt x="2175" y="632"/>
                  <a:pt x="2175" y="632"/>
                  <a:pt x="2175" y="632"/>
                </a:cubicBezTo>
                <a:cubicBezTo>
                  <a:pt x="2249" y="632"/>
                  <a:pt x="2249" y="632"/>
                  <a:pt x="2249" y="632"/>
                </a:cubicBezTo>
                <a:lnTo>
                  <a:pt x="2249" y="1050"/>
                </a:lnTo>
                <a:close/>
                <a:moveTo>
                  <a:pt x="2868" y="990"/>
                </a:moveTo>
                <a:cubicBezTo>
                  <a:pt x="2469" y="990"/>
                  <a:pt x="2469" y="990"/>
                  <a:pt x="2469" y="990"/>
                </a:cubicBezTo>
                <a:cubicBezTo>
                  <a:pt x="2469" y="661"/>
                  <a:pt x="2469" y="661"/>
                  <a:pt x="2469" y="661"/>
                </a:cubicBezTo>
                <a:cubicBezTo>
                  <a:pt x="2841" y="661"/>
                  <a:pt x="2841" y="661"/>
                  <a:pt x="2841" y="661"/>
                </a:cubicBezTo>
                <a:cubicBezTo>
                  <a:pt x="2841" y="594"/>
                  <a:pt x="2841" y="594"/>
                  <a:pt x="2841" y="594"/>
                </a:cubicBezTo>
                <a:cubicBezTo>
                  <a:pt x="2469" y="594"/>
                  <a:pt x="2469" y="594"/>
                  <a:pt x="2469" y="594"/>
                </a:cubicBezTo>
                <a:cubicBezTo>
                  <a:pt x="2469" y="301"/>
                  <a:pt x="2469" y="301"/>
                  <a:pt x="2469" y="301"/>
                </a:cubicBezTo>
                <a:cubicBezTo>
                  <a:pt x="2868" y="301"/>
                  <a:pt x="2868" y="301"/>
                  <a:pt x="2868" y="301"/>
                </a:cubicBezTo>
                <a:cubicBezTo>
                  <a:pt x="2868" y="235"/>
                  <a:pt x="2868" y="235"/>
                  <a:pt x="2868" y="235"/>
                </a:cubicBezTo>
                <a:cubicBezTo>
                  <a:pt x="2395" y="235"/>
                  <a:pt x="2395" y="235"/>
                  <a:pt x="2395" y="235"/>
                </a:cubicBezTo>
                <a:cubicBezTo>
                  <a:pt x="2395" y="1055"/>
                  <a:pt x="2395" y="1055"/>
                  <a:pt x="2395" y="1055"/>
                </a:cubicBezTo>
                <a:cubicBezTo>
                  <a:pt x="2868" y="1055"/>
                  <a:pt x="2868" y="1055"/>
                  <a:pt x="2868" y="1055"/>
                </a:cubicBezTo>
                <a:lnTo>
                  <a:pt x="2868" y="990"/>
                </a:lnTo>
                <a:close/>
                <a:moveTo>
                  <a:pt x="3534" y="817"/>
                </a:moveTo>
                <a:cubicBezTo>
                  <a:pt x="3534" y="832"/>
                  <a:pt x="3534" y="832"/>
                  <a:pt x="3534" y="832"/>
                </a:cubicBezTo>
                <a:cubicBezTo>
                  <a:pt x="3534" y="1013"/>
                  <a:pt x="3407" y="1060"/>
                  <a:pt x="3209" y="1060"/>
                </a:cubicBezTo>
                <a:cubicBezTo>
                  <a:pt x="3108" y="1060"/>
                  <a:pt x="3080" y="1057"/>
                  <a:pt x="3000" y="1055"/>
                </a:cubicBezTo>
                <a:cubicBezTo>
                  <a:pt x="3000" y="235"/>
                  <a:pt x="3000" y="235"/>
                  <a:pt x="3000" y="235"/>
                </a:cubicBezTo>
                <a:cubicBezTo>
                  <a:pt x="3072" y="234"/>
                  <a:pt x="3112" y="232"/>
                  <a:pt x="3211" y="232"/>
                </a:cubicBezTo>
                <a:cubicBezTo>
                  <a:pt x="3415" y="232"/>
                  <a:pt x="3530" y="271"/>
                  <a:pt x="3530" y="439"/>
                </a:cubicBezTo>
                <a:cubicBezTo>
                  <a:pt x="3530" y="449"/>
                  <a:pt x="3530" y="449"/>
                  <a:pt x="3530" y="449"/>
                </a:cubicBezTo>
                <a:cubicBezTo>
                  <a:pt x="3530" y="521"/>
                  <a:pt x="3499" y="600"/>
                  <a:pt x="3400" y="629"/>
                </a:cubicBezTo>
                <a:cubicBezTo>
                  <a:pt x="3500" y="658"/>
                  <a:pt x="3534" y="735"/>
                  <a:pt x="3534" y="817"/>
                </a:cubicBezTo>
                <a:close/>
                <a:moveTo>
                  <a:pt x="3074" y="596"/>
                </a:moveTo>
                <a:cubicBezTo>
                  <a:pt x="3260" y="596"/>
                  <a:pt x="3260" y="596"/>
                  <a:pt x="3260" y="596"/>
                </a:cubicBezTo>
                <a:cubicBezTo>
                  <a:pt x="3424" y="596"/>
                  <a:pt x="3456" y="526"/>
                  <a:pt x="3456" y="449"/>
                </a:cubicBezTo>
                <a:cubicBezTo>
                  <a:pt x="3456" y="439"/>
                  <a:pt x="3456" y="439"/>
                  <a:pt x="3456" y="439"/>
                </a:cubicBezTo>
                <a:cubicBezTo>
                  <a:pt x="3456" y="318"/>
                  <a:pt x="3373" y="298"/>
                  <a:pt x="3211" y="298"/>
                </a:cubicBezTo>
                <a:cubicBezTo>
                  <a:pt x="3157" y="298"/>
                  <a:pt x="3119" y="299"/>
                  <a:pt x="3074" y="300"/>
                </a:cubicBezTo>
                <a:lnTo>
                  <a:pt x="3074" y="596"/>
                </a:lnTo>
                <a:close/>
                <a:moveTo>
                  <a:pt x="3460" y="817"/>
                </a:moveTo>
                <a:cubicBezTo>
                  <a:pt x="3459" y="733"/>
                  <a:pt x="3426" y="660"/>
                  <a:pt x="3260" y="660"/>
                </a:cubicBezTo>
                <a:cubicBezTo>
                  <a:pt x="3074" y="660"/>
                  <a:pt x="3074" y="660"/>
                  <a:pt x="3074" y="660"/>
                </a:cubicBezTo>
                <a:cubicBezTo>
                  <a:pt x="3074" y="990"/>
                  <a:pt x="3074" y="990"/>
                  <a:pt x="3074" y="990"/>
                </a:cubicBezTo>
                <a:cubicBezTo>
                  <a:pt x="3116" y="992"/>
                  <a:pt x="3151" y="994"/>
                  <a:pt x="3209" y="994"/>
                </a:cubicBezTo>
                <a:cubicBezTo>
                  <a:pt x="3375" y="994"/>
                  <a:pt x="3460" y="961"/>
                  <a:pt x="3460" y="832"/>
                </a:cubicBezTo>
                <a:lnTo>
                  <a:pt x="3460" y="817"/>
                </a:lnTo>
                <a:close/>
                <a:moveTo>
                  <a:pt x="3988" y="235"/>
                </a:moveTo>
                <a:cubicBezTo>
                  <a:pt x="4265" y="1055"/>
                  <a:pt x="4265" y="1055"/>
                  <a:pt x="4265" y="1055"/>
                </a:cubicBezTo>
                <a:cubicBezTo>
                  <a:pt x="4187" y="1055"/>
                  <a:pt x="4187" y="1055"/>
                  <a:pt x="4187" y="1055"/>
                </a:cubicBezTo>
                <a:cubicBezTo>
                  <a:pt x="4091" y="765"/>
                  <a:pt x="4091" y="765"/>
                  <a:pt x="4091" y="765"/>
                </a:cubicBezTo>
                <a:cubicBezTo>
                  <a:pt x="3779" y="765"/>
                  <a:pt x="3779" y="765"/>
                  <a:pt x="3779" y="765"/>
                </a:cubicBezTo>
                <a:cubicBezTo>
                  <a:pt x="3682" y="1055"/>
                  <a:pt x="3682" y="1055"/>
                  <a:pt x="3682" y="1055"/>
                </a:cubicBezTo>
                <a:cubicBezTo>
                  <a:pt x="3607" y="1055"/>
                  <a:pt x="3607" y="1055"/>
                  <a:pt x="3607" y="1055"/>
                </a:cubicBezTo>
                <a:cubicBezTo>
                  <a:pt x="3885" y="235"/>
                  <a:pt x="3885" y="235"/>
                  <a:pt x="3885" y="235"/>
                </a:cubicBezTo>
                <a:lnTo>
                  <a:pt x="3988" y="235"/>
                </a:lnTo>
                <a:close/>
                <a:moveTo>
                  <a:pt x="4068" y="697"/>
                </a:moveTo>
                <a:cubicBezTo>
                  <a:pt x="3975" y="423"/>
                  <a:pt x="3975" y="423"/>
                  <a:pt x="3975" y="423"/>
                </a:cubicBezTo>
                <a:cubicBezTo>
                  <a:pt x="3960" y="381"/>
                  <a:pt x="3949" y="341"/>
                  <a:pt x="3939" y="296"/>
                </a:cubicBezTo>
                <a:cubicBezTo>
                  <a:pt x="3932" y="296"/>
                  <a:pt x="3932" y="296"/>
                  <a:pt x="3932" y="296"/>
                </a:cubicBezTo>
                <a:cubicBezTo>
                  <a:pt x="3921" y="341"/>
                  <a:pt x="3910" y="381"/>
                  <a:pt x="3896" y="423"/>
                </a:cubicBezTo>
                <a:cubicBezTo>
                  <a:pt x="3801" y="697"/>
                  <a:pt x="3801" y="697"/>
                  <a:pt x="3801" y="697"/>
                </a:cubicBezTo>
                <a:lnTo>
                  <a:pt x="4068" y="697"/>
                </a:lnTo>
                <a:close/>
                <a:moveTo>
                  <a:pt x="4455" y="235"/>
                </a:moveTo>
                <a:cubicBezTo>
                  <a:pt x="4381" y="235"/>
                  <a:pt x="4381" y="235"/>
                  <a:pt x="4381" y="235"/>
                </a:cubicBezTo>
                <a:cubicBezTo>
                  <a:pt x="4381" y="1055"/>
                  <a:pt x="4381" y="1055"/>
                  <a:pt x="4381" y="1055"/>
                </a:cubicBezTo>
                <a:cubicBezTo>
                  <a:pt x="4846" y="1055"/>
                  <a:pt x="4846" y="1055"/>
                  <a:pt x="4846" y="1055"/>
                </a:cubicBezTo>
                <a:cubicBezTo>
                  <a:pt x="4846" y="990"/>
                  <a:pt x="4846" y="990"/>
                  <a:pt x="4846" y="990"/>
                </a:cubicBezTo>
                <a:cubicBezTo>
                  <a:pt x="4455" y="990"/>
                  <a:pt x="4455" y="990"/>
                  <a:pt x="4455" y="990"/>
                </a:cubicBezTo>
                <a:lnTo>
                  <a:pt x="4455" y="235"/>
                </a:lnTo>
                <a:close/>
                <a:moveTo>
                  <a:pt x="5309" y="235"/>
                </a:moveTo>
                <a:cubicBezTo>
                  <a:pt x="5586" y="1055"/>
                  <a:pt x="5586" y="1055"/>
                  <a:pt x="5586" y="1055"/>
                </a:cubicBezTo>
                <a:cubicBezTo>
                  <a:pt x="5508" y="1055"/>
                  <a:pt x="5508" y="1055"/>
                  <a:pt x="5508" y="1055"/>
                </a:cubicBezTo>
                <a:cubicBezTo>
                  <a:pt x="5412" y="765"/>
                  <a:pt x="5412" y="765"/>
                  <a:pt x="5412" y="765"/>
                </a:cubicBezTo>
                <a:cubicBezTo>
                  <a:pt x="5101" y="765"/>
                  <a:pt x="5101" y="765"/>
                  <a:pt x="5101" y="765"/>
                </a:cubicBezTo>
                <a:cubicBezTo>
                  <a:pt x="5003" y="1055"/>
                  <a:pt x="5003" y="1055"/>
                  <a:pt x="5003" y="1055"/>
                </a:cubicBezTo>
                <a:cubicBezTo>
                  <a:pt x="4928" y="1055"/>
                  <a:pt x="4928" y="1055"/>
                  <a:pt x="4928" y="1055"/>
                </a:cubicBezTo>
                <a:cubicBezTo>
                  <a:pt x="5207" y="235"/>
                  <a:pt x="5207" y="235"/>
                  <a:pt x="5207" y="235"/>
                </a:cubicBezTo>
                <a:lnTo>
                  <a:pt x="5309" y="235"/>
                </a:lnTo>
                <a:close/>
                <a:moveTo>
                  <a:pt x="5389" y="697"/>
                </a:moveTo>
                <a:cubicBezTo>
                  <a:pt x="5296" y="423"/>
                  <a:pt x="5296" y="423"/>
                  <a:pt x="5296" y="423"/>
                </a:cubicBezTo>
                <a:cubicBezTo>
                  <a:pt x="5282" y="381"/>
                  <a:pt x="5271" y="341"/>
                  <a:pt x="5261" y="296"/>
                </a:cubicBezTo>
                <a:cubicBezTo>
                  <a:pt x="5253" y="296"/>
                  <a:pt x="5253" y="296"/>
                  <a:pt x="5253" y="296"/>
                </a:cubicBezTo>
                <a:cubicBezTo>
                  <a:pt x="5242" y="341"/>
                  <a:pt x="5231" y="381"/>
                  <a:pt x="5218" y="423"/>
                </a:cubicBezTo>
                <a:cubicBezTo>
                  <a:pt x="5123" y="697"/>
                  <a:pt x="5123" y="697"/>
                  <a:pt x="5123" y="697"/>
                </a:cubicBezTo>
                <a:lnTo>
                  <a:pt x="5389" y="697"/>
                </a:lnTo>
                <a:close/>
                <a:moveTo>
                  <a:pt x="6208" y="834"/>
                </a:moveTo>
                <a:cubicBezTo>
                  <a:pt x="6208" y="876"/>
                  <a:pt x="6209" y="926"/>
                  <a:pt x="6211" y="978"/>
                </a:cubicBezTo>
                <a:cubicBezTo>
                  <a:pt x="6210" y="978"/>
                  <a:pt x="6210" y="978"/>
                  <a:pt x="6210" y="978"/>
                </a:cubicBezTo>
                <a:cubicBezTo>
                  <a:pt x="6193" y="941"/>
                  <a:pt x="6172" y="898"/>
                  <a:pt x="6154" y="865"/>
                </a:cubicBezTo>
                <a:cubicBezTo>
                  <a:pt x="5807" y="235"/>
                  <a:pt x="5807" y="235"/>
                  <a:pt x="5807" y="235"/>
                </a:cubicBezTo>
                <a:cubicBezTo>
                  <a:pt x="5702" y="235"/>
                  <a:pt x="5702" y="235"/>
                  <a:pt x="5702" y="235"/>
                </a:cubicBezTo>
                <a:cubicBezTo>
                  <a:pt x="5702" y="1055"/>
                  <a:pt x="5702" y="1055"/>
                  <a:pt x="5702" y="1055"/>
                </a:cubicBezTo>
                <a:cubicBezTo>
                  <a:pt x="5772" y="1055"/>
                  <a:pt x="5772" y="1055"/>
                  <a:pt x="5772" y="1055"/>
                </a:cubicBezTo>
                <a:cubicBezTo>
                  <a:pt x="5772" y="446"/>
                  <a:pt x="5772" y="446"/>
                  <a:pt x="5772" y="446"/>
                </a:cubicBezTo>
                <a:cubicBezTo>
                  <a:pt x="5772" y="398"/>
                  <a:pt x="5771" y="350"/>
                  <a:pt x="5769" y="304"/>
                </a:cubicBezTo>
                <a:cubicBezTo>
                  <a:pt x="5770" y="304"/>
                  <a:pt x="5770" y="304"/>
                  <a:pt x="5770" y="304"/>
                </a:cubicBezTo>
                <a:cubicBezTo>
                  <a:pt x="5788" y="344"/>
                  <a:pt x="5809" y="384"/>
                  <a:pt x="5828" y="419"/>
                </a:cubicBezTo>
                <a:cubicBezTo>
                  <a:pt x="6174" y="1056"/>
                  <a:pt x="6174" y="1056"/>
                  <a:pt x="6174" y="1056"/>
                </a:cubicBezTo>
                <a:cubicBezTo>
                  <a:pt x="6279" y="1056"/>
                  <a:pt x="6279" y="1056"/>
                  <a:pt x="6279" y="1056"/>
                </a:cubicBezTo>
                <a:cubicBezTo>
                  <a:pt x="6279" y="235"/>
                  <a:pt x="6279" y="235"/>
                  <a:pt x="6279" y="235"/>
                </a:cubicBezTo>
                <a:cubicBezTo>
                  <a:pt x="6208" y="235"/>
                  <a:pt x="6208" y="235"/>
                  <a:pt x="6208" y="235"/>
                </a:cubicBezTo>
                <a:lnTo>
                  <a:pt x="6208" y="834"/>
                </a:lnTo>
                <a:close/>
                <a:moveTo>
                  <a:pt x="6422" y="598"/>
                </a:moveTo>
                <a:cubicBezTo>
                  <a:pt x="6422" y="692"/>
                  <a:pt x="6422" y="692"/>
                  <a:pt x="6422" y="692"/>
                </a:cubicBezTo>
                <a:cubicBezTo>
                  <a:pt x="6422" y="981"/>
                  <a:pt x="6549" y="1070"/>
                  <a:pt x="6744" y="1070"/>
                </a:cubicBezTo>
                <a:cubicBezTo>
                  <a:pt x="6829" y="1070"/>
                  <a:pt x="6907" y="1057"/>
                  <a:pt x="6935" y="1053"/>
                </a:cubicBezTo>
                <a:cubicBezTo>
                  <a:pt x="6935" y="991"/>
                  <a:pt x="6935" y="991"/>
                  <a:pt x="6935" y="991"/>
                </a:cubicBezTo>
                <a:cubicBezTo>
                  <a:pt x="6880" y="999"/>
                  <a:pt x="6817" y="1003"/>
                  <a:pt x="6744" y="1003"/>
                </a:cubicBezTo>
                <a:cubicBezTo>
                  <a:pt x="6575" y="1003"/>
                  <a:pt x="6496" y="920"/>
                  <a:pt x="6496" y="692"/>
                </a:cubicBezTo>
                <a:cubicBezTo>
                  <a:pt x="6496" y="598"/>
                  <a:pt x="6496" y="598"/>
                  <a:pt x="6496" y="598"/>
                </a:cubicBezTo>
                <a:cubicBezTo>
                  <a:pt x="6496" y="370"/>
                  <a:pt x="6575" y="288"/>
                  <a:pt x="6744" y="288"/>
                </a:cubicBezTo>
                <a:cubicBezTo>
                  <a:pt x="6815" y="288"/>
                  <a:pt x="6873" y="292"/>
                  <a:pt x="6935" y="300"/>
                </a:cubicBezTo>
                <a:cubicBezTo>
                  <a:pt x="6935" y="239"/>
                  <a:pt x="6935" y="239"/>
                  <a:pt x="6935" y="239"/>
                </a:cubicBezTo>
                <a:cubicBezTo>
                  <a:pt x="6903" y="234"/>
                  <a:pt x="6826" y="222"/>
                  <a:pt x="6744" y="222"/>
                </a:cubicBezTo>
                <a:cubicBezTo>
                  <a:pt x="6549" y="222"/>
                  <a:pt x="6422" y="310"/>
                  <a:pt x="6422" y="598"/>
                </a:cubicBezTo>
                <a:close/>
                <a:moveTo>
                  <a:pt x="7054" y="1055"/>
                </a:moveTo>
                <a:cubicBezTo>
                  <a:pt x="7526" y="1055"/>
                  <a:pt x="7526" y="1055"/>
                  <a:pt x="7526" y="1055"/>
                </a:cubicBezTo>
                <a:cubicBezTo>
                  <a:pt x="7526" y="990"/>
                  <a:pt x="7526" y="990"/>
                  <a:pt x="7526" y="990"/>
                </a:cubicBezTo>
                <a:cubicBezTo>
                  <a:pt x="7128" y="990"/>
                  <a:pt x="7128" y="990"/>
                  <a:pt x="7128" y="990"/>
                </a:cubicBezTo>
                <a:cubicBezTo>
                  <a:pt x="7128" y="661"/>
                  <a:pt x="7128" y="661"/>
                  <a:pt x="7128" y="661"/>
                </a:cubicBezTo>
                <a:cubicBezTo>
                  <a:pt x="7500" y="661"/>
                  <a:pt x="7500" y="661"/>
                  <a:pt x="7500" y="661"/>
                </a:cubicBezTo>
                <a:cubicBezTo>
                  <a:pt x="7500" y="594"/>
                  <a:pt x="7500" y="594"/>
                  <a:pt x="7500" y="594"/>
                </a:cubicBezTo>
                <a:cubicBezTo>
                  <a:pt x="7128" y="594"/>
                  <a:pt x="7128" y="594"/>
                  <a:pt x="7128" y="594"/>
                </a:cubicBezTo>
                <a:cubicBezTo>
                  <a:pt x="7128" y="301"/>
                  <a:pt x="7128" y="301"/>
                  <a:pt x="7128" y="301"/>
                </a:cubicBezTo>
                <a:cubicBezTo>
                  <a:pt x="7526" y="301"/>
                  <a:pt x="7526" y="301"/>
                  <a:pt x="7526" y="301"/>
                </a:cubicBezTo>
                <a:cubicBezTo>
                  <a:pt x="7526" y="235"/>
                  <a:pt x="7526" y="235"/>
                  <a:pt x="7526" y="235"/>
                </a:cubicBezTo>
                <a:cubicBezTo>
                  <a:pt x="7054" y="235"/>
                  <a:pt x="7054" y="235"/>
                  <a:pt x="7054" y="235"/>
                </a:cubicBezTo>
                <a:lnTo>
                  <a:pt x="7054" y="1055"/>
                </a:lnTo>
                <a:close/>
                <a:moveTo>
                  <a:pt x="7658" y="1055"/>
                </a:moveTo>
                <a:cubicBezTo>
                  <a:pt x="8131" y="1055"/>
                  <a:pt x="8131" y="1055"/>
                  <a:pt x="8131" y="1055"/>
                </a:cubicBezTo>
                <a:cubicBezTo>
                  <a:pt x="8131" y="990"/>
                  <a:pt x="8131" y="990"/>
                  <a:pt x="8131" y="990"/>
                </a:cubicBezTo>
                <a:cubicBezTo>
                  <a:pt x="7732" y="990"/>
                  <a:pt x="7732" y="990"/>
                  <a:pt x="7732" y="990"/>
                </a:cubicBezTo>
                <a:cubicBezTo>
                  <a:pt x="7732" y="661"/>
                  <a:pt x="7732" y="661"/>
                  <a:pt x="7732" y="661"/>
                </a:cubicBezTo>
                <a:cubicBezTo>
                  <a:pt x="8104" y="661"/>
                  <a:pt x="8104" y="661"/>
                  <a:pt x="8104" y="661"/>
                </a:cubicBezTo>
                <a:cubicBezTo>
                  <a:pt x="8104" y="594"/>
                  <a:pt x="8104" y="594"/>
                  <a:pt x="8104" y="594"/>
                </a:cubicBezTo>
                <a:cubicBezTo>
                  <a:pt x="7732" y="594"/>
                  <a:pt x="7732" y="594"/>
                  <a:pt x="7732" y="594"/>
                </a:cubicBezTo>
                <a:cubicBezTo>
                  <a:pt x="7732" y="301"/>
                  <a:pt x="7732" y="301"/>
                  <a:pt x="7732" y="301"/>
                </a:cubicBezTo>
                <a:cubicBezTo>
                  <a:pt x="8131" y="301"/>
                  <a:pt x="8131" y="301"/>
                  <a:pt x="8131" y="301"/>
                </a:cubicBezTo>
                <a:cubicBezTo>
                  <a:pt x="8131" y="235"/>
                  <a:pt x="8131" y="235"/>
                  <a:pt x="8131" y="235"/>
                </a:cubicBezTo>
                <a:cubicBezTo>
                  <a:pt x="7658" y="235"/>
                  <a:pt x="7658" y="235"/>
                  <a:pt x="7658" y="235"/>
                </a:cubicBezTo>
                <a:lnTo>
                  <a:pt x="7658" y="1055"/>
                </a:lnTo>
                <a:close/>
                <a:moveTo>
                  <a:pt x="8613" y="705"/>
                </a:moveTo>
                <a:cubicBezTo>
                  <a:pt x="8826" y="1055"/>
                  <a:pt x="8826" y="1055"/>
                  <a:pt x="8826" y="1055"/>
                </a:cubicBezTo>
                <a:cubicBezTo>
                  <a:pt x="8739" y="1055"/>
                  <a:pt x="8739" y="1055"/>
                  <a:pt x="8739" y="1055"/>
                </a:cubicBezTo>
                <a:cubicBezTo>
                  <a:pt x="8535" y="721"/>
                  <a:pt x="8535" y="721"/>
                  <a:pt x="8535" y="721"/>
                </a:cubicBezTo>
                <a:cubicBezTo>
                  <a:pt x="8510" y="722"/>
                  <a:pt x="8479" y="722"/>
                  <a:pt x="8457" y="722"/>
                </a:cubicBezTo>
                <a:cubicBezTo>
                  <a:pt x="8417" y="722"/>
                  <a:pt x="8370" y="722"/>
                  <a:pt x="8337" y="721"/>
                </a:cubicBezTo>
                <a:cubicBezTo>
                  <a:pt x="8337" y="1055"/>
                  <a:pt x="8337" y="1055"/>
                  <a:pt x="8337" y="1055"/>
                </a:cubicBezTo>
                <a:cubicBezTo>
                  <a:pt x="8263" y="1055"/>
                  <a:pt x="8263" y="1055"/>
                  <a:pt x="8263" y="1055"/>
                </a:cubicBezTo>
                <a:cubicBezTo>
                  <a:pt x="8263" y="235"/>
                  <a:pt x="8263" y="235"/>
                  <a:pt x="8263" y="235"/>
                </a:cubicBezTo>
                <a:cubicBezTo>
                  <a:pt x="8341" y="232"/>
                  <a:pt x="8387" y="231"/>
                  <a:pt x="8455" y="231"/>
                </a:cubicBezTo>
                <a:cubicBezTo>
                  <a:pt x="8648" y="231"/>
                  <a:pt x="8779" y="281"/>
                  <a:pt x="8779" y="468"/>
                </a:cubicBezTo>
                <a:cubicBezTo>
                  <a:pt x="8779" y="477"/>
                  <a:pt x="8779" y="477"/>
                  <a:pt x="8779" y="477"/>
                </a:cubicBezTo>
                <a:cubicBezTo>
                  <a:pt x="8779" y="609"/>
                  <a:pt x="8720" y="675"/>
                  <a:pt x="8613" y="705"/>
                </a:cubicBezTo>
                <a:close/>
                <a:moveTo>
                  <a:pt x="8704" y="477"/>
                </a:moveTo>
                <a:cubicBezTo>
                  <a:pt x="8704" y="468"/>
                  <a:pt x="8704" y="468"/>
                  <a:pt x="8704" y="468"/>
                </a:cubicBezTo>
                <a:cubicBezTo>
                  <a:pt x="8704" y="333"/>
                  <a:pt x="8622" y="297"/>
                  <a:pt x="8455" y="297"/>
                </a:cubicBezTo>
                <a:cubicBezTo>
                  <a:pt x="8419" y="297"/>
                  <a:pt x="8375" y="299"/>
                  <a:pt x="8337" y="300"/>
                </a:cubicBezTo>
                <a:cubicBezTo>
                  <a:pt x="8337" y="656"/>
                  <a:pt x="8337" y="656"/>
                  <a:pt x="8337" y="656"/>
                </a:cubicBezTo>
                <a:cubicBezTo>
                  <a:pt x="8373" y="657"/>
                  <a:pt x="8417" y="657"/>
                  <a:pt x="8457" y="657"/>
                </a:cubicBezTo>
                <a:cubicBezTo>
                  <a:pt x="8626" y="657"/>
                  <a:pt x="8704" y="611"/>
                  <a:pt x="8704" y="477"/>
                </a:cubicBezTo>
                <a:close/>
                <a:moveTo>
                  <a:pt x="9517" y="596"/>
                </a:moveTo>
                <a:cubicBezTo>
                  <a:pt x="9517" y="693"/>
                  <a:pt x="9517" y="693"/>
                  <a:pt x="9517" y="693"/>
                </a:cubicBezTo>
                <a:cubicBezTo>
                  <a:pt x="9517" y="930"/>
                  <a:pt x="9416" y="1060"/>
                  <a:pt x="9165" y="1060"/>
                </a:cubicBezTo>
                <a:cubicBezTo>
                  <a:pt x="9072" y="1060"/>
                  <a:pt x="9024" y="1057"/>
                  <a:pt x="8944" y="1055"/>
                </a:cubicBezTo>
                <a:cubicBezTo>
                  <a:pt x="8944" y="235"/>
                  <a:pt x="8944" y="235"/>
                  <a:pt x="8944" y="235"/>
                </a:cubicBezTo>
                <a:cubicBezTo>
                  <a:pt x="9032" y="233"/>
                  <a:pt x="9063" y="232"/>
                  <a:pt x="9165" y="232"/>
                </a:cubicBezTo>
                <a:cubicBezTo>
                  <a:pt x="9411" y="232"/>
                  <a:pt x="9517" y="359"/>
                  <a:pt x="9517" y="596"/>
                </a:cubicBezTo>
                <a:close/>
                <a:moveTo>
                  <a:pt x="9443" y="596"/>
                </a:moveTo>
                <a:cubicBezTo>
                  <a:pt x="9443" y="374"/>
                  <a:pt x="9346" y="298"/>
                  <a:pt x="9159" y="298"/>
                </a:cubicBezTo>
                <a:cubicBezTo>
                  <a:pt x="9104" y="298"/>
                  <a:pt x="9061" y="299"/>
                  <a:pt x="9018" y="300"/>
                </a:cubicBezTo>
                <a:cubicBezTo>
                  <a:pt x="9018" y="990"/>
                  <a:pt x="9018" y="990"/>
                  <a:pt x="9018" y="990"/>
                </a:cubicBezTo>
                <a:cubicBezTo>
                  <a:pt x="9060" y="992"/>
                  <a:pt x="9107" y="994"/>
                  <a:pt x="9159" y="994"/>
                </a:cubicBezTo>
                <a:cubicBezTo>
                  <a:pt x="9346" y="994"/>
                  <a:pt x="9443" y="915"/>
                  <a:pt x="9443" y="693"/>
                </a:cubicBezTo>
                <a:lnTo>
                  <a:pt x="9443" y="596"/>
                </a:lnTo>
                <a:close/>
                <a:moveTo>
                  <a:pt x="277" y="1465"/>
                </a:moveTo>
                <a:cubicBezTo>
                  <a:pt x="203" y="1465"/>
                  <a:pt x="203" y="1465"/>
                  <a:pt x="203" y="1465"/>
                </a:cubicBezTo>
                <a:cubicBezTo>
                  <a:pt x="203" y="2285"/>
                  <a:pt x="203" y="2285"/>
                  <a:pt x="203" y="2285"/>
                </a:cubicBezTo>
                <a:cubicBezTo>
                  <a:pt x="668" y="2285"/>
                  <a:pt x="668" y="2285"/>
                  <a:pt x="668" y="2285"/>
                </a:cubicBezTo>
                <a:cubicBezTo>
                  <a:pt x="668" y="2220"/>
                  <a:pt x="668" y="2220"/>
                  <a:pt x="668" y="2220"/>
                </a:cubicBezTo>
                <a:cubicBezTo>
                  <a:pt x="277" y="2220"/>
                  <a:pt x="277" y="2220"/>
                  <a:pt x="277" y="2220"/>
                </a:cubicBezTo>
                <a:lnTo>
                  <a:pt x="277" y="1465"/>
                </a:lnTo>
                <a:close/>
                <a:moveTo>
                  <a:pt x="784" y="2285"/>
                </a:moveTo>
                <a:cubicBezTo>
                  <a:pt x="1256" y="2285"/>
                  <a:pt x="1256" y="2285"/>
                  <a:pt x="1256" y="2285"/>
                </a:cubicBezTo>
                <a:cubicBezTo>
                  <a:pt x="1256" y="2220"/>
                  <a:pt x="1256" y="2220"/>
                  <a:pt x="1256" y="2220"/>
                </a:cubicBezTo>
                <a:cubicBezTo>
                  <a:pt x="858" y="2220"/>
                  <a:pt x="858" y="2220"/>
                  <a:pt x="858" y="2220"/>
                </a:cubicBezTo>
                <a:cubicBezTo>
                  <a:pt x="858" y="1891"/>
                  <a:pt x="858" y="1891"/>
                  <a:pt x="858" y="1891"/>
                </a:cubicBezTo>
                <a:cubicBezTo>
                  <a:pt x="1230" y="1891"/>
                  <a:pt x="1230" y="1891"/>
                  <a:pt x="1230" y="1891"/>
                </a:cubicBezTo>
                <a:cubicBezTo>
                  <a:pt x="1230" y="1824"/>
                  <a:pt x="1230" y="1824"/>
                  <a:pt x="1230" y="1824"/>
                </a:cubicBezTo>
                <a:cubicBezTo>
                  <a:pt x="858" y="1824"/>
                  <a:pt x="858" y="1824"/>
                  <a:pt x="858" y="1824"/>
                </a:cubicBezTo>
                <a:cubicBezTo>
                  <a:pt x="858" y="1531"/>
                  <a:pt x="858" y="1531"/>
                  <a:pt x="858" y="1531"/>
                </a:cubicBezTo>
                <a:cubicBezTo>
                  <a:pt x="1256" y="1531"/>
                  <a:pt x="1256" y="1531"/>
                  <a:pt x="1256" y="1531"/>
                </a:cubicBezTo>
                <a:cubicBezTo>
                  <a:pt x="1256" y="1465"/>
                  <a:pt x="1256" y="1465"/>
                  <a:pt x="1256" y="1465"/>
                </a:cubicBezTo>
                <a:cubicBezTo>
                  <a:pt x="784" y="1465"/>
                  <a:pt x="784" y="1465"/>
                  <a:pt x="784" y="1465"/>
                </a:cubicBezTo>
                <a:lnTo>
                  <a:pt x="784" y="2285"/>
                </a:lnTo>
                <a:close/>
                <a:moveTo>
                  <a:pt x="1723" y="2114"/>
                </a:moveTo>
                <a:cubicBezTo>
                  <a:pt x="1710" y="2152"/>
                  <a:pt x="1700" y="2193"/>
                  <a:pt x="1691" y="2229"/>
                </a:cubicBezTo>
                <a:cubicBezTo>
                  <a:pt x="1689" y="2229"/>
                  <a:pt x="1689" y="2229"/>
                  <a:pt x="1689" y="2229"/>
                </a:cubicBezTo>
                <a:cubicBezTo>
                  <a:pt x="1679" y="2194"/>
                  <a:pt x="1670" y="2152"/>
                  <a:pt x="1657" y="2114"/>
                </a:cubicBezTo>
                <a:cubicBezTo>
                  <a:pt x="1437" y="1465"/>
                  <a:pt x="1437" y="1465"/>
                  <a:pt x="1437" y="1465"/>
                </a:cubicBezTo>
                <a:cubicBezTo>
                  <a:pt x="1359" y="1465"/>
                  <a:pt x="1359" y="1465"/>
                  <a:pt x="1359" y="1465"/>
                </a:cubicBezTo>
                <a:cubicBezTo>
                  <a:pt x="1638" y="2285"/>
                  <a:pt x="1638" y="2285"/>
                  <a:pt x="1638" y="2285"/>
                </a:cubicBezTo>
                <a:cubicBezTo>
                  <a:pt x="1738" y="2285"/>
                  <a:pt x="1738" y="2285"/>
                  <a:pt x="1738" y="2285"/>
                </a:cubicBezTo>
                <a:cubicBezTo>
                  <a:pt x="2018" y="1465"/>
                  <a:pt x="2018" y="1465"/>
                  <a:pt x="2018" y="1465"/>
                </a:cubicBezTo>
                <a:cubicBezTo>
                  <a:pt x="1942" y="1465"/>
                  <a:pt x="1942" y="1465"/>
                  <a:pt x="1942" y="1465"/>
                </a:cubicBezTo>
                <a:lnTo>
                  <a:pt x="1723" y="2114"/>
                </a:lnTo>
                <a:close/>
                <a:moveTo>
                  <a:pt x="2137" y="2285"/>
                </a:moveTo>
                <a:cubicBezTo>
                  <a:pt x="2610" y="2285"/>
                  <a:pt x="2610" y="2285"/>
                  <a:pt x="2610" y="2285"/>
                </a:cubicBezTo>
                <a:cubicBezTo>
                  <a:pt x="2610" y="2220"/>
                  <a:pt x="2610" y="2220"/>
                  <a:pt x="2610" y="2220"/>
                </a:cubicBezTo>
                <a:cubicBezTo>
                  <a:pt x="2211" y="2220"/>
                  <a:pt x="2211" y="2220"/>
                  <a:pt x="2211" y="2220"/>
                </a:cubicBezTo>
                <a:cubicBezTo>
                  <a:pt x="2211" y="1891"/>
                  <a:pt x="2211" y="1891"/>
                  <a:pt x="2211" y="1891"/>
                </a:cubicBezTo>
                <a:cubicBezTo>
                  <a:pt x="2583" y="1891"/>
                  <a:pt x="2583" y="1891"/>
                  <a:pt x="2583" y="1891"/>
                </a:cubicBezTo>
                <a:cubicBezTo>
                  <a:pt x="2583" y="1824"/>
                  <a:pt x="2583" y="1824"/>
                  <a:pt x="2583" y="1824"/>
                </a:cubicBezTo>
                <a:cubicBezTo>
                  <a:pt x="2211" y="1824"/>
                  <a:pt x="2211" y="1824"/>
                  <a:pt x="2211" y="1824"/>
                </a:cubicBezTo>
                <a:cubicBezTo>
                  <a:pt x="2211" y="1531"/>
                  <a:pt x="2211" y="1531"/>
                  <a:pt x="2211" y="1531"/>
                </a:cubicBezTo>
                <a:cubicBezTo>
                  <a:pt x="2610" y="1531"/>
                  <a:pt x="2610" y="1531"/>
                  <a:pt x="2610" y="1531"/>
                </a:cubicBezTo>
                <a:cubicBezTo>
                  <a:pt x="2610" y="1465"/>
                  <a:pt x="2610" y="1465"/>
                  <a:pt x="2610" y="1465"/>
                </a:cubicBezTo>
                <a:cubicBezTo>
                  <a:pt x="2137" y="1465"/>
                  <a:pt x="2137" y="1465"/>
                  <a:pt x="2137" y="1465"/>
                </a:cubicBezTo>
                <a:lnTo>
                  <a:pt x="2137" y="2285"/>
                </a:lnTo>
                <a:close/>
                <a:moveTo>
                  <a:pt x="3248" y="2065"/>
                </a:moveTo>
                <a:cubicBezTo>
                  <a:pt x="3248" y="2107"/>
                  <a:pt x="3249" y="2156"/>
                  <a:pt x="3251" y="2208"/>
                </a:cubicBezTo>
                <a:cubicBezTo>
                  <a:pt x="3250" y="2208"/>
                  <a:pt x="3250" y="2208"/>
                  <a:pt x="3250" y="2208"/>
                </a:cubicBezTo>
                <a:cubicBezTo>
                  <a:pt x="3232" y="2172"/>
                  <a:pt x="3211" y="2129"/>
                  <a:pt x="3194" y="2096"/>
                </a:cubicBezTo>
                <a:cubicBezTo>
                  <a:pt x="2847" y="1465"/>
                  <a:pt x="2847" y="1465"/>
                  <a:pt x="2847" y="1465"/>
                </a:cubicBezTo>
                <a:cubicBezTo>
                  <a:pt x="2742" y="1465"/>
                  <a:pt x="2742" y="1465"/>
                  <a:pt x="2742" y="1465"/>
                </a:cubicBezTo>
                <a:cubicBezTo>
                  <a:pt x="2742" y="2285"/>
                  <a:pt x="2742" y="2285"/>
                  <a:pt x="2742" y="2285"/>
                </a:cubicBezTo>
                <a:cubicBezTo>
                  <a:pt x="2812" y="2285"/>
                  <a:pt x="2812" y="2285"/>
                  <a:pt x="2812" y="2285"/>
                </a:cubicBezTo>
                <a:cubicBezTo>
                  <a:pt x="2812" y="1676"/>
                  <a:pt x="2812" y="1676"/>
                  <a:pt x="2812" y="1676"/>
                </a:cubicBezTo>
                <a:cubicBezTo>
                  <a:pt x="2812" y="1629"/>
                  <a:pt x="2810" y="1580"/>
                  <a:pt x="2808" y="1535"/>
                </a:cubicBezTo>
                <a:cubicBezTo>
                  <a:pt x="2809" y="1535"/>
                  <a:pt x="2809" y="1535"/>
                  <a:pt x="2809" y="1535"/>
                </a:cubicBezTo>
                <a:cubicBezTo>
                  <a:pt x="2828" y="1574"/>
                  <a:pt x="2849" y="1614"/>
                  <a:pt x="2868" y="1650"/>
                </a:cubicBezTo>
                <a:cubicBezTo>
                  <a:pt x="3213" y="2287"/>
                  <a:pt x="3213" y="2287"/>
                  <a:pt x="3213" y="2287"/>
                </a:cubicBezTo>
                <a:cubicBezTo>
                  <a:pt x="3318" y="2287"/>
                  <a:pt x="3318" y="2287"/>
                  <a:pt x="3318" y="2287"/>
                </a:cubicBezTo>
                <a:cubicBezTo>
                  <a:pt x="3318" y="1465"/>
                  <a:pt x="3318" y="1465"/>
                  <a:pt x="3318" y="1465"/>
                </a:cubicBezTo>
                <a:cubicBezTo>
                  <a:pt x="3248" y="1465"/>
                  <a:pt x="3248" y="1465"/>
                  <a:pt x="3248" y="1465"/>
                </a:cubicBezTo>
                <a:lnTo>
                  <a:pt x="3248" y="2065"/>
                </a:lnTo>
                <a:close/>
                <a:moveTo>
                  <a:pt x="1162" y="189"/>
                </a:moveTo>
                <a:cubicBezTo>
                  <a:pt x="1414" y="441"/>
                  <a:pt x="1414" y="849"/>
                  <a:pt x="1162" y="1101"/>
                </a:cubicBezTo>
                <a:cubicBezTo>
                  <a:pt x="1041" y="1222"/>
                  <a:pt x="879" y="1290"/>
                  <a:pt x="707" y="1290"/>
                </a:cubicBezTo>
                <a:cubicBezTo>
                  <a:pt x="534" y="1290"/>
                  <a:pt x="373" y="1223"/>
                  <a:pt x="251" y="1101"/>
                </a:cubicBezTo>
                <a:cubicBezTo>
                  <a:pt x="0" y="850"/>
                  <a:pt x="0" y="441"/>
                  <a:pt x="251" y="189"/>
                </a:cubicBezTo>
                <a:cubicBezTo>
                  <a:pt x="373" y="67"/>
                  <a:pt x="534" y="0"/>
                  <a:pt x="707" y="0"/>
                </a:cubicBezTo>
                <a:cubicBezTo>
                  <a:pt x="879" y="0"/>
                  <a:pt x="1041" y="68"/>
                  <a:pt x="1162" y="189"/>
                </a:cubicBezTo>
                <a:close/>
                <a:moveTo>
                  <a:pt x="1121" y="231"/>
                </a:moveTo>
                <a:cubicBezTo>
                  <a:pt x="1010" y="120"/>
                  <a:pt x="863" y="59"/>
                  <a:pt x="707" y="59"/>
                </a:cubicBezTo>
                <a:cubicBezTo>
                  <a:pt x="550" y="59"/>
                  <a:pt x="403" y="120"/>
                  <a:pt x="293" y="231"/>
                </a:cubicBezTo>
                <a:cubicBezTo>
                  <a:pt x="64" y="459"/>
                  <a:pt x="64" y="831"/>
                  <a:pt x="293" y="1059"/>
                </a:cubicBezTo>
                <a:cubicBezTo>
                  <a:pt x="403" y="1170"/>
                  <a:pt x="550" y="1231"/>
                  <a:pt x="707" y="1231"/>
                </a:cubicBezTo>
                <a:cubicBezTo>
                  <a:pt x="863" y="1231"/>
                  <a:pt x="1010" y="1170"/>
                  <a:pt x="1121" y="1059"/>
                </a:cubicBezTo>
                <a:cubicBezTo>
                  <a:pt x="1349" y="831"/>
                  <a:pt x="1349" y="459"/>
                  <a:pt x="1121" y="231"/>
                </a:cubicBezTo>
                <a:close/>
                <a:moveTo>
                  <a:pt x="1133" y="669"/>
                </a:moveTo>
                <a:cubicBezTo>
                  <a:pt x="1150" y="731"/>
                  <a:pt x="1141" y="797"/>
                  <a:pt x="1109" y="853"/>
                </a:cubicBezTo>
                <a:cubicBezTo>
                  <a:pt x="1076" y="909"/>
                  <a:pt x="1024" y="950"/>
                  <a:pt x="961" y="967"/>
                </a:cubicBezTo>
                <a:cubicBezTo>
                  <a:pt x="878" y="989"/>
                  <a:pt x="788" y="964"/>
                  <a:pt x="728" y="905"/>
                </a:cubicBezTo>
                <a:cubicBezTo>
                  <a:pt x="683" y="966"/>
                  <a:pt x="610" y="1003"/>
                  <a:pt x="533" y="1003"/>
                </a:cubicBezTo>
                <a:cubicBezTo>
                  <a:pt x="512" y="1003"/>
                  <a:pt x="490" y="1000"/>
                  <a:pt x="470" y="995"/>
                </a:cubicBezTo>
                <a:cubicBezTo>
                  <a:pt x="340" y="960"/>
                  <a:pt x="263" y="826"/>
                  <a:pt x="298" y="697"/>
                </a:cubicBezTo>
                <a:cubicBezTo>
                  <a:pt x="320" y="613"/>
                  <a:pt x="386" y="548"/>
                  <a:pt x="468" y="526"/>
                </a:cubicBezTo>
                <a:cubicBezTo>
                  <a:pt x="429" y="436"/>
                  <a:pt x="448" y="328"/>
                  <a:pt x="519" y="257"/>
                </a:cubicBezTo>
                <a:cubicBezTo>
                  <a:pt x="565" y="211"/>
                  <a:pt x="626" y="186"/>
                  <a:pt x="691" y="186"/>
                </a:cubicBezTo>
                <a:cubicBezTo>
                  <a:pt x="756" y="186"/>
                  <a:pt x="817" y="211"/>
                  <a:pt x="863" y="257"/>
                </a:cubicBezTo>
                <a:cubicBezTo>
                  <a:pt x="924" y="318"/>
                  <a:pt x="947" y="408"/>
                  <a:pt x="926" y="490"/>
                </a:cubicBezTo>
                <a:cubicBezTo>
                  <a:pt x="1024" y="501"/>
                  <a:pt x="1107" y="572"/>
                  <a:pt x="1133" y="669"/>
                </a:cubicBezTo>
                <a:close/>
                <a:moveTo>
                  <a:pt x="1076" y="684"/>
                </a:moveTo>
                <a:cubicBezTo>
                  <a:pt x="1054" y="600"/>
                  <a:pt x="975" y="542"/>
                  <a:pt x="887" y="548"/>
                </a:cubicBezTo>
                <a:cubicBezTo>
                  <a:pt x="838" y="551"/>
                  <a:pt x="838" y="551"/>
                  <a:pt x="838" y="551"/>
                </a:cubicBezTo>
                <a:cubicBezTo>
                  <a:pt x="858" y="506"/>
                  <a:pt x="858" y="506"/>
                  <a:pt x="858" y="506"/>
                </a:cubicBezTo>
                <a:cubicBezTo>
                  <a:pt x="890" y="436"/>
                  <a:pt x="876" y="353"/>
                  <a:pt x="821" y="299"/>
                </a:cubicBezTo>
                <a:cubicBezTo>
                  <a:pt x="787" y="264"/>
                  <a:pt x="740" y="245"/>
                  <a:pt x="691" y="245"/>
                </a:cubicBezTo>
                <a:cubicBezTo>
                  <a:pt x="642" y="245"/>
                  <a:pt x="596" y="264"/>
                  <a:pt x="561" y="299"/>
                </a:cubicBezTo>
                <a:cubicBezTo>
                  <a:pt x="499" y="361"/>
                  <a:pt x="489" y="458"/>
                  <a:pt x="537" y="531"/>
                </a:cubicBezTo>
                <a:cubicBezTo>
                  <a:pt x="565" y="572"/>
                  <a:pt x="565" y="572"/>
                  <a:pt x="565" y="572"/>
                </a:cubicBezTo>
                <a:cubicBezTo>
                  <a:pt x="516" y="576"/>
                  <a:pt x="516" y="576"/>
                  <a:pt x="516" y="576"/>
                </a:cubicBezTo>
                <a:cubicBezTo>
                  <a:pt x="439" y="584"/>
                  <a:pt x="374" y="638"/>
                  <a:pt x="355" y="712"/>
                </a:cubicBezTo>
                <a:cubicBezTo>
                  <a:pt x="328" y="810"/>
                  <a:pt x="387" y="912"/>
                  <a:pt x="485" y="938"/>
                </a:cubicBezTo>
                <a:cubicBezTo>
                  <a:pt x="569" y="960"/>
                  <a:pt x="660" y="918"/>
                  <a:pt x="698" y="842"/>
                </a:cubicBezTo>
                <a:cubicBezTo>
                  <a:pt x="720" y="798"/>
                  <a:pt x="720" y="798"/>
                  <a:pt x="720" y="798"/>
                </a:cubicBezTo>
                <a:cubicBezTo>
                  <a:pt x="748" y="838"/>
                  <a:pt x="748" y="838"/>
                  <a:pt x="748" y="838"/>
                </a:cubicBezTo>
                <a:cubicBezTo>
                  <a:pt x="792" y="900"/>
                  <a:pt x="872" y="929"/>
                  <a:pt x="946" y="910"/>
                </a:cubicBezTo>
                <a:cubicBezTo>
                  <a:pt x="994" y="897"/>
                  <a:pt x="1033" y="866"/>
                  <a:pt x="1058" y="824"/>
                </a:cubicBezTo>
                <a:cubicBezTo>
                  <a:pt x="1083" y="781"/>
                  <a:pt x="1089" y="732"/>
                  <a:pt x="1076" y="684"/>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6" name="Freeform 14">
            <a:extLst>
              <a:ext uri="{FF2B5EF4-FFF2-40B4-BE49-F238E27FC236}">
                <a16:creationId xmlns:a16="http://schemas.microsoft.com/office/drawing/2014/main" id="{31F2437B-6A81-46C2-AC1B-0A3961D18A97}"/>
              </a:ext>
            </a:extLst>
          </p:cNvPr>
          <p:cNvSpPr>
            <a:spLocks noSelect="1"/>
          </p:cNvSpPr>
          <p:nvPr userDrawn="1"/>
        </p:nvSpPr>
        <p:spPr bwMode="gray">
          <a:xfrm>
            <a:off x="5106065" y="839668"/>
            <a:ext cx="1620652" cy="730081"/>
          </a:xfrm>
          <a:custGeom>
            <a:avLst/>
            <a:gdLst>
              <a:gd name="T0" fmla="*/ 1714 w 6808"/>
              <a:gd name="T1" fmla="*/ 599 h 2304"/>
              <a:gd name="T2" fmla="*/ 2191 w 6808"/>
              <a:gd name="T3" fmla="*/ 636 h 2304"/>
              <a:gd name="T4" fmla="*/ 1963 w 6808"/>
              <a:gd name="T5" fmla="*/ 226 h 2304"/>
              <a:gd name="T6" fmla="*/ 2783 w 6808"/>
              <a:gd name="T7" fmla="*/ 598 h 2304"/>
              <a:gd name="T8" fmla="*/ 2337 w 6808"/>
              <a:gd name="T9" fmla="*/ 239 h 2304"/>
              <a:gd name="T10" fmla="*/ 2942 w 6808"/>
              <a:gd name="T11" fmla="*/ 239 h 2304"/>
              <a:gd name="T12" fmla="*/ 3016 w 6808"/>
              <a:gd name="T13" fmla="*/ 239 h 2304"/>
              <a:gd name="T14" fmla="*/ 3988 w 6808"/>
              <a:gd name="T15" fmla="*/ 699 h 2304"/>
              <a:gd name="T16" fmla="*/ 3484 w 6808"/>
              <a:gd name="T17" fmla="*/ 707 h 2304"/>
              <a:gd name="T18" fmla="*/ 4383 w 6808"/>
              <a:gd name="T19" fmla="*/ 642 h 2304"/>
              <a:gd name="T20" fmla="*/ 4226 w 6808"/>
              <a:gd name="T21" fmla="*/ 239 h 2304"/>
              <a:gd name="T22" fmla="*/ 5333 w 6808"/>
              <a:gd name="T23" fmla="*/ 1059 h 2304"/>
              <a:gd name="T24" fmla="*/ 4961 w 6808"/>
              <a:gd name="T25" fmla="*/ 629 h 2304"/>
              <a:gd name="T26" fmla="*/ 4961 w 6808"/>
              <a:gd name="T27" fmla="*/ 657 h 2304"/>
              <a:gd name="T28" fmla="*/ 5547 w 6808"/>
              <a:gd name="T29" fmla="*/ 1059 h 2304"/>
              <a:gd name="T30" fmla="*/ 6240 w 6808"/>
              <a:gd name="T31" fmla="*/ 1001 h 2304"/>
              <a:gd name="T32" fmla="*/ 6314 w 6808"/>
              <a:gd name="T33" fmla="*/ 305 h 2304"/>
              <a:gd name="T34" fmla="*/ 6087 w 6808"/>
              <a:gd name="T35" fmla="*/ 1074 h 2304"/>
              <a:gd name="T36" fmla="*/ 112 w 6808"/>
              <a:gd name="T37" fmla="*/ 1837 h 2304"/>
              <a:gd name="T38" fmla="*/ 186 w 6808"/>
              <a:gd name="T39" fmla="*/ 1837 h 2304"/>
              <a:gd name="T40" fmla="*/ 1370 w 6808"/>
              <a:gd name="T41" fmla="*/ 1930 h 2304"/>
              <a:gd name="T42" fmla="*/ 865 w 6808"/>
              <a:gd name="T43" fmla="*/ 1937 h 2304"/>
              <a:gd name="T44" fmla="*/ 1370 w 6808"/>
              <a:gd name="T45" fmla="*/ 1930 h 2304"/>
              <a:gd name="T46" fmla="*/ 1604 w 6808"/>
              <a:gd name="T47" fmla="*/ 1469 h 2304"/>
              <a:gd name="T48" fmla="*/ 1678 w 6808"/>
              <a:gd name="T49" fmla="*/ 1534 h 2304"/>
              <a:gd name="T50" fmla="*/ 3190 w 6808"/>
              <a:gd name="T51" fmla="*/ 2101 h 2304"/>
              <a:gd name="T52" fmla="*/ 2890 w 6808"/>
              <a:gd name="T53" fmla="*/ 1593 h 2304"/>
              <a:gd name="T54" fmla="*/ 2588 w 6808"/>
              <a:gd name="T55" fmla="*/ 1469 h 2304"/>
              <a:gd name="T56" fmla="*/ 2947 w 6808"/>
              <a:gd name="T57" fmla="*/ 1656 h 2304"/>
              <a:gd name="T58" fmla="*/ 3386 w 6808"/>
              <a:gd name="T59" fmla="*/ 1469 h 2304"/>
              <a:gd name="T60" fmla="*/ 3781 w 6808"/>
              <a:gd name="T61" fmla="*/ 2304 h 2304"/>
              <a:gd name="T62" fmla="*/ 4016 w 6808"/>
              <a:gd name="T63" fmla="*/ 1837 h 2304"/>
              <a:gd name="T64" fmla="*/ 4016 w 6808"/>
              <a:gd name="T65" fmla="*/ 1923 h 2304"/>
              <a:gd name="T66" fmla="*/ 4503 w 6808"/>
              <a:gd name="T67" fmla="*/ 1955 h 2304"/>
              <a:gd name="T68" fmla="*/ 4232 w 6808"/>
              <a:gd name="T69" fmla="*/ 1469 h 2304"/>
              <a:gd name="T70" fmla="*/ 4672 w 6808"/>
              <a:gd name="T71" fmla="*/ 1711 h 2304"/>
              <a:gd name="T72" fmla="*/ 4426 w 6808"/>
              <a:gd name="T73" fmla="*/ 1891 h 2304"/>
              <a:gd name="T74" fmla="*/ 4912 w 6808"/>
              <a:gd name="T75" fmla="*/ 2289 h 2304"/>
              <a:gd name="T76" fmla="*/ 5128 w 6808"/>
              <a:gd name="T77" fmla="*/ 1532 h 2304"/>
              <a:gd name="T78" fmla="*/ 5411 w 6808"/>
              <a:gd name="T79" fmla="*/ 1830 h 2304"/>
              <a:gd name="T80" fmla="*/ 5701 w 6808"/>
              <a:gd name="T81" fmla="*/ 1895 h 2304"/>
              <a:gd name="T82" fmla="*/ 6099 w 6808"/>
              <a:gd name="T83" fmla="*/ 1535 h 2304"/>
              <a:gd name="T84" fmla="*/ 6737 w 6808"/>
              <a:gd name="T85" fmla="*/ 2069 h 2304"/>
              <a:gd name="T86" fmla="*/ 6232 w 6808"/>
              <a:gd name="T87" fmla="*/ 1469 h 2304"/>
              <a:gd name="T88" fmla="*/ 6299 w 6808"/>
              <a:gd name="T89" fmla="*/ 1539 h 2304"/>
              <a:gd name="T90" fmla="*/ 6737 w 6808"/>
              <a:gd name="T91" fmla="*/ 1469 h 2304"/>
              <a:gd name="T92" fmla="*/ 154 w 6808"/>
              <a:gd name="T93" fmla="*/ 225 h 2304"/>
              <a:gd name="T94" fmla="*/ 68 w 6808"/>
              <a:gd name="T95" fmla="*/ 538 h 2304"/>
              <a:gd name="T96" fmla="*/ 154 w 6808"/>
              <a:gd name="T97" fmla="*/ 1068 h 2304"/>
              <a:gd name="T98" fmla="*/ 68 w 6808"/>
              <a:gd name="T99" fmla="*/ 755 h 2304"/>
              <a:gd name="T100" fmla="*/ 1292 w 6808"/>
              <a:gd name="T101" fmla="*/ 597 h 2304"/>
              <a:gd name="T102" fmla="*/ 1132 w 6808"/>
              <a:gd name="T103" fmla="*/ 314 h 2304"/>
              <a:gd name="T104" fmla="*/ 596 w 6808"/>
              <a:gd name="T105" fmla="*/ 0 h 2304"/>
              <a:gd name="T106" fmla="*/ 538 w 6808"/>
              <a:gd name="T107" fmla="*/ 68 h 2304"/>
              <a:gd name="T108" fmla="*/ 1041 w 6808"/>
              <a:gd name="T109" fmla="*/ 134 h 2304"/>
              <a:gd name="T110" fmla="*/ 978 w 6808"/>
              <a:gd name="T111" fmla="*/ 161 h 2304"/>
              <a:gd name="T112" fmla="*/ 251 w 6808"/>
              <a:gd name="T113" fmla="*/ 1159 h 2304"/>
              <a:gd name="T114" fmla="*/ 314 w 6808"/>
              <a:gd name="T115" fmla="*/ 1132 h 2304"/>
              <a:gd name="T116" fmla="*/ 1138 w 6808"/>
              <a:gd name="T117" fmla="*/ 1068 h 2304"/>
              <a:gd name="T118" fmla="*/ 1224 w 6808"/>
              <a:gd name="T119" fmla="*/ 755 h 2304"/>
              <a:gd name="T120" fmla="*/ 1041 w 6808"/>
              <a:gd name="T121" fmla="*/ 1159 h 2304"/>
              <a:gd name="T122" fmla="*/ 754 w 6808"/>
              <a:gd name="T123" fmla="*/ 1225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08" h="2304">
                <a:moveTo>
                  <a:pt x="1963" y="226"/>
                </a:moveTo>
                <a:cubicBezTo>
                  <a:pt x="2071" y="226"/>
                  <a:pt x="2168" y="241"/>
                  <a:pt x="2191" y="244"/>
                </a:cubicBezTo>
                <a:cubicBezTo>
                  <a:pt x="2191" y="305"/>
                  <a:pt x="2191" y="305"/>
                  <a:pt x="2191" y="305"/>
                </a:cubicBezTo>
                <a:cubicBezTo>
                  <a:pt x="2143" y="301"/>
                  <a:pt x="2027" y="292"/>
                  <a:pt x="1973" y="292"/>
                </a:cubicBezTo>
                <a:cubicBezTo>
                  <a:pt x="1817" y="292"/>
                  <a:pt x="1714" y="352"/>
                  <a:pt x="1714" y="599"/>
                </a:cubicBezTo>
                <a:cubicBezTo>
                  <a:pt x="1714" y="699"/>
                  <a:pt x="1714" y="699"/>
                  <a:pt x="1714" y="699"/>
                </a:cubicBezTo>
                <a:cubicBezTo>
                  <a:pt x="1714" y="936"/>
                  <a:pt x="1810" y="1006"/>
                  <a:pt x="1972" y="1006"/>
                </a:cubicBezTo>
                <a:cubicBezTo>
                  <a:pt x="2020" y="1006"/>
                  <a:pt x="2074" y="1005"/>
                  <a:pt x="2117" y="1001"/>
                </a:cubicBezTo>
                <a:cubicBezTo>
                  <a:pt x="2117" y="636"/>
                  <a:pt x="2117" y="636"/>
                  <a:pt x="2117" y="636"/>
                </a:cubicBezTo>
                <a:cubicBezTo>
                  <a:pt x="2191" y="636"/>
                  <a:pt x="2191" y="636"/>
                  <a:pt x="2191" y="636"/>
                </a:cubicBezTo>
                <a:cubicBezTo>
                  <a:pt x="2191" y="1054"/>
                  <a:pt x="2191" y="1054"/>
                  <a:pt x="2191" y="1054"/>
                </a:cubicBezTo>
                <a:cubicBezTo>
                  <a:pt x="2142" y="1061"/>
                  <a:pt x="2056" y="1074"/>
                  <a:pt x="1963" y="1074"/>
                </a:cubicBezTo>
                <a:cubicBezTo>
                  <a:pt x="1776" y="1074"/>
                  <a:pt x="1640" y="981"/>
                  <a:pt x="1640" y="699"/>
                </a:cubicBezTo>
                <a:cubicBezTo>
                  <a:pt x="1640" y="599"/>
                  <a:pt x="1640" y="599"/>
                  <a:pt x="1640" y="599"/>
                </a:cubicBezTo>
                <a:cubicBezTo>
                  <a:pt x="1640" y="305"/>
                  <a:pt x="1788" y="226"/>
                  <a:pt x="1963" y="226"/>
                </a:cubicBezTo>
                <a:close/>
                <a:moveTo>
                  <a:pt x="2810" y="994"/>
                </a:moveTo>
                <a:cubicBezTo>
                  <a:pt x="2411" y="994"/>
                  <a:pt x="2411" y="994"/>
                  <a:pt x="2411" y="994"/>
                </a:cubicBezTo>
                <a:cubicBezTo>
                  <a:pt x="2411" y="665"/>
                  <a:pt x="2411" y="665"/>
                  <a:pt x="2411" y="665"/>
                </a:cubicBezTo>
                <a:cubicBezTo>
                  <a:pt x="2783" y="665"/>
                  <a:pt x="2783" y="665"/>
                  <a:pt x="2783" y="665"/>
                </a:cubicBezTo>
                <a:cubicBezTo>
                  <a:pt x="2783" y="598"/>
                  <a:pt x="2783" y="598"/>
                  <a:pt x="2783" y="598"/>
                </a:cubicBezTo>
                <a:cubicBezTo>
                  <a:pt x="2411" y="598"/>
                  <a:pt x="2411" y="598"/>
                  <a:pt x="2411" y="598"/>
                </a:cubicBezTo>
                <a:cubicBezTo>
                  <a:pt x="2411" y="305"/>
                  <a:pt x="2411" y="305"/>
                  <a:pt x="2411" y="305"/>
                </a:cubicBezTo>
                <a:cubicBezTo>
                  <a:pt x="2810" y="305"/>
                  <a:pt x="2810" y="305"/>
                  <a:pt x="2810" y="305"/>
                </a:cubicBezTo>
                <a:cubicBezTo>
                  <a:pt x="2810" y="239"/>
                  <a:pt x="2810" y="239"/>
                  <a:pt x="2810" y="239"/>
                </a:cubicBezTo>
                <a:cubicBezTo>
                  <a:pt x="2337" y="239"/>
                  <a:pt x="2337" y="239"/>
                  <a:pt x="2337" y="239"/>
                </a:cubicBezTo>
                <a:cubicBezTo>
                  <a:pt x="2337" y="1059"/>
                  <a:pt x="2337" y="1059"/>
                  <a:pt x="2337" y="1059"/>
                </a:cubicBezTo>
                <a:cubicBezTo>
                  <a:pt x="2810" y="1059"/>
                  <a:pt x="2810" y="1059"/>
                  <a:pt x="2810" y="1059"/>
                </a:cubicBezTo>
                <a:lnTo>
                  <a:pt x="2810" y="994"/>
                </a:lnTo>
                <a:close/>
                <a:moveTo>
                  <a:pt x="3016" y="239"/>
                </a:moveTo>
                <a:cubicBezTo>
                  <a:pt x="2942" y="239"/>
                  <a:pt x="2942" y="239"/>
                  <a:pt x="2942" y="239"/>
                </a:cubicBezTo>
                <a:cubicBezTo>
                  <a:pt x="2942" y="1059"/>
                  <a:pt x="2942" y="1059"/>
                  <a:pt x="2942" y="1059"/>
                </a:cubicBezTo>
                <a:cubicBezTo>
                  <a:pt x="3407" y="1059"/>
                  <a:pt x="3407" y="1059"/>
                  <a:pt x="3407" y="1059"/>
                </a:cubicBezTo>
                <a:cubicBezTo>
                  <a:pt x="3407" y="994"/>
                  <a:pt x="3407" y="994"/>
                  <a:pt x="3407" y="994"/>
                </a:cubicBezTo>
                <a:cubicBezTo>
                  <a:pt x="3016" y="994"/>
                  <a:pt x="3016" y="994"/>
                  <a:pt x="3016" y="994"/>
                </a:cubicBezTo>
                <a:lnTo>
                  <a:pt x="3016" y="239"/>
                </a:lnTo>
                <a:close/>
                <a:moveTo>
                  <a:pt x="3773" y="1072"/>
                </a:moveTo>
                <a:cubicBezTo>
                  <a:pt x="3972" y="1072"/>
                  <a:pt x="4061" y="950"/>
                  <a:pt x="4061" y="707"/>
                </a:cubicBezTo>
                <a:cubicBezTo>
                  <a:pt x="4061" y="239"/>
                  <a:pt x="4061" y="239"/>
                  <a:pt x="4061" y="239"/>
                </a:cubicBezTo>
                <a:cubicBezTo>
                  <a:pt x="3988" y="239"/>
                  <a:pt x="3988" y="239"/>
                  <a:pt x="3988" y="239"/>
                </a:cubicBezTo>
                <a:cubicBezTo>
                  <a:pt x="3988" y="699"/>
                  <a:pt x="3988" y="699"/>
                  <a:pt x="3988" y="699"/>
                </a:cubicBezTo>
                <a:cubicBezTo>
                  <a:pt x="3988" y="915"/>
                  <a:pt x="3935" y="1006"/>
                  <a:pt x="3773" y="1006"/>
                </a:cubicBezTo>
                <a:cubicBezTo>
                  <a:pt x="3609" y="1006"/>
                  <a:pt x="3558" y="916"/>
                  <a:pt x="3558" y="699"/>
                </a:cubicBezTo>
                <a:cubicBezTo>
                  <a:pt x="3558" y="239"/>
                  <a:pt x="3558" y="239"/>
                  <a:pt x="3558" y="239"/>
                </a:cubicBezTo>
                <a:cubicBezTo>
                  <a:pt x="3484" y="239"/>
                  <a:pt x="3484" y="239"/>
                  <a:pt x="3484" y="239"/>
                </a:cubicBezTo>
                <a:cubicBezTo>
                  <a:pt x="3484" y="707"/>
                  <a:pt x="3484" y="707"/>
                  <a:pt x="3484" y="707"/>
                </a:cubicBezTo>
                <a:cubicBezTo>
                  <a:pt x="3484" y="950"/>
                  <a:pt x="3572" y="1072"/>
                  <a:pt x="3773" y="1072"/>
                </a:cubicBezTo>
                <a:close/>
                <a:moveTo>
                  <a:pt x="4300" y="657"/>
                </a:moveTo>
                <a:cubicBezTo>
                  <a:pt x="4672" y="1059"/>
                  <a:pt x="4672" y="1059"/>
                  <a:pt x="4672" y="1059"/>
                </a:cubicBezTo>
                <a:cubicBezTo>
                  <a:pt x="4773" y="1059"/>
                  <a:pt x="4773" y="1059"/>
                  <a:pt x="4773" y="1059"/>
                </a:cubicBezTo>
                <a:cubicBezTo>
                  <a:pt x="4383" y="642"/>
                  <a:pt x="4383" y="642"/>
                  <a:pt x="4383" y="642"/>
                </a:cubicBezTo>
                <a:cubicBezTo>
                  <a:pt x="4772" y="239"/>
                  <a:pt x="4772" y="239"/>
                  <a:pt x="4772" y="239"/>
                </a:cubicBezTo>
                <a:cubicBezTo>
                  <a:pt x="4676" y="239"/>
                  <a:pt x="4676" y="239"/>
                  <a:pt x="4676" y="239"/>
                </a:cubicBezTo>
                <a:cubicBezTo>
                  <a:pt x="4300" y="629"/>
                  <a:pt x="4300" y="629"/>
                  <a:pt x="4300" y="629"/>
                </a:cubicBezTo>
                <a:cubicBezTo>
                  <a:pt x="4300" y="239"/>
                  <a:pt x="4300" y="239"/>
                  <a:pt x="4300" y="239"/>
                </a:cubicBezTo>
                <a:cubicBezTo>
                  <a:pt x="4226" y="239"/>
                  <a:pt x="4226" y="239"/>
                  <a:pt x="4226" y="239"/>
                </a:cubicBezTo>
                <a:cubicBezTo>
                  <a:pt x="4226" y="1059"/>
                  <a:pt x="4226" y="1059"/>
                  <a:pt x="4226" y="1059"/>
                </a:cubicBezTo>
                <a:cubicBezTo>
                  <a:pt x="4300" y="1059"/>
                  <a:pt x="4300" y="1059"/>
                  <a:pt x="4300" y="1059"/>
                </a:cubicBezTo>
                <a:lnTo>
                  <a:pt x="4300" y="657"/>
                </a:lnTo>
                <a:close/>
                <a:moveTo>
                  <a:pt x="4961" y="657"/>
                </a:moveTo>
                <a:cubicBezTo>
                  <a:pt x="5333" y="1059"/>
                  <a:pt x="5333" y="1059"/>
                  <a:pt x="5333" y="1059"/>
                </a:cubicBezTo>
                <a:cubicBezTo>
                  <a:pt x="5435" y="1059"/>
                  <a:pt x="5435" y="1059"/>
                  <a:pt x="5435" y="1059"/>
                </a:cubicBezTo>
                <a:cubicBezTo>
                  <a:pt x="5044" y="642"/>
                  <a:pt x="5044" y="642"/>
                  <a:pt x="5044" y="642"/>
                </a:cubicBezTo>
                <a:cubicBezTo>
                  <a:pt x="5434" y="239"/>
                  <a:pt x="5434" y="239"/>
                  <a:pt x="5434" y="239"/>
                </a:cubicBezTo>
                <a:cubicBezTo>
                  <a:pt x="5338" y="239"/>
                  <a:pt x="5338" y="239"/>
                  <a:pt x="5338" y="239"/>
                </a:cubicBezTo>
                <a:cubicBezTo>
                  <a:pt x="4961" y="629"/>
                  <a:pt x="4961" y="629"/>
                  <a:pt x="4961" y="629"/>
                </a:cubicBezTo>
                <a:cubicBezTo>
                  <a:pt x="4961" y="239"/>
                  <a:pt x="4961" y="239"/>
                  <a:pt x="4961" y="239"/>
                </a:cubicBezTo>
                <a:cubicBezTo>
                  <a:pt x="4887" y="239"/>
                  <a:pt x="4887" y="239"/>
                  <a:pt x="4887" y="239"/>
                </a:cubicBezTo>
                <a:cubicBezTo>
                  <a:pt x="4887" y="1059"/>
                  <a:pt x="4887" y="1059"/>
                  <a:pt x="4887" y="1059"/>
                </a:cubicBezTo>
                <a:cubicBezTo>
                  <a:pt x="4961" y="1059"/>
                  <a:pt x="4961" y="1059"/>
                  <a:pt x="4961" y="1059"/>
                </a:cubicBezTo>
                <a:lnTo>
                  <a:pt x="4961" y="657"/>
                </a:lnTo>
                <a:close/>
                <a:moveTo>
                  <a:pt x="5547" y="1059"/>
                </a:moveTo>
                <a:cubicBezTo>
                  <a:pt x="5621" y="1059"/>
                  <a:pt x="5621" y="1059"/>
                  <a:pt x="5621" y="1059"/>
                </a:cubicBezTo>
                <a:cubicBezTo>
                  <a:pt x="5621" y="239"/>
                  <a:pt x="5621" y="239"/>
                  <a:pt x="5621" y="239"/>
                </a:cubicBezTo>
                <a:cubicBezTo>
                  <a:pt x="5547" y="239"/>
                  <a:pt x="5547" y="239"/>
                  <a:pt x="5547" y="239"/>
                </a:cubicBezTo>
                <a:lnTo>
                  <a:pt x="5547" y="1059"/>
                </a:lnTo>
                <a:close/>
                <a:moveTo>
                  <a:pt x="6087" y="1074"/>
                </a:moveTo>
                <a:cubicBezTo>
                  <a:pt x="6180" y="1074"/>
                  <a:pt x="6266" y="1061"/>
                  <a:pt x="6314" y="1054"/>
                </a:cubicBezTo>
                <a:cubicBezTo>
                  <a:pt x="6314" y="636"/>
                  <a:pt x="6314" y="636"/>
                  <a:pt x="6314" y="636"/>
                </a:cubicBezTo>
                <a:cubicBezTo>
                  <a:pt x="6240" y="636"/>
                  <a:pt x="6240" y="636"/>
                  <a:pt x="6240" y="636"/>
                </a:cubicBezTo>
                <a:cubicBezTo>
                  <a:pt x="6240" y="1001"/>
                  <a:pt x="6240" y="1001"/>
                  <a:pt x="6240" y="1001"/>
                </a:cubicBezTo>
                <a:cubicBezTo>
                  <a:pt x="6197" y="1005"/>
                  <a:pt x="6143" y="1006"/>
                  <a:pt x="6096" y="1006"/>
                </a:cubicBezTo>
                <a:cubicBezTo>
                  <a:pt x="5933" y="1006"/>
                  <a:pt x="5837" y="936"/>
                  <a:pt x="5837" y="699"/>
                </a:cubicBezTo>
                <a:cubicBezTo>
                  <a:pt x="5837" y="599"/>
                  <a:pt x="5837" y="599"/>
                  <a:pt x="5837" y="599"/>
                </a:cubicBezTo>
                <a:cubicBezTo>
                  <a:pt x="5837" y="352"/>
                  <a:pt x="5940" y="292"/>
                  <a:pt x="6097" y="292"/>
                </a:cubicBezTo>
                <a:cubicBezTo>
                  <a:pt x="6151" y="292"/>
                  <a:pt x="6267" y="301"/>
                  <a:pt x="6314" y="305"/>
                </a:cubicBezTo>
                <a:cubicBezTo>
                  <a:pt x="6314" y="244"/>
                  <a:pt x="6314" y="244"/>
                  <a:pt x="6314" y="244"/>
                </a:cubicBezTo>
                <a:cubicBezTo>
                  <a:pt x="6291" y="241"/>
                  <a:pt x="6194" y="226"/>
                  <a:pt x="6087" y="226"/>
                </a:cubicBezTo>
                <a:cubicBezTo>
                  <a:pt x="5911" y="226"/>
                  <a:pt x="5763" y="305"/>
                  <a:pt x="5763" y="599"/>
                </a:cubicBezTo>
                <a:cubicBezTo>
                  <a:pt x="5763" y="699"/>
                  <a:pt x="5763" y="699"/>
                  <a:pt x="5763" y="699"/>
                </a:cubicBezTo>
                <a:cubicBezTo>
                  <a:pt x="5763" y="981"/>
                  <a:pt x="5899" y="1074"/>
                  <a:pt x="6087" y="1074"/>
                </a:cubicBezTo>
                <a:close/>
                <a:moveTo>
                  <a:pt x="731" y="1837"/>
                </a:moveTo>
                <a:cubicBezTo>
                  <a:pt x="731" y="1923"/>
                  <a:pt x="731" y="1923"/>
                  <a:pt x="731" y="1923"/>
                </a:cubicBezTo>
                <a:cubicBezTo>
                  <a:pt x="731" y="2182"/>
                  <a:pt x="618" y="2304"/>
                  <a:pt x="422" y="2304"/>
                </a:cubicBezTo>
                <a:cubicBezTo>
                  <a:pt x="226" y="2304"/>
                  <a:pt x="112" y="2182"/>
                  <a:pt x="112" y="1923"/>
                </a:cubicBezTo>
                <a:cubicBezTo>
                  <a:pt x="112" y="1837"/>
                  <a:pt x="112" y="1837"/>
                  <a:pt x="112" y="1837"/>
                </a:cubicBezTo>
                <a:cubicBezTo>
                  <a:pt x="112" y="1577"/>
                  <a:pt x="226" y="1456"/>
                  <a:pt x="422" y="1456"/>
                </a:cubicBezTo>
                <a:cubicBezTo>
                  <a:pt x="618" y="1456"/>
                  <a:pt x="731" y="1577"/>
                  <a:pt x="731" y="1837"/>
                </a:cubicBezTo>
                <a:close/>
                <a:moveTo>
                  <a:pt x="657" y="1837"/>
                </a:moveTo>
                <a:cubicBezTo>
                  <a:pt x="657" y="1599"/>
                  <a:pt x="559" y="1522"/>
                  <a:pt x="422" y="1522"/>
                </a:cubicBezTo>
                <a:cubicBezTo>
                  <a:pt x="284" y="1522"/>
                  <a:pt x="186" y="1599"/>
                  <a:pt x="186" y="1837"/>
                </a:cubicBezTo>
                <a:cubicBezTo>
                  <a:pt x="186" y="1923"/>
                  <a:pt x="186" y="1923"/>
                  <a:pt x="186" y="1923"/>
                </a:cubicBezTo>
                <a:cubicBezTo>
                  <a:pt x="186" y="2160"/>
                  <a:pt x="285" y="2238"/>
                  <a:pt x="422" y="2238"/>
                </a:cubicBezTo>
                <a:cubicBezTo>
                  <a:pt x="559" y="2238"/>
                  <a:pt x="657" y="2160"/>
                  <a:pt x="657" y="1923"/>
                </a:cubicBezTo>
                <a:lnTo>
                  <a:pt x="657" y="1837"/>
                </a:lnTo>
                <a:close/>
                <a:moveTo>
                  <a:pt x="1370" y="1930"/>
                </a:moveTo>
                <a:cubicBezTo>
                  <a:pt x="1370" y="2145"/>
                  <a:pt x="1317" y="2236"/>
                  <a:pt x="1154" y="2236"/>
                </a:cubicBezTo>
                <a:cubicBezTo>
                  <a:pt x="990" y="2236"/>
                  <a:pt x="939" y="2146"/>
                  <a:pt x="939" y="1930"/>
                </a:cubicBezTo>
                <a:cubicBezTo>
                  <a:pt x="939" y="1469"/>
                  <a:pt x="939" y="1469"/>
                  <a:pt x="939" y="1469"/>
                </a:cubicBezTo>
                <a:cubicBezTo>
                  <a:pt x="865" y="1469"/>
                  <a:pt x="865" y="1469"/>
                  <a:pt x="865" y="1469"/>
                </a:cubicBezTo>
                <a:cubicBezTo>
                  <a:pt x="865" y="1937"/>
                  <a:pt x="865" y="1937"/>
                  <a:pt x="865" y="1937"/>
                </a:cubicBezTo>
                <a:cubicBezTo>
                  <a:pt x="865" y="2180"/>
                  <a:pt x="954" y="2303"/>
                  <a:pt x="1154" y="2303"/>
                </a:cubicBezTo>
                <a:cubicBezTo>
                  <a:pt x="1353" y="2303"/>
                  <a:pt x="1443" y="2180"/>
                  <a:pt x="1443" y="1937"/>
                </a:cubicBezTo>
                <a:cubicBezTo>
                  <a:pt x="1443" y="1469"/>
                  <a:pt x="1443" y="1469"/>
                  <a:pt x="1443" y="1469"/>
                </a:cubicBezTo>
                <a:cubicBezTo>
                  <a:pt x="1370" y="1469"/>
                  <a:pt x="1370" y="1469"/>
                  <a:pt x="1370" y="1469"/>
                </a:cubicBezTo>
                <a:lnTo>
                  <a:pt x="1370" y="1930"/>
                </a:lnTo>
                <a:close/>
                <a:moveTo>
                  <a:pt x="2177" y="1830"/>
                </a:moveTo>
                <a:cubicBezTo>
                  <a:pt x="2177" y="1927"/>
                  <a:pt x="2177" y="1927"/>
                  <a:pt x="2177" y="1927"/>
                </a:cubicBezTo>
                <a:cubicBezTo>
                  <a:pt x="2177" y="2165"/>
                  <a:pt x="2077" y="2294"/>
                  <a:pt x="1825" y="2294"/>
                </a:cubicBezTo>
                <a:cubicBezTo>
                  <a:pt x="1732" y="2294"/>
                  <a:pt x="1685" y="2292"/>
                  <a:pt x="1604" y="2289"/>
                </a:cubicBezTo>
                <a:cubicBezTo>
                  <a:pt x="1604" y="1469"/>
                  <a:pt x="1604" y="1469"/>
                  <a:pt x="1604" y="1469"/>
                </a:cubicBezTo>
                <a:cubicBezTo>
                  <a:pt x="1693" y="1467"/>
                  <a:pt x="1724" y="1466"/>
                  <a:pt x="1825" y="1466"/>
                </a:cubicBezTo>
                <a:cubicBezTo>
                  <a:pt x="2071" y="1466"/>
                  <a:pt x="2177" y="1593"/>
                  <a:pt x="2177" y="1830"/>
                </a:cubicBezTo>
                <a:close/>
                <a:moveTo>
                  <a:pt x="2103" y="1830"/>
                </a:moveTo>
                <a:cubicBezTo>
                  <a:pt x="2103" y="1608"/>
                  <a:pt x="2006" y="1532"/>
                  <a:pt x="1820" y="1532"/>
                </a:cubicBezTo>
                <a:cubicBezTo>
                  <a:pt x="1764" y="1532"/>
                  <a:pt x="1721" y="1533"/>
                  <a:pt x="1678" y="1534"/>
                </a:cubicBezTo>
                <a:cubicBezTo>
                  <a:pt x="1678" y="2224"/>
                  <a:pt x="1678" y="2224"/>
                  <a:pt x="1678" y="2224"/>
                </a:cubicBezTo>
                <a:cubicBezTo>
                  <a:pt x="1720" y="2227"/>
                  <a:pt x="1768" y="2229"/>
                  <a:pt x="1820" y="2229"/>
                </a:cubicBezTo>
                <a:cubicBezTo>
                  <a:pt x="2006" y="2229"/>
                  <a:pt x="2103" y="2149"/>
                  <a:pt x="2103" y="1927"/>
                </a:cubicBezTo>
                <a:lnTo>
                  <a:pt x="2103" y="1830"/>
                </a:lnTo>
                <a:close/>
                <a:moveTo>
                  <a:pt x="3190" y="2101"/>
                </a:moveTo>
                <a:cubicBezTo>
                  <a:pt x="3181" y="2147"/>
                  <a:pt x="3174" y="2186"/>
                  <a:pt x="3168" y="2231"/>
                </a:cubicBezTo>
                <a:cubicBezTo>
                  <a:pt x="3163" y="2231"/>
                  <a:pt x="3163" y="2231"/>
                  <a:pt x="3163" y="2231"/>
                </a:cubicBezTo>
                <a:cubicBezTo>
                  <a:pt x="3154" y="2188"/>
                  <a:pt x="3144" y="2146"/>
                  <a:pt x="3134" y="2104"/>
                </a:cubicBezTo>
                <a:cubicBezTo>
                  <a:pt x="3007" y="1593"/>
                  <a:pt x="3007" y="1593"/>
                  <a:pt x="3007" y="1593"/>
                </a:cubicBezTo>
                <a:cubicBezTo>
                  <a:pt x="2890" y="1593"/>
                  <a:pt x="2890" y="1593"/>
                  <a:pt x="2890" y="1593"/>
                </a:cubicBezTo>
                <a:cubicBezTo>
                  <a:pt x="2765" y="2101"/>
                  <a:pt x="2765" y="2101"/>
                  <a:pt x="2765" y="2101"/>
                </a:cubicBezTo>
                <a:cubicBezTo>
                  <a:pt x="2755" y="2144"/>
                  <a:pt x="2745" y="2188"/>
                  <a:pt x="2735" y="2231"/>
                </a:cubicBezTo>
                <a:cubicBezTo>
                  <a:pt x="2731" y="2231"/>
                  <a:pt x="2731" y="2231"/>
                  <a:pt x="2731" y="2231"/>
                </a:cubicBezTo>
                <a:cubicBezTo>
                  <a:pt x="2724" y="2188"/>
                  <a:pt x="2716" y="2143"/>
                  <a:pt x="2708" y="2101"/>
                </a:cubicBezTo>
                <a:cubicBezTo>
                  <a:pt x="2588" y="1469"/>
                  <a:pt x="2588" y="1469"/>
                  <a:pt x="2588" y="1469"/>
                </a:cubicBezTo>
                <a:cubicBezTo>
                  <a:pt x="2510" y="1469"/>
                  <a:pt x="2510" y="1469"/>
                  <a:pt x="2510" y="1469"/>
                </a:cubicBezTo>
                <a:cubicBezTo>
                  <a:pt x="2671" y="2289"/>
                  <a:pt x="2671" y="2289"/>
                  <a:pt x="2671" y="2289"/>
                </a:cubicBezTo>
                <a:cubicBezTo>
                  <a:pt x="2790" y="2289"/>
                  <a:pt x="2790" y="2289"/>
                  <a:pt x="2790" y="2289"/>
                </a:cubicBezTo>
                <a:cubicBezTo>
                  <a:pt x="2925" y="1746"/>
                  <a:pt x="2925" y="1746"/>
                  <a:pt x="2925" y="1746"/>
                </a:cubicBezTo>
                <a:cubicBezTo>
                  <a:pt x="2932" y="1715"/>
                  <a:pt x="2939" y="1687"/>
                  <a:pt x="2947" y="1656"/>
                </a:cubicBezTo>
                <a:cubicBezTo>
                  <a:pt x="2950" y="1656"/>
                  <a:pt x="2950" y="1656"/>
                  <a:pt x="2950" y="1656"/>
                </a:cubicBezTo>
                <a:cubicBezTo>
                  <a:pt x="2957" y="1687"/>
                  <a:pt x="2964" y="1715"/>
                  <a:pt x="2971" y="1746"/>
                </a:cubicBezTo>
                <a:cubicBezTo>
                  <a:pt x="3107" y="2289"/>
                  <a:pt x="3107" y="2289"/>
                  <a:pt x="3107" y="2289"/>
                </a:cubicBezTo>
                <a:cubicBezTo>
                  <a:pt x="3225" y="2289"/>
                  <a:pt x="3225" y="2289"/>
                  <a:pt x="3225" y="2289"/>
                </a:cubicBezTo>
                <a:cubicBezTo>
                  <a:pt x="3386" y="1469"/>
                  <a:pt x="3386" y="1469"/>
                  <a:pt x="3386" y="1469"/>
                </a:cubicBezTo>
                <a:cubicBezTo>
                  <a:pt x="3310" y="1469"/>
                  <a:pt x="3310" y="1469"/>
                  <a:pt x="3310" y="1469"/>
                </a:cubicBezTo>
                <a:lnTo>
                  <a:pt x="3190" y="2101"/>
                </a:lnTo>
                <a:close/>
                <a:moveTo>
                  <a:pt x="4090" y="1837"/>
                </a:moveTo>
                <a:cubicBezTo>
                  <a:pt x="4090" y="1923"/>
                  <a:pt x="4090" y="1923"/>
                  <a:pt x="4090" y="1923"/>
                </a:cubicBezTo>
                <a:cubicBezTo>
                  <a:pt x="4090" y="2182"/>
                  <a:pt x="3976" y="2304"/>
                  <a:pt x="3781" y="2304"/>
                </a:cubicBezTo>
                <a:cubicBezTo>
                  <a:pt x="3584" y="2304"/>
                  <a:pt x="3471" y="2182"/>
                  <a:pt x="3471" y="1923"/>
                </a:cubicBezTo>
                <a:cubicBezTo>
                  <a:pt x="3471" y="1837"/>
                  <a:pt x="3471" y="1837"/>
                  <a:pt x="3471" y="1837"/>
                </a:cubicBezTo>
                <a:cubicBezTo>
                  <a:pt x="3471" y="1577"/>
                  <a:pt x="3584" y="1456"/>
                  <a:pt x="3781" y="1456"/>
                </a:cubicBezTo>
                <a:cubicBezTo>
                  <a:pt x="3976" y="1456"/>
                  <a:pt x="4090" y="1577"/>
                  <a:pt x="4090" y="1837"/>
                </a:cubicBezTo>
                <a:close/>
                <a:moveTo>
                  <a:pt x="4016" y="1837"/>
                </a:moveTo>
                <a:cubicBezTo>
                  <a:pt x="4016" y="1599"/>
                  <a:pt x="3918" y="1522"/>
                  <a:pt x="3781" y="1522"/>
                </a:cubicBezTo>
                <a:cubicBezTo>
                  <a:pt x="3643" y="1522"/>
                  <a:pt x="3545" y="1599"/>
                  <a:pt x="3545" y="1837"/>
                </a:cubicBezTo>
                <a:cubicBezTo>
                  <a:pt x="3545" y="1923"/>
                  <a:pt x="3545" y="1923"/>
                  <a:pt x="3545" y="1923"/>
                </a:cubicBezTo>
                <a:cubicBezTo>
                  <a:pt x="3545" y="2160"/>
                  <a:pt x="3644" y="2238"/>
                  <a:pt x="3781" y="2238"/>
                </a:cubicBezTo>
                <a:cubicBezTo>
                  <a:pt x="3918" y="2238"/>
                  <a:pt x="4016" y="2160"/>
                  <a:pt x="4016" y="1923"/>
                </a:cubicBezTo>
                <a:lnTo>
                  <a:pt x="4016" y="1837"/>
                </a:lnTo>
                <a:close/>
                <a:moveTo>
                  <a:pt x="4582" y="1940"/>
                </a:moveTo>
                <a:cubicBezTo>
                  <a:pt x="4795" y="2289"/>
                  <a:pt x="4795" y="2289"/>
                  <a:pt x="4795" y="2289"/>
                </a:cubicBezTo>
                <a:cubicBezTo>
                  <a:pt x="4707" y="2289"/>
                  <a:pt x="4707" y="2289"/>
                  <a:pt x="4707" y="2289"/>
                </a:cubicBezTo>
                <a:cubicBezTo>
                  <a:pt x="4503" y="1955"/>
                  <a:pt x="4503" y="1955"/>
                  <a:pt x="4503" y="1955"/>
                </a:cubicBezTo>
                <a:cubicBezTo>
                  <a:pt x="4479" y="1956"/>
                  <a:pt x="4448" y="1956"/>
                  <a:pt x="4426" y="1956"/>
                </a:cubicBezTo>
                <a:cubicBezTo>
                  <a:pt x="4385" y="1956"/>
                  <a:pt x="4339" y="1956"/>
                  <a:pt x="4306" y="1955"/>
                </a:cubicBezTo>
                <a:cubicBezTo>
                  <a:pt x="4306" y="2289"/>
                  <a:pt x="4306" y="2289"/>
                  <a:pt x="4306" y="2289"/>
                </a:cubicBezTo>
                <a:cubicBezTo>
                  <a:pt x="4232" y="2289"/>
                  <a:pt x="4232" y="2289"/>
                  <a:pt x="4232" y="2289"/>
                </a:cubicBezTo>
                <a:cubicBezTo>
                  <a:pt x="4232" y="1469"/>
                  <a:pt x="4232" y="1469"/>
                  <a:pt x="4232" y="1469"/>
                </a:cubicBezTo>
                <a:cubicBezTo>
                  <a:pt x="4310" y="1466"/>
                  <a:pt x="4355" y="1465"/>
                  <a:pt x="4424" y="1465"/>
                </a:cubicBezTo>
                <a:cubicBezTo>
                  <a:pt x="4617" y="1465"/>
                  <a:pt x="4747" y="1516"/>
                  <a:pt x="4747" y="1702"/>
                </a:cubicBezTo>
                <a:cubicBezTo>
                  <a:pt x="4747" y="1711"/>
                  <a:pt x="4747" y="1711"/>
                  <a:pt x="4747" y="1711"/>
                </a:cubicBezTo>
                <a:cubicBezTo>
                  <a:pt x="4747" y="1843"/>
                  <a:pt x="4689" y="1910"/>
                  <a:pt x="4582" y="1940"/>
                </a:cubicBezTo>
                <a:close/>
                <a:moveTo>
                  <a:pt x="4672" y="1711"/>
                </a:moveTo>
                <a:cubicBezTo>
                  <a:pt x="4672" y="1702"/>
                  <a:pt x="4672" y="1702"/>
                  <a:pt x="4672" y="1702"/>
                </a:cubicBezTo>
                <a:cubicBezTo>
                  <a:pt x="4672" y="1567"/>
                  <a:pt x="4590" y="1531"/>
                  <a:pt x="4424" y="1531"/>
                </a:cubicBezTo>
                <a:cubicBezTo>
                  <a:pt x="4387" y="1531"/>
                  <a:pt x="4343" y="1533"/>
                  <a:pt x="4306" y="1534"/>
                </a:cubicBezTo>
                <a:cubicBezTo>
                  <a:pt x="4306" y="1890"/>
                  <a:pt x="4306" y="1890"/>
                  <a:pt x="4306" y="1890"/>
                </a:cubicBezTo>
                <a:cubicBezTo>
                  <a:pt x="4342" y="1891"/>
                  <a:pt x="4385" y="1891"/>
                  <a:pt x="4426" y="1891"/>
                </a:cubicBezTo>
                <a:cubicBezTo>
                  <a:pt x="4595" y="1891"/>
                  <a:pt x="4672" y="1846"/>
                  <a:pt x="4672" y="1711"/>
                </a:cubicBezTo>
                <a:close/>
                <a:moveTo>
                  <a:pt x="5485" y="1830"/>
                </a:moveTo>
                <a:cubicBezTo>
                  <a:pt x="5485" y="1927"/>
                  <a:pt x="5485" y="1927"/>
                  <a:pt x="5485" y="1927"/>
                </a:cubicBezTo>
                <a:cubicBezTo>
                  <a:pt x="5485" y="2165"/>
                  <a:pt x="5385" y="2294"/>
                  <a:pt x="5133" y="2294"/>
                </a:cubicBezTo>
                <a:cubicBezTo>
                  <a:pt x="5040" y="2294"/>
                  <a:pt x="4993" y="2292"/>
                  <a:pt x="4912" y="2289"/>
                </a:cubicBezTo>
                <a:cubicBezTo>
                  <a:pt x="4912" y="1469"/>
                  <a:pt x="4912" y="1469"/>
                  <a:pt x="4912" y="1469"/>
                </a:cubicBezTo>
                <a:cubicBezTo>
                  <a:pt x="5001" y="1467"/>
                  <a:pt x="5032" y="1466"/>
                  <a:pt x="5133" y="1466"/>
                </a:cubicBezTo>
                <a:cubicBezTo>
                  <a:pt x="5379" y="1466"/>
                  <a:pt x="5485" y="1593"/>
                  <a:pt x="5485" y="1830"/>
                </a:cubicBezTo>
                <a:close/>
                <a:moveTo>
                  <a:pt x="5411" y="1830"/>
                </a:moveTo>
                <a:cubicBezTo>
                  <a:pt x="5411" y="1608"/>
                  <a:pt x="5314" y="1532"/>
                  <a:pt x="5128" y="1532"/>
                </a:cubicBezTo>
                <a:cubicBezTo>
                  <a:pt x="5072" y="1532"/>
                  <a:pt x="5029" y="1533"/>
                  <a:pt x="4986" y="1534"/>
                </a:cubicBezTo>
                <a:cubicBezTo>
                  <a:pt x="4986" y="2224"/>
                  <a:pt x="4986" y="2224"/>
                  <a:pt x="4986" y="2224"/>
                </a:cubicBezTo>
                <a:cubicBezTo>
                  <a:pt x="5028" y="2227"/>
                  <a:pt x="5076" y="2229"/>
                  <a:pt x="5128" y="2229"/>
                </a:cubicBezTo>
                <a:cubicBezTo>
                  <a:pt x="5314" y="2229"/>
                  <a:pt x="5411" y="2149"/>
                  <a:pt x="5411" y="1927"/>
                </a:cubicBezTo>
                <a:lnTo>
                  <a:pt x="5411" y="1830"/>
                </a:lnTo>
                <a:close/>
                <a:moveTo>
                  <a:pt x="5627" y="2289"/>
                </a:moveTo>
                <a:cubicBezTo>
                  <a:pt x="6099" y="2289"/>
                  <a:pt x="6099" y="2289"/>
                  <a:pt x="6099" y="2289"/>
                </a:cubicBezTo>
                <a:cubicBezTo>
                  <a:pt x="6099" y="2224"/>
                  <a:pt x="6099" y="2224"/>
                  <a:pt x="6099" y="2224"/>
                </a:cubicBezTo>
                <a:cubicBezTo>
                  <a:pt x="5701" y="2224"/>
                  <a:pt x="5701" y="2224"/>
                  <a:pt x="5701" y="2224"/>
                </a:cubicBezTo>
                <a:cubicBezTo>
                  <a:pt x="5701" y="1895"/>
                  <a:pt x="5701" y="1895"/>
                  <a:pt x="5701" y="1895"/>
                </a:cubicBezTo>
                <a:cubicBezTo>
                  <a:pt x="6073" y="1895"/>
                  <a:pt x="6073" y="1895"/>
                  <a:pt x="6073" y="1895"/>
                </a:cubicBezTo>
                <a:cubicBezTo>
                  <a:pt x="6073" y="1828"/>
                  <a:pt x="6073" y="1828"/>
                  <a:pt x="6073" y="1828"/>
                </a:cubicBezTo>
                <a:cubicBezTo>
                  <a:pt x="5701" y="1828"/>
                  <a:pt x="5701" y="1828"/>
                  <a:pt x="5701" y="1828"/>
                </a:cubicBezTo>
                <a:cubicBezTo>
                  <a:pt x="5701" y="1535"/>
                  <a:pt x="5701" y="1535"/>
                  <a:pt x="5701" y="1535"/>
                </a:cubicBezTo>
                <a:cubicBezTo>
                  <a:pt x="6099" y="1535"/>
                  <a:pt x="6099" y="1535"/>
                  <a:pt x="6099" y="1535"/>
                </a:cubicBezTo>
                <a:cubicBezTo>
                  <a:pt x="6099" y="1469"/>
                  <a:pt x="6099" y="1469"/>
                  <a:pt x="6099" y="1469"/>
                </a:cubicBezTo>
                <a:cubicBezTo>
                  <a:pt x="5627" y="1469"/>
                  <a:pt x="5627" y="1469"/>
                  <a:pt x="5627" y="1469"/>
                </a:cubicBezTo>
                <a:lnTo>
                  <a:pt x="5627" y="2289"/>
                </a:lnTo>
                <a:close/>
                <a:moveTo>
                  <a:pt x="6737" y="1469"/>
                </a:moveTo>
                <a:cubicBezTo>
                  <a:pt x="6737" y="2069"/>
                  <a:pt x="6737" y="2069"/>
                  <a:pt x="6737" y="2069"/>
                </a:cubicBezTo>
                <a:cubicBezTo>
                  <a:pt x="6737" y="2111"/>
                  <a:pt x="6738" y="2160"/>
                  <a:pt x="6741" y="2212"/>
                </a:cubicBezTo>
                <a:cubicBezTo>
                  <a:pt x="6739" y="2212"/>
                  <a:pt x="6739" y="2212"/>
                  <a:pt x="6739" y="2212"/>
                </a:cubicBezTo>
                <a:cubicBezTo>
                  <a:pt x="6722" y="2176"/>
                  <a:pt x="6701" y="2133"/>
                  <a:pt x="6683" y="2100"/>
                </a:cubicBezTo>
                <a:cubicBezTo>
                  <a:pt x="6336" y="1469"/>
                  <a:pt x="6336" y="1469"/>
                  <a:pt x="6336" y="1469"/>
                </a:cubicBezTo>
                <a:cubicBezTo>
                  <a:pt x="6232" y="1469"/>
                  <a:pt x="6232" y="1469"/>
                  <a:pt x="6232" y="1469"/>
                </a:cubicBezTo>
                <a:cubicBezTo>
                  <a:pt x="6232" y="2289"/>
                  <a:pt x="6232" y="2289"/>
                  <a:pt x="6232" y="2289"/>
                </a:cubicBezTo>
                <a:cubicBezTo>
                  <a:pt x="6301" y="2289"/>
                  <a:pt x="6301" y="2289"/>
                  <a:pt x="6301" y="2289"/>
                </a:cubicBezTo>
                <a:cubicBezTo>
                  <a:pt x="6301" y="1680"/>
                  <a:pt x="6301" y="1680"/>
                  <a:pt x="6301" y="1680"/>
                </a:cubicBezTo>
                <a:cubicBezTo>
                  <a:pt x="6301" y="1633"/>
                  <a:pt x="6300" y="1584"/>
                  <a:pt x="6298" y="1539"/>
                </a:cubicBezTo>
                <a:cubicBezTo>
                  <a:pt x="6299" y="1539"/>
                  <a:pt x="6299" y="1539"/>
                  <a:pt x="6299" y="1539"/>
                </a:cubicBezTo>
                <a:cubicBezTo>
                  <a:pt x="6318" y="1578"/>
                  <a:pt x="6339" y="1618"/>
                  <a:pt x="6357" y="1654"/>
                </a:cubicBezTo>
                <a:cubicBezTo>
                  <a:pt x="6703" y="2291"/>
                  <a:pt x="6703" y="2291"/>
                  <a:pt x="6703" y="2291"/>
                </a:cubicBezTo>
                <a:cubicBezTo>
                  <a:pt x="6808" y="2291"/>
                  <a:pt x="6808" y="2291"/>
                  <a:pt x="6808" y="2291"/>
                </a:cubicBezTo>
                <a:cubicBezTo>
                  <a:pt x="6808" y="1469"/>
                  <a:pt x="6808" y="1469"/>
                  <a:pt x="6808" y="1469"/>
                </a:cubicBezTo>
                <a:lnTo>
                  <a:pt x="6737" y="1469"/>
                </a:lnTo>
                <a:close/>
                <a:moveTo>
                  <a:pt x="526" y="597"/>
                </a:moveTo>
                <a:cubicBezTo>
                  <a:pt x="0" y="597"/>
                  <a:pt x="0" y="597"/>
                  <a:pt x="0" y="597"/>
                </a:cubicBezTo>
                <a:cubicBezTo>
                  <a:pt x="4" y="564"/>
                  <a:pt x="4" y="564"/>
                  <a:pt x="4" y="564"/>
                </a:cubicBezTo>
                <a:cubicBezTo>
                  <a:pt x="19" y="450"/>
                  <a:pt x="64" y="342"/>
                  <a:pt x="134" y="251"/>
                </a:cubicBezTo>
                <a:cubicBezTo>
                  <a:pt x="154" y="225"/>
                  <a:pt x="154" y="225"/>
                  <a:pt x="154" y="225"/>
                </a:cubicBezTo>
                <a:lnTo>
                  <a:pt x="526" y="597"/>
                </a:lnTo>
                <a:close/>
                <a:moveTo>
                  <a:pt x="68" y="538"/>
                </a:moveTo>
                <a:cubicBezTo>
                  <a:pt x="384" y="538"/>
                  <a:pt x="384" y="538"/>
                  <a:pt x="384" y="538"/>
                </a:cubicBezTo>
                <a:cubicBezTo>
                  <a:pt x="160" y="314"/>
                  <a:pt x="160" y="314"/>
                  <a:pt x="160" y="314"/>
                </a:cubicBezTo>
                <a:cubicBezTo>
                  <a:pt x="114" y="382"/>
                  <a:pt x="83" y="458"/>
                  <a:pt x="68" y="538"/>
                </a:cubicBezTo>
                <a:close/>
                <a:moveTo>
                  <a:pt x="134" y="1042"/>
                </a:moveTo>
                <a:cubicBezTo>
                  <a:pt x="64" y="951"/>
                  <a:pt x="19" y="843"/>
                  <a:pt x="4" y="729"/>
                </a:cubicBezTo>
                <a:cubicBezTo>
                  <a:pt x="0" y="696"/>
                  <a:pt x="0" y="696"/>
                  <a:pt x="0" y="696"/>
                </a:cubicBezTo>
                <a:cubicBezTo>
                  <a:pt x="526" y="696"/>
                  <a:pt x="526" y="696"/>
                  <a:pt x="526" y="696"/>
                </a:cubicBezTo>
                <a:cubicBezTo>
                  <a:pt x="154" y="1068"/>
                  <a:pt x="154" y="1068"/>
                  <a:pt x="154" y="1068"/>
                </a:cubicBezTo>
                <a:lnTo>
                  <a:pt x="134" y="1042"/>
                </a:lnTo>
                <a:close/>
                <a:moveTo>
                  <a:pt x="68" y="755"/>
                </a:moveTo>
                <a:cubicBezTo>
                  <a:pt x="83" y="835"/>
                  <a:pt x="114" y="911"/>
                  <a:pt x="160" y="979"/>
                </a:cubicBezTo>
                <a:cubicBezTo>
                  <a:pt x="384" y="755"/>
                  <a:pt x="384" y="755"/>
                  <a:pt x="384" y="755"/>
                </a:cubicBezTo>
                <a:lnTo>
                  <a:pt x="68" y="755"/>
                </a:lnTo>
                <a:close/>
                <a:moveTo>
                  <a:pt x="766" y="597"/>
                </a:moveTo>
                <a:cubicBezTo>
                  <a:pt x="1138" y="225"/>
                  <a:pt x="1138" y="225"/>
                  <a:pt x="1138" y="225"/>
                </a:cubicBezTo>
                <a:cubicBezTo>
                  <a:pt x="1158" y="251"/>
                  <a:pt x="1158" y="251"/>
                  <a:pt x="1158" y="251"/>
                </a:cubicBezTo>
                <a:cubicBezTo>
                  <a:pt x="1229" y="342"/>
                  <a:pt x="1273" y="450"/>
                  <a:pt x="1288" y="564"/>
                </a:cubicBezTo>
                <a:cubicBezTo>
                  <a:pt x="1292" y="597"/>
                  <a:pt x="1292" y="597"/>
                  <a:pt x="1292" y="597"/>
                </a:cubicBezTo>
                <a:lnTo>
                  <a:pt x="766" y="597"/>
                </a:lnTo>
                <a:close/>
                <a:moveTo>
                  <a:pt x="1132" y="314"/>
                </a:moveTo>
                <a:cubicBezTo>
                  <a:pt x="908" y="538"/>
                  <a:pt x="908" y="538"/>
                  <a:pt x="908" y="538"/>
                </a:cubicBezTo>
                <a:cubicBezTo>
                  <a:pt x="1224" y="538"/>
                  <a:pt x="1224" y="538"/>
                  <a:pt x="1224" y="538"/>
                </a:cubicBezTo>
                <a:cubicBezTo>
                  <a:pt x="1209" y="458"/>
                  <a:pt x="1178" y="382"/>
                  <a:pt x="1132" y="314"/>
                </a:cubicBezTo>
                <a:close/>
                <a:moveTo>
                  <a:pt x="596" y="527"/>
                </a:moveTo>
                <a:cubicBezTo>
                  <a:pt x="224" y="155"/>
                  <a:pt x="224" y="155"/>
                  <a:pt x="224" y="155"/>
                </a:cubicBezTo>
                <a:cubicBezTo>
                  <a:pt x="251" y="134"/>
                  <a:pt x="251" y="134"/>
                  <a:pt x="251" y="134"/>
                </a:cubicBezTo>
                <a:cubicBezTo>
                  <a:pt x="342" y="64"/>
                  <a:pt x="450" y="19"/>
                  <a:pt x="563" y="5"/>
                </a:cubicBezTo>
                <a:cubicBezTo>
                  <a:pt x="596" y="0"/>
                  <a:pt x="596" y="0"/>
                  <a:pt x="596" y="0"/>
                </a:cubicBezTo>
                <a:lnTo>
                  <a:pt x="596" y="527"/>
                </a:lnTo>
                <a:close/>
                <a:moveTo>
                  <a:pt x="538" y="68"/>
                </a:moveTo>
                <a:cubicBezTo>
                  <a:pt x="458" y="83"/>
                  <a:pt x="381" y="115"/>
                  <a:pt x="314" y="161"/>
                </a:cubicBezTo>
                <a:cubicBezTo>
                  <a:pt x="538" y="385"/>
                  <a:pt x="538" y="385"/>
                  <a:pt x="538" y="385"/>
                </a:cubicBezTo>
                <a:lnTo>
                  <a:pt x="538" y="68"/>
                </a:lnTo>
                <a:close/>
                <a:moveTo>
                  <a:pt x="1068" y="155"/>
                </a:moveTo>
                <a:cubicBezTo>
                  <a:pt x="696" y="527"/>
                  <a:pt x="696" y="527"/>
                  <a:pt x="696" y="527"/>
                </a:cubicBezTo>
                <a:cubicBezTo>
                  <a:pt x="696" y="0"/>
                  <a:pt x="696" y="0"/>
                  <a:pt x="696" y="0"/>
                </a:cubicBezTo>
                <a:cubicBezTo>
                  <a:pt x="729" y="5"/>
                  <a:pt x="729" y="5"/>
                  <a:pt x="729" y="5"/>
                </a:cubicBezTo>
                <a:cubicBezTo>
                  <a:pt x="842" y="19"/>
                  <a:pt x="951" y="64"/>
                  <a:pt x="1041" y="134"/>
                </a:cubicBezTo>
                <a:lnTo>
                  <a:pt x="1068" y="155"/>
                </a:lnTo>
                <a:close/>
                <a:moveTo>
                  <a:pt x="978" y="161"/>
                </a:moveTo>
                <a:cubicBezTo>
                  <a:pt x="911" y="115"/>
                  <a:pt x="835" y="83"/>
                  <a:pt x="754" y="68"/>
                </a:cubicBezTo>
                <a:cubicBezTo>
                  <a:pt x="754" y="385"/>
                  <a:pt x="754" y="385"/>
                  <a:pt x="754" y="385"/>
                </a:cubicBezTo>
                <a:lnTo>
                  <a:pt x="978" y="161"/>
                </a:lnTo>
                <a:close/>
                <a:moveTo>
                  <a:pt x="224" y="1138"/>
                </a:moveTo>
                <a:cubicBezTo>
                  <a:pt x="596" y="766"/>
                  <a:pt x="596" y="766"/>
                  <a:pt x="596" y="766"/>
                </a:cubicBezTo>
                <a:cubicBezTo>
                  <a:pt x="596" y="1293"/>
                  <a:pt x="596" y="1293"/>
                  <a:pt x="596" y="1293"/>
                </a:cubicBezTo>
                <a:cubicBezTo>
                  <a:pt x="563" y="1288"/>
                  <a:pt x="563" y="1288"/>
                  <a:pt x="563" y="1288"/>
                </a:cubicBezTo>
                <a:cubicBezTo>
                  <a:pt x="450" y="1274"/>
                  <a:pt x="342" y="1229"/>
                  <a:pt x="251" y="1159"/>
                </a:cubicBezTo>
                <a:lnTo>
                  <a:pt x="224" y="1138"/>
                </a:lnTo>
                <a:close/>
                <a:moveTo>
                  <a:pt x="314" y="1132"/>
                </a:moveTo>
                <a:cubicBezTo>
                  <a:pt x="381" y="1178"/>
                  <a:pt x="457" y="1210"/>
                  <a:pt x="538" y="1225"/>
                </a:cubicBezTo>
                <a:cubicBezTo>
                  <a:pt x="538" y="908"/>
                  <a:pt x="538" y="908"/>
                  <a:pt x="538" y="908"/>
                </a:cubicBezTo>
                <a:lnTo>
                  <a:pt x="314" y="1132"/>
                </a:lnTo>
                <a:close/>
                <a:moveTo>
                  <a:pt x="766" y="696"/>
                </a:moveTo>
                <a:cubicBezTo>
                  <a:pt x="1292" y="696"/>
                  <a:pt x="1292" y="696"/>
                  <a:pt x="1292" y="696"/>
                </a:cubicBezTo>
                <a:cubicBezTo>
                  <a:pt x="1288" y="729"/>
                  <a:pt x="1288" y="729"/>
                  <a:pt x="1288" y="729"/>
                </a:cubicBezTo>
                <a:cubicBezTo>
                  <a:pt x="1273" y="843"/>
                  <a:pt x="1229" y="951"/>
                  <a:pt x="1158" y="1042"/>
                </a:cubicBezTo>
                <a:cubicBezTo>
                  <a:pt x="1138" y="1068"/>
                  <a:pt x="1138" y="1068"/>
                  <a:pt x="1138" y="1068"/>
                </a:cubicBezTo>
                <a:lnTo>
                  <a:pt x="766" y="696"/>
                </a:lnTo>
                <a:close/>
                <a:moveTo>
                  <a:pt x="1224" y="755"/>
                </a:moveTo>
                <a:cubicBezTo>
                  <a:pt x="908" y="755"/>
                  <a:pt x="908" y="755"/>
                  <a:pt x="908" y="755"/>
                </a:cubicBezTo>
                <a:cubicBezTo>
                  <a:pt x="1132" y="979"/>
                  <a:pt x="1132" y="979"/>
                  <a:pt x="1132" y="979"/>
                </a:cubicBezTo>
                <a:cubicBezTo>
                  <a:pt x="1178" y="911"/>
                  <a:pt x="1209" y="835"/>
                  <a:pt x="1224" y="755"/>
                </a:cubicBezTo>
                <a:close/>
                <a:moveTo>
                  <a:pt x="729" y="1288"/>
                </a:moveTo>
                <a:cubicBezTo>
                  <a:pt x="696" y="1293"/>
                  <a:pt x="696" y="1293"/>
                  <a:pt x="696" y="1293"/>
                </a:cubicBezTo>
                <a:cubicBezTo>
                  <a:pt x="696" y="766"/>
                  <a:pt x="696" y="766"/>
                  <a:pt x="696" y="766"/>
                </a:cubicBezTo>
                <a:cubicBezTo>
                  <a:pt x="1068" y="1138"/>
                  <a:pt x="1068" y="1138"/>
                  <a:pt x="1068" y="1138"/>
                </a:cubicBezTo>
                <a:cubicBezTo>
                  <a:pt x="1041" y="1159"/>
                  <a:pt x="1041" y="1159"/>
                  <a:pt x="1041" y="1159"/>
                </a:cubicBezTo>
                <a:cubicBezTo>
                  <a:pt x="951" y="1229"/>
                  <a:pt x="842" y="1274"/>
                  <a:pt x="729" y="1288"/>
                </a:cubicBezTo>
                <a:close/>
                <a:moveTo>
                  <a:pt x="754" y="1225"/>
                </a:moveTo>
                <a:cubicBezTo>
                  <a:pt x="835" y="1210"/>
                  <a:pt x="911" y="1178"/>
                  <a:pt x="978" y="1132"/>
                </a:cubicBezTo>
                <a:cubicBezTo>
                  <a:pt x="754" y="908"/>
                  <a:pt x="754" y="908"/>
                  <a:pt x="754" y="908"/>
                </a:cubicBezTo>
                <a:lnTo>
                  <a:pt x="754" y="1225"/>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7" name="Freeform 15">
            <a:extLst>
              <a:ext uri="{FF2B5EF4-FFF2-40B4-BE49-F238E27FC236}">
                <a16:creationId xmlns:a16="http://schemas.microsoft.com/office/drawing/2014/main" id="{4EA055A1-622F-4F55-A0E8-FA0F68A14D6F}"/>
              </a:ext>
            </a:extLst>
          </p:cNvPr>
          <p:cNvSpPr>
            <a:spLocks noSelect="1"/>
          </p:cNvSpPr>
          <p:nvPr userDrawn="1"/>
        </p:nvSpPr>
        <p:spPr bwMode="gray">
          <a:xfrm>
            <a:off x="7316153" y="839668"/>
            <a:ext cx="1474186" cy="730081"/>
          </a:xfrm>
          <a:custGeom>
            <a:avLst/>
            <a:gdLst>
              <a:gd name="T0" fmla="*/ 1625 w 6194"/>
              <a:gd name="T1" fmla="*/ 235 h 2300"/>
              <a:gd name="T2" fmla="*/ 1850 w 6194"/>
              <a:gd name="T3" fmla="*/ 997 h 2300"/>
              <a:gd name="T4" fmla="*/ 2250 w 6194"/>
              <a:gd name="T5" fmla="*/ 870 h 2300"/>
              <a:gd name="T6" fmla="*/ 2425 w 6194"/>
              <a:gd name="T7" fmla="*/ 235 h 2300"/>
              <a:gd name="T8" fmla="*/ 2087 w 6194"/>
              <a:gd name="T9" fmla="*/ 512 h 2300"/>
              <a:gd name="T10" fmla="*/ 2590 w 6194"/>
              <a:gd name="T11" fmla="*/ 1055 h 2300"/>
              <a:gd name="T12" fmla="*/ 3173 w 6194"/>
              <a:gd name="T13" fmla="*/ 1055 h 2300"/>
              <a:gd name="T14" fmla="*/ 2590 w 6194"/>
              <a:gd name="T15" fmla="*/ 1055 h 2300"/>
              <a:gd name="T16" fmla="*/ 2848 w 6194"/>
              <a:gd name="T17" fmla="*/ 296 h 2300"/>
              <a:gd name="T18" fmla="*/ 3637 w 6194"/>
              <a:gd name="T19" fmla="*/ 235 h 2300"/>
              <a:gd name="T20" fmla="*/ 3428 w 6194"/>
              <a:gd name="T21" fmla="*/ 765 h 2300"/>
              <a:gd name="T22" fmla="*/ 3637 w 6194"/>
              <a:gd name="T23" fmla="*/ 235 h 2300"/>
              <a:gd name="T24" fmla="*/ 3580 w 6194"/>
              <a:gd name="T25" fmla="*/ 296 h 2300"/>
              <a:gd name="T26" fmla="*/ 4104 w 6194"/>
              <a:gd name="T27" fmla="*/ 1055 h 2300"/>
              <a:gd name="T28" fmla="*/ 4545 w 6194"/>
              <a:gd name="T29" fmla="*/ 468 h 2300"/>
              <a:gd name="T30" fmla="*/ 4506 w 6194"/>
              <a:gd name="T31" fmla="*/ 1055 h 2300"/>
              <a:gd name="T32" fmla="*/ 4104 w 6194"/>
              <a:gd name="T33" fmla="*/ 1055 h 2300"/>
              <a:gd name="T34" fmla="*/ 4470 w 6194"/>
              <a:gd name="T35" fmla="*/ 468 h 2300"/>
              <a:gd name="T36" fmla="*/ 5284 w 6194"/>
              <a:gd name="T37" fmla="*/ 596 h 2300"/>
              <a:gd name="T38" fmla="*/ 4711 w 6194"/>
              <a:gd name="T39" fmla="*/ 235 h 2300"/>
              <a:gd name="T40" fmla="*/ 4926 w 6194"/>
              <a:gd name="T41" fmla="*/ 298 h 2300"/>
              <a:gd name="T42" fmla="*/ 5210 w 6194"/>
              <a:gd name="T43" fmla="*/ 693 h 2300"/>
              <a:gd name="T44" fmla="*/ 5501 w 6194"/>
              <a:gd name="T45" fmla="*/ 235 h 2300"/>
              <a:gd name="T46" fmla="*/ 6194 w 6194"/>
              <a:gd name="T47" fmla="*/ 301 h 2300"/>
              <a:gd name="T48" fmla="*/ 5643 w 6194"/>
              <a:gd name="T49" fmla="*/ 695 h 2300"/>
              <a:gd name="T50" fmla="*/ 6120 w 6194"/>
              <a:gd name="T51" fmla="*/ 632 h 2300"/>
              <a:gd name="T52" fmla="*/ 5717 w 6194"/>
              <a:gd name="T53" fmla="*/ 595 h 2300"/>
              <a:gd name="T54" fmla="*/ 182 w 6194"/>
              <a:gd name="T55" fmla="*/ 1642 h 2300"/>
              <a:gd name="T56" fmla="*/ 369 w 6194"/>
              <a:gd name="T57" fmla="*/ 1452 h 2300"/>
              <a:gd name="T58" fmla="*/ 543 w 6194"/>
              <a:gd name="T59" fmla="*/ 2083 h 2300"/>
              <a:gd name="T60" fmla="*/ 353 w 6194"/>
              <a:gd name="T61" fmla="*/ 2300 h 2300"/>
              <a:gd name="T62" fmla="*/ 971 w 6194"/>
              <a:gd name="T63" fmla="*/ 1531 h 2300"/>
              <a:gd name="T64" fmla="*/ 1311 w 6194"/>
              <a:gd name="T65" fmla="*/ 1531 h 2300"/>
              <a:gd name="T66" fmla="*/ 1431 w 6194"/>
              <a:gd name="T67" fmla="*/ 2285 h 2300"/>
              <a:gd name="T68" fmla="*/ 1505 w 6194"/>
              <a:gd name="T69" fmla="*/ 1891 h 2300"/>
              <a:gd name="T70" fmla="*/ 1505 w 6194"/>
              <a:gd name="T71" fmla="*/ 1531 h 2300"/>
              <a:gd name="T72" fmla="*/ 1431 w 6194"/>
              <a:gd name="T73" fmla="*/ 2285 h 2300"/>
              <a:gd name="T74" fmla="*/ 2307 w 6194"/>
              <a:gd name="T75" fmla="*/ 1951 h 2300"/>
              <a:gd name="T76" fmla="*/ 2035 w 6194"/>
              <a:gd name="T77" fmla="*/ 2285 h 2300"/>
              <a:gd name="T78" fmla="*/ 2551 w 6194"/>
              <a:gd name="T79" fmla="*/ 1707 h 2300"/>
              <a:gd name="T80" fmla="*/ 2227 w 6194"/>
              <a:gd name="T81" fmla="*/ 1527 h 2300"/>
              <a:gd name="T82" fmla="*/ 2476 w 6194"/>
              <a:gd name="T83" fmla="*/ 1707 h 2300"/>
              <a:gd name="T84" fmla="*/ 2932 w 6194"/>
              <a:gd name="T85" fmla="*/ 2114 h 2300"/>
              <a:gd name="T86" fmla="*/ 3013 w 6194"/>
              <a:gd name="T87" fmla="*/ 2285 h 2300"/>
              <a:gd name="T88" fmla="*/ 3412 w 6194"/>
              <a:gd name="T89" fmla="*/ 2285 h 2300"/>
              <a:gd name="T90" fmla="*/ 3486 w 6194"/>
              <a:gd name="T91" fmla="*/ 1891 h 2300"/>
              <a:gd name="T92" fmla="*/ 3486 w 6194"/>
              <a:gd name="T93" fmla="*/ 1531 h 2300"/>
              <a:gd name="T94" fmla="*/ 3412 w 6194"/>
              <a:gd name="T95" fmla="*/ 2285 h 2300"/>
              <a:gd name="T96" fmla="*/ 4468 w 6194"/>
              <a:gd name="T97" fmla="*/ 2096 h 2300"/>
              <a:gd name="T98" fmla="*/ 4086 w 6194"/>
              <a:gd name="T99" fmla="*/ 2285 h 2300"/>
              <a:gd name="T100" fmla="*/ 4143 w 6194"/>
              <a:gd name="T101" fmla="*/ 1650 h 2300"/>
              <a:gd name="T102" fmla="*/ 4523 w 6194"/>
              <a:gd name="T103" fmla="*/ 1465 h 2300"/>
              <a:gd name="T104" fmla="*/ 645 w 6194"/>
              <a:gd name="T105" fmla="*/ 0 h 2300"/>
              <a:gd name="T106" fmla="*/ 645 w 6194"/>
              <a:gd name="T107" fmla="*/ 59 h 2300"/>
              <a:gd name="T108" fmla="*/ 1089 w 6194"/>
              <a:gd name="T109" fmla="*/ 645 h 2300"/>
              <a:gd name="T110" fmla="*/ 1089 w 6194"/>
              <a:gd name="T111" fmla="*/ 645 h 2300"/>
              <a:gd name="T112" fmla="*/ 645 w 6194"/>
              <a:gd name="T113" fmla="*/ 1030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94" h="2300">
                <a:moveTo>
                  <a:pt x="2040" y="512"/>
                </a:moveTo>
                <a:cubicBezTo>
                  <a:pt x="1905" y="1055"/>
                  <a:pt x="1905" y="1055"/>
                  <a:pt x="1905" y="1055"/>
                </a:cubicBezTo>
                <a:cubicBezTo>
                  <a:pt x="1786" y="1055"/>
                  <a:pt x="1786" y="1055"/>
                  <a:pt x="1786" y="1055"/>
                </a:cubicBezTo>
                <a:cubicBezTo>
                  <a:pt x="1625" y="235"/>
                  <a:pt x="1625" y="235"/>
                  <a:pt x="1625" y="235"/>
                </a:cubicBezTo>
                <a:cubicBezTo>
                  <a:pt x="1703" y="235"/>
                  <a:pt x="1703" y="235"/>
                  <a:pt x="1703" y="235"/>
                </a:cubicBezTo>
                <a:cubicBezTo>
                  <a:pt x="1824" y="866"/>
                  <a:pt x="1824" y="866"/>
                  <a:pt x="1824" y="866"/>
                </a:cubicBezTo>
                <a:cubicBezTo>
                  <a:pt x="1832" y="908"/>
                  <a:pt x="1839" y="954"/>
                  <a:pt x="1847" y="997"/>
                </a:cubicBezTo>
                <a:cubicBezTo>
                  <a:pt x="1850" y="997"/>
                  <a:pt x="1850" y="997"/>
                  <a:pt x="1850" y="997"/>
                </a:cubicBezTo>
                <a:cubicBezTo>
                  <a:pt x="1860" y="954"/>
                  <a:pt x="1870" y="909"/>
                  <a:pt x="1880" y="866"/>
                </a:cubicBezTo>
                <a:cubicBezTo>
                  <a:pt x="2006" y="359"/>
                  <a:pt x="2006" y="359"/>
                  <a:pt x="2006" y="359"/>
                </a:cubicBezTo>
                <a:cubicBezTo>
                  <a:pt x="2123" y="359"/>
                  <a:pt x="2123" y="359"/>
                  <a:pt x="2123" y="359"/>
                </a:cubicBezTo>
                <a:cubicBezTo>
                  <a:pt x="2250" y="870"/>
                  <a:pt x="2250" y="870"/>
                  <a:pt x="2250" y="870"/>
                </a:cubicBezTo>
                <a:cubicBezTo>
                  <a:pt x="2260" y="912"/>
                  <a:pt x="2270" y="954"/>
                  <a:pt x="2279" y="997"/>
                </a:cubicBezTo>
                <a:cubicBezTo>
                  <a:pt x="2283" y="997"/>
                  <a:pt x="2283" y="997"/>
                  <a:pt x="2283" y="997"/>
                </a:cubicBezTo>
                <a:cubicBezTo>
                  <a:pt x="2290" y="951"/>
                  <a:pt x="2296" y="913"/>
                  <a:pt x="2305" y="866"/>
                </a:cubicBezTo>
                <a:cubicBezTo>
                  <a:pt x="2425" y="235"/>
                  <a:pt x="2425" y="235"/>
                  <a:pt x="2425" y="235"/>
                </a:cubicBezTo>
                <a:cubicBezTo>
                  <a:pt x="2502" y="235"/>
                  <a:pt x="2502" y="235"/>
                  <a:pt x="2502" y="235"/>
                </a:cubicBezTo>
                <a:cubicBezTo>
                  <a:pt x="2340" y="1055"/>
                  <a:pt x="2340" y="1055"/>
                  <a:pt x="2340" y="1055"/>
                </a:cubicBezTo>
                <a:cubicBezTo>
                  <a:pt x="2222" y="1055"/>
                  <a:pt x="2222" y="1055"/>
                  <a:pt x="2222" y="1055"/>
                </a:cubicBezTo>
                <a:cubicBezTo>
                  <a:pt x="2087" y="512"/>
                  <a:pt x="2087" y="512"/>
                  <a:pt x="2087" y="512"/>
                </a:cubicBezTo>
                <a:cubicBezTo>
                  <a:pt x="2080" y="481"/>
                  <a:pt x="2072" y="452"/>
                  <a:pt x="2066" y="421"/>
                </a:cubicBezTo>
                <a:cubicBezTo>
                  <a:pt x="2062" y="421"/>
                  <a:pt x="2062" y="421"/>
                  <a:pt x="2062" y="421"/>
                </a:cubicBezTo>
                <a:cubicBezTo>
                  <a:pt x="2055" y="452"/>
                  <a:pt x="2048" y="481"/>
                  <a:pt x="2040" y="512"/>
                </a:cubicBezTo>
                <a:close/>
                <a:moveTo>
                  <a:pt x="2590" y="1055"/>
                </a:moveTo>
                <a:cubicBezTo>
                  <a:pt x="2515" y="1055"/>
                  <a:pt x="2515" y="1055"/>
                  <a:pt x="2515" y="1055"/>
                </a:cubicBezTo>
                <a:cubicBezTo>
                  <a:pt x="2794" y="235"/>
                  <a:pt x="2794" y="235"/>
                  <a:pt x="2794" y="235"/>
                </a:cubicBezTo>
                <a:cubicBezTo>
                  <a:pt x="2896" y="235"/>
                  <a:pt x="2896" y="235"/>
                  <a:pt x="2896" y="235"/>
                </a:cubicBezTo>
                <a:cubicBezTo>
                  <a:pt x="3173" y="1055"/>
                  <a:pt x="3173" y="1055"/>
                  <a:pt x="3173" y="1055"/>
                </a:cubicBezTo>
                <a:cubicBezTo>
                  <a:pt x="3095" y="1055"/>
                  <a:pt x="3095" y="1055"/>
                  <a:pt x="3095" y="1055"/>
                </a:cubicBezTo>
                <a:cubicBezTo>
                  <a:pt x="2999" y="765"/>
                  <a:pt x="2999" y="765"/>
                  <a:pt x="2999" y="765"/>
                </a:cubicBezTo>
                <a:cubicBezTo>
                  <a:pt x="2688" y="765"/>
                  <a:pt x="2688" y="765"/>
                  <a:pt x="2688" y="765"/>
                </a:cubicBezTo>
                <a:lnTo>
                  <a:pt x="2590" y="1055"/>
                </a:lnTo>
                <a:close/>
                <a:moveTo>
                  <a:pt x="2710" y="697"/>
                </a:moveTo>
                <a:cubicBezTo>
                  <a:pt x="2976" y="697"/>
                  <a:pt x="2976" y="697"/>
                  <a:pt x="2976" y="697"/>
                </a:cubicBezTo>
                <a:cubicBezTo>
                  <a:pt x="2883" y="423"/>
                  <a:pt x="2883" y="423"/>
                  <a:pt x="2883" y="423"/>
                </a:cubicBezTo>
                <a:cubicBezTo>
                  <a:pt x="2869" y="381"/>
                  <a:pt x="2858" y="341"/>
                  <a:pt x="2848" y="296"/>
                </a:cubicBezTo>
                <a:cubicBezTo>
                  <a:pt x="2840" y="296"/>
                  <a:pt x="2840" y="296"/>
                  <a:pt x="2840" y="296"/>
                </a:cubicBezTo>
                <a:cubicBezTo>
                  <a:pt x="2829" y="341"/>
                  <a:pt x="2818" y="381"/>
                  <a:pt x="2805" y="423"/>
                </a:cubicBezTo>
                <a:lnTo>
                  <a:pt x="2710" y="697"/>
                </a:lnTo>
                <a:close/>
                <a:moveTo>
                  <a:pt x="3637" y="235"/>
                </a:moveTo>
                <a:cubicBezTo>
                  <a:pt x="3914" y="1055"/>
                  <a:pt x="3914" y="1055"/>
                  <a:pt x="3914" y="1055"/>
                </a:cubicBezTo>
                <a:cubicBezTo>
                  <a:pt x="3835" y="1055"/>
                  <a:pt x="3835" y="1055"/>
                  <a:pt x="3835" y="1055"/>
                </a:cubicBezTo>
                <a:cubicBezTo>
                  <a:pt x="3739" y="765"/>
                  <a:pt x="3739" y="765"/>
                  <a:pt x="3739" y="765"/>
                </a:cubicBezTo>
                <a:cubicBezTo>
                  <a:pt x="3428" y="765"/>
                  <a:pt x="3428" y="765"/>
                  <a:pt x="3428" y="765"/>
                </a:cubicBezTo>
                <a:cubicBezTo>
                  <a:pt x="3331" y="1055"/>
                  <a:pt x="3331" y="1055"/>
                  <a:pt x="3331" y="1055"/>
                </a:cubicBezTo>
                <a:cubicBezTo>
                  <a:pt x="3256" y="1055"/>
                  <a:pt x="3256" y="1055"/>
                  <a:pt x="3256" y="1055"/>
                </a:cubicBezTo>
                <a:cubicBezTo>
                  <a:pt x="3534" y="235"/>
                  <a:pt x="3534" y="235"/>
                  <a:pt x="3534" y="235"/>
                </a:cubicBezTo>
                <a:lnTo>
                  <a:pt x="3637" y="235"/>
                </a:lnTo>
                <a:close/>
                <a:moveTo>
                  <a:pt x="3716" y="697"/>
                </a:moveTo>
                <a:cubicBezTo>
                  <a:pt x="3623" y="423"/>
                  <a:pt x="3623" y="423"/>
                  <a:pt x="3623" y="423"/>
                </a:cubicBezTo>
                <a:cubicBezTo>
                  <a:pt x="3609" y="381"/>
                  <a:pt x="3598" y="341"/>
                  <a:pt x="3588" y="296"/>
                </a:cubicBezTo>
                <a:cubicBezTo>
                  <a:pt x="3580" y="296"/>
                  <a:pt x="3580" y="296"/>
                  <a:pt x="3580" y="296"/>
                </a:cubicBezTo>
                <a:cubicBezTo>
                  <a:pt x="3569" y="341"/>
                  <a:pt x="3558" y="381"/>
                  <a:pt x="3545" y="423"/>
                </a:cubicBezTo>
                <a:cubicBezTo>
                  <a:pt x="3450" y="697"/>
                  <a:pt x="3450" y="697"/>
                  <a:pt x="3450" y="697"/>
                </a:cubicBezTo>
                <a:lnTo>
                  <a:pt x="3716" y="697"/>
                </a:lnTo>
                <a:close/>
                <a:moveTo>
                  <a:pt x="4104" y="1055"/>
                </a:moveTo>
                <a:cubicBezTo>
                  <a:pt x="4030" y="1055"/>
                  <a:pt x="4030" y="1055"/>
                  <a:pt x="4030" y="1055"/>
                </a:cubicBezTo>
                <a:cubicBezTo>
                  <a:pt x="4030" y="235"/>
                  <a:pt x="4030" y="235"/>
                  <a:pt x="4030" y="235"/>
                </a:cubicBezTo>
                <a:cubicBezTo>
                  <a:pt x="4108" y="232"/>
                  <a:pt x="4153" y="231"/>
                  <a:pt x="4222" y="231"/>
                </a:cubicBezTo>
                <a:cubicBezTo>
                  <a:pt x="4415" y="231"/>
                  <a:pt x="4545" y="281"/>
                  <a:pt x="4545" y="468"/>
                </a:cubicBezTo>
                <a:cubicBezTo>
                  <a:pt x="4545" y="477"/>
                  <a:pt x="4545" y="477"/>
                  <a:pt x="4545" y="477"/>
                </a:cubicBezTo>
                <a:cubicBezTo>
                  <a:pt x="4545" y="609"/>
                  <a:pt x="4487" y="675"/>
                  <a:pt x="4380" y="705"/>
                </a:cubicBezTo>
                <a:cubicBezTo>
                  <a:pt x="4593" y="1055"/>
                  <a:pt x="4593" y="1055"/>
                  <a:pt x="4593" y="1055"/>
                </a:cubicBezTo>
                <a:cubicBezTo>
                  <a:pt x="4506" y="1055"/>
                  <a:pt x="4506" y="1055"/>
                  <a:pt x="4506" y="1055"/>
                </a:cubicBezTo>
                <a:cubicBezTo>
                  <a:pt x="4301" y="721"/>
                  <a:pt x="4301" y="721"/>
                  <a:pt x="4301" y="721"/>
                </a:cubicBezTo>
                <a:cubicBezTo>
                  <a:pt x="4277" y="722"/>
                  <a:pt x="4246" y="722"/>
                  <a:pt x="4224" y="722"/>
                </a:cubicBezTo>
                <a:cubicBezTo>
                  <a:pt x="4183" y="722"/>
                  <a:pt x="4137" y="722"/>
                  <a:pt x="4104" y="721"/>
                </a:cubicBezTo>
                <a:lnTo>
                  <a:pt x="4104" y="1055"/>
                </a:lnTo>
                <a:close/>
                <a:moveTo>
                  <a:pt x="4104" y="656"/>
                </a:moveTo>
                <a:cubicBezTo>
                  <a:pt x="4140" y="657"/>
                  <a:pt x="4183" y="657"/>
                  <a:pt x="4224" y="657"/>
                </a:cubicBezTo>
                <a:cubicBezTo>
                  <a:pt x="4393" y="657"/>
                  <a:pt x="4470" y="611"/>
                  <a:pt x="4470" y="477"/>
                </a:cubicBezTo>
                <a:cubicBezTo>
                  <a:pt x="4470" y="468"/>
                  <a:pt x="4470" y="468"/>
                  <a:pt x="4470" y="468"/>
                </a:cubicBezTo>
                <a:cubicBezTo>
                  <a:pt x="4470" y="333"/>
                  <a:pt x="4389" y="297"/>
                  <a:pt x="4222" y="297"/>
                </a:cubicBezTo>
                <a:cubicBezTo>
                  <a:pt x="4185" y="297"/>
                  <a:pt x="4141" y="299"/>
                  <a:pt x="4104" y="300"/>
                </a:cubicBezTo>
                <a:lnTo>
                  <a:pt x="4104" y="656"/>
                </a:lnTo>
                <a:close/>
                <a:moveTo>
                  <a:pt x="5284" y="596"/>
                </a:moveTo>
                <a:cubicBezTo>
                  <a:pt x="5284" y="693"/>
                  <a:pt x="5284" y="693"/>
                  <a:pt x="5284" y="693"/>
                </a:cubicBezTo>
                <a:cubicBezTo>
                  <a:pt x="5284" y="930"/>
                  <a:pt x="5183" y="1060"/>
                  <a:pt x="4931" y="1060"/>
                </a:cubicBezTo>
                <a:cubicBezTo>
                  <a:pt x="4839" y="1060"/>
                  <a:pt x="4791" y="1057"/>
                  <a:pt x="4711" y="1055"/>
                </a:cubicBezTo>
                <a:cubicBezTo>
                  <a:pt x="4711" y="235"/>
                  <a:pt x="4711" y="235"/>
                  <a:pt x="4711" y="235"/>
                </a:cubicBezTo>
                <a:cubicBezTo>
                  <a:pt x="4799" y="233"/>
                  <a:pt x="4830" y="232"/>
                  <a:pt x="4931" y="232"/>
                </a:cubicBezTo>
                <a:cubicBezTo>
                  <a:pt x="5178" y="232"/>
                  <a:pt x="5284" y="359"/>
                  <a:pt x="5284" y="596"/>
                </a:cubicBezTo>
                <a:close/>
                <a:moveTo>
                  <a:pt x="5210" y="596"/>
                </a:moveTo>
                <a:cubicBezTo>
                  <a:pt x="5210" y="374"/>
                  <a:pt x="5112" y="298"/>
                  <a:pt x="4926" y="298"/>
                </a:cubicBezTo>
                <a:cubicBezTo>
                  <a:pt x="4871" y="298"/>
                  <a:pt x="4828" y="299"/>
                  <a:pt x="4784" y="300"/>
                </a:cubicBezTo>
                <a:cubicBezTo>
                  <a:pt x="4784" y="990"/>
                  <a:pt x="4784" y="990"/>
                  <a:pt x="4784" y="990"/>
                </a:cubicBezTo>
                <a:cubicBezTo>
                  <a:pt x="4826" y="992"/>
                  <a:pt x="4874" y="994"/>
                  <a:pt x="4926" y="994"/>
                </a:cubicBezTo>
                <a:cubicBezTo>
                  <a:pt x="5112" y="994"/>
                  <a:pt x="5210" y="915"/>
                  <a:pt x="5210" y="693"/>
                </a:cubicBezTo>
                <a:lnTo>
                  <a:pt x="5210" y="596"/>
                </a:lnTo>
                <a:close/>
                <a:moveTo>
                  <a:pt x="5427" y="1055"/>
                </a:moveTo>
                <a:cubicBezTo>
                  <a:pt x="5501" y="1055"/>
                  <a:pt x="5501" y="1055"/>
                  <a:pt x="5501" y="1055"/>
                </a:cubicBezTo>
                <a:cubicBezTo>
                  <a:pt x="5501" y="235"/>
                  <a:pt x="5501" y="235"/>
                  <a:pt x="5501" y="235"/>
                </a:cubicBezTo>
                <a:cubicBezTo>
                  <a:pt x="5427" y="235"/>
                  <a:pt x="5427" y="235"/>
                  <a:pt x="5427" y="235"/>
                </a:cubicBezTo>
                <a:lnTo>
                  <a:pt x="5427" y="1055"/>
                </a:lnTo>
                <a:close/>
                <a:moveTo>
                  <a:pt x="5977" y="288"/>
                </a:moveTo>
                <a:cubicBezTo>
                  <a:pt x="6031" y="288"/>
                  <a:pt x="6147" y="297"/>
                  <a:pt x="6194" y="301"/>
                </a:cubicBezTo>
                <a:cubicBezTo>
                  <a:pt x="6194" y="240"/>
                  <a:pt x="6194" y="240"/>
                  <a:pt x="6194" y="240"/>
                </a:cubicBezTo>
                <a:cubicBezTo>
                  <a:pt x="6171" y="237"/>
                  <a:pt x="6074" y="222"/>
                  <a:pt x="5967" y="222"/>
                </a:cubicBezTo>
                <a:cubicBezTo>
                  <a:pt x="5791" y="222"/>
                  <a:pt x="5643" y="301"/>
                  <a:pt x="5643" y="595"/>
                </a:cubicBezTo>
                <a:cubicBezTo>
                  <a:pt x="5643" y="695"/>
                  <a:pt x="5643" y="695"/>
                  <a:pt x="5643" y="695"/>
                </a:cubicBezTo>
                <a:cubicBezTo>
                  <a:pt x="5643" y="977"/>
                  <a:pt x="5779" y="1070"/>
                  <a:pt x="5967" y="1070"/>
                </a:cubicBezTo>
                <a:cubicBezTo>
                  <a:pt x="6059" y="1070"/>
                  <a:pt x="6145" y="1057"/>
                  <a:pt x="6194" y="1050"/>
                </a:cubicBezTo>
                <a:cubicBezTo>
                  <a:pt x="6194" y="632"/>
                  <a:pt x="6194" y="632"/>
                  <a:pt x="6194" y="632"/>
                </a:cubicBezTo>
                <a:cubicBezTo>
                  <a:pt x="6120" y="632"/>
                  <a:pt x="6120" y="632"/>
                  <a:pt x="6120" y="632"/>
                </a:cubicBezTo>
                <a:cubicBezTo>
                  <a:pt x="6120" y="997"/>
                  <a:pt x="6120" y="997"/>
                  <a:pt x="6120" y="997"/>
                </a:cubicBezTo>
                <a:cubicBezTo>
                  <a:pt x="6077" y="1001"/>
                  <a:pt x="6023" y="1002"/>
                  <a:pt x="5975" y="1002"/>
                </a:cubicBezTo>
                <a:cubicBezTo>
                  <a:pt x="5813" y="1002"/>
                  <a:pt x="5717" y="932"/>
                  <a:pt x="5717" y="695"/>
                </a:cubicBezTo>
                <a:cubicBezTo>
                  <a:pt x="5717" y="595"/>
                  <a:pt x="5717" y="595"/>
                  <a:pt x="5717" y="595"/>
                </a:cubicBezTo>
                <a:cubicBezTo>
                  <a:pt x="5717" y="348"/>
                  <a:pt x="5820" y="288"/>
                  <a:pt x="5977" y="288"/>
                </a:cubicBezTo>
                <a:close/>
                <a:moveTo>
                  <a:pt x="430" y="1851"/>
                </a:moveTo>
                <a:cubicBezTo>
                  <a:pt x="319" y="1800"/>
                  <a:pt x="319" y="1800"/>
                  <a:pt x="319" y="1800"/>
                </a:cubicBezTo>
                <a:cubicBezTo>
                  <a:pt x="223" y="1757"/>
                  <a:pt x="182" y="1716"/>
                  <a:pt x="182" y="1642"/>
                </a:cubicBezTo>
                <a:cubicBezTo>
                  <a:pt x="182" y="1547"/>
                  <a:pt x="254" y="1517"/>
                  <a:pt x="371" y="1517"/>
                </a:cubicBezTo>
                <a:cubicBezTo>
                  <a:pt x="450" y="1517"/>
                  <a:pt x="543" y="1526"/>
                  <a:pt x="590" y="1531"/>
                </a:cubicBezTo>
                <a:cubicBezTo>
                  <a:pt x="590" y="1472"/>
                  <a:pt x="590" y="1472"/>
                  <a:pt x="590" y="1472"/>
                </a:cubicBezTo>
                <a:cubicBezTo>
                  <a:pt x="552" y="1464"/>
                  <a:pt x="460" y="1452"/>
                  <a:pt x="369" y="1452"/>
                </a:cubicBezTo>
                <a:cubicBezTo>
                  <a:pt x="199" y="1452"/>
                  <a:pt x="108" y="1510"/>
                  <a:pt x="108" y="1642"/>
                </a:cubicBezTo>
                <a:cubicBezTo>
                  <a:pt x="108" y="1753"/>
                  <a:pt x="175" y="1811"/>
                  <a:pt x="286" y="1862"/>
                </a:cubicBezTo>
                <a:cubicBezTo>
                  <a:pt x="397" y="1913"/>
                  <a:pt x="397" y="1913"/>
                  <a:pt x="397" y="1913"/>
                </a:cubicBezTo>
                <a:cubicBezTo>
                  <a:pt x="506" y="1964"/>
                  <a:pt x="543" y="2003"/>
                  <a:pt x="543" y="2083"/>
                </a:cubicBezTo>
                <a:cubicBezTo>
                  <a:pt x="543" y="2195"/>
                  <a:pt x="473" y="2236"/>
                  <a:pt x="353" y="2236"/>
                </a:cubicBezTo>
                <a:cubicBezTo>
                  <a:pt x="262" y="2236"/>
                  <a:pt x="181" y="2228"/>
                  <a:pt x="126" y="2221"/>
                </a:cubicBezTo>
                <a:cubicBezTo>
                  <a:pt x="126" y="2280"/>
                  <a:pt x="126" y="2280"/>
                  <a:pt x="126" y="2280"/>
                </a:cubicBezTo>
                <a:cubicBezTo>
                  <a:pt x="162" y="2288"/>
                  <a:pt x="257" y="2300"/>
                  <a:pt x="353" y="2300"/>
                </a:cubicBezTo>
                <a:cubicBezTo>
                  <a:pt x="529" y="2300"/>
                  <a:pt x="618" y="2226"/>
                  <a:pt x="618" y="2083"/>
                </a:cubicBezTo>
                <a:cubicBezTo>
                  <a:pt x="618" y="1966"/>
                  <a:pt x="558" y="1909"/>
                  <a:pt x="430" y="1851"/>
                </a:cubicBezTo>
                <a:close/>
                <a:moveTo>
                  <a:pt x="706" y="1531"/>
                </a:moveTo>
                <a:cubicBezTo>
                  <a:pt x="971" y="1531"/>
                  <a:pt x="971" y="1531"/>
                  <a:pt x="971" y="1531"/>
                </a:cubicBezTo>
                <a:cubicBezTo>
                  <a:pt x="971" y="2285"/>
                  <a:pt x="971" y="2285"/>
                  <a:pt x="971" y="2285"/>
                </a:cubicBezTo>
                <a:cubicBezTo>
                  <a:pt x="1045" y="2285"/>
                  <a:pt x="1045" y="2285"/>
                  <a:pt x="1045" y="2285"/>
                </a:cubicBezTo>
                <a:cubicBezTo>
                  <a:pt x="1045" y="1531"/>
                  <a:pt x="1045" y="1531"/>
                  <a:pt x="1045" y="1531"/>
                </a:cubicBezTo>
                <a:cubicBezTo>
                  <a:pt x="1311" y="1531"/>
                  <a:pt x="1311" y="1531"/>
                  <a:pt x="1311" y="1531"/>
                </a:cubicBezTo>
                <a:cubicBezTo>
                  <a:pt x="1311" y="1465"/>
                  <a:pt x="1311" y="1465"/>
                  <a:pt x="1311" y="1465"/>
                </a:cubicBezTo>
                <a:cubicBezTo>
                  <a:pt x="706" y="1465"/>
                  <a:pt x="706" y="1465"/>
                  <a:pt x="706" y="1465"/>
                </a:cubicBezTo>
                <a:lnTo>
                  <a:pt x="706" y="1531"/>
                </a:lnTo>
                <a:close/>
                <a:moveTo>
                  <a:pt x="1431" y="2285"/>
                </a:moveTo>
                <a:cubicBezTo>
                  <a:pt x="1903" y="2285"/>
                  <a:pt x="1903" y="2285"/>
                  <a:pt x="1903" y="2285"/>
                </a:cubicBezTo>
                <a:cubicBezTo>
                  <a:pt x="1903" y="2220"/>
                  <a:pt x="1903" y="2220"/>
                  <a:pt x="1903" y="2220"/>
                </a:cubicBezTo>
                <a:cubicBezTo>
                  <a:pt x="1505" y="2220"/>
                  <a:pt x="1505" y="2220"/>
                  <a:pt x="1505" y="2220"/>
                </a:cubicBezTo>
                <a:cubicBezTo>
                  <a:pt x="1505" y="1891"/>
                  <a:pt x="1505" y="1891"/>
                  <a:pt x="1505" y="1891"/>
                </a:cubicBezTo>
                <a:cubicBezTo>
                  <a:pt x="1877" y="1891"/>
                  <a:pt x="1877" y="1891"/>
                  <a:pt x="1877" y="1891"/>
                </a:cubicBezTo>
                <a:cubicBezTo>
                  <a:pt x="1877" y="1824"/>
                  <a:pt x="1877" y="1824"/>
                  <a:pt x="1877" y="1824"/>
                </a:cubicBezTo>
                <a:cubicBezTo>
                  <a:pt x="1505" y="1824"/>
                  <a:pt x="1505" y="1824"/>
                  <a:pt x="1505" y="1824"/>
                </a:cubicBezTo>
                <a:cubicBezTo>
                  <a:pt x="1505" y="1531"/>
                  <a:pt x="1505" y="1531"/>
                  <a:pt x="1505" y="1531"/>
                </a:cubicBezTo>
                <a:cubicBezTo>
                  <a:pt x="1903" y="1531"/>
                  <a:pt x="1903" y="1531"/>
                  <a:pt x="1903" y="1531"/>
                </a:cubicBezTo>
                <a:cubicBezTo>
                  <a:pt x="1903" y="1465"/>
                  <a:pt x="1903" y="1465"/>
                  <a:pt x="1903" y="1465"/>
                </a:cubicBezTo>
                <a:cubicBezTo>
                  <a:pt x="1431" y="1465"/>
                  <a:pt x="1431" y="1465"/>
                  <a:pt x="1431" y="1465"/>
                </a:cubicBezTo>
                <a:lnTo>
                  <a:pt x="1431" y="2285"/>
                </a:lnTo>
                <a:close/>
                <a:moveTo>
                  <a:pt x="2385" y="1936"/>
                </a:moveTo>
                <a:cubicBezTo>
                  <a:pt x="2598" y="2285"/>
                  <a:pt x="2598" y="2285"/>
                  <a:pt x="2598" y="2285"/>
                </a:cubicBezTo>
                <a:cubicBezTo>
                  <a:pt x="2511" y="2285"/>
                  <a:pt x="2511" y="2285"/>
                  <a:pt x="2511" y="2285"/>
                </a:cubicBezTo>
                <a:cubicBezTo>
                  <a:pt x="2307" y="1951"/>
                  <a:pt x="2307" y="1951"/>
                  <a:pt x="2307" y="1951"/>
                </a:cubicBezTo>
                <a:cubicBezTo>
                  <a:pt x="2283" y="1952"/>
                  <a:pt x="2252" y="1952"/>
                  <a:pt x="2230" y="1952"/>
                </a:cubicBezTo>
                <a:cubicBezTo>
                  <a:pt x="2189" y="1952"/>
                  <a:pt x="2142" y="1952"/>
                  <a:pt x="2109" y="1951"/>
                </a:cubicBezTo>
                <a:cubicBezTo>
                  <a:pt x="2109" y="2285"/>
                  <a:pt x="2109" y="2285"/>
                  <a:pt x="2109" y="2285"/>
                </a:cubicBezTo>
                <a:cubicBezTo>
                  <a:pt x="2035" y="2285"/>
                  <a:pt x="2035" y="2285"/>
                  <a:pt x="2035" y="2285"/>
                </a:cubicBezTo>
                <a:cubicBezTo>
                  <a:pt x="2035" y="1465"/>
                  <a:pt x="2035" y="1465"/>
                  <a:pt x="2035" y="1465"/>
                </a:cubicBezTo>
                <a:cubicBezTo>
                  <a:pt x="2114" y="1462"/>
                  <a:pt x="2159" y="1461"/>
                  <a:pt x="2227" y="1461"/>
                </a:cubicBezTo>
                <a:cubicBezTo>
                  <a:pt x="2421" y="1461"/>
                  <a:pt x="2551" y="1512"/>
                  <a:pt x="2551" y="1698"/>
                </a:cubicBezTo>
                <a:cubicBezTo>
                  <a:pt x="2551" y="1707"/>
                  <a:pt x="2551" y="1707"/>
                  <a:pt x="2551" y="1707"/>
                </a:cubicBezTo>
                <a:cubicBezTo>
                  <a:pt x="2551" y="1839"/>
                  <a:pt x="2492" y="1906"/>
                  <a:pt x="2385" y="1936"/>
                </a:cubicBezTo>
                <a:close/>
                <a:moveTo>
                  <a:pt x="2476" y="1707"/>
                </a:moveTo>
                <a:cubicBezTo>
                  <a:pt x="2476" y="1698"/>
                  <a:pt x="2476" y="1698"/>
                  <a:pt x="2476" y="1698"/>
                </a:cubicBezTo>
                <a:cubicBezTo>
                  <a:pt x="2476" y="1563"/>
                  <a:pt x="2394" y="1527"/>
                  <a:pt x="2227" y="1527"/>
                </a:cubicBezTo>
                <a:cubicBezTo>
                  <a:pt x="2191" y="1527"/>
                  <a:pt x="2147" y="1529"/>
                  <a:pt x="2109" y="1530"/>
                </a:cubicBezTo>
                <a:cubicBezTo>
                  <a:pt x="2109" y="1886"/>
                  <a:pt x="2109" y="1886"/>
                  <a:pt x="2109" y="1886"/>
                </a:cubicBezTo>
                <a:cubicBezTo>
                  <a:pt x="2146" y="1887"/>
                  <a:pt x="2189" y="1887"/>
                  <a:pt x="2230" y="1887"/>
                </a:cubicBezTo>
                <a:cubicBezTo>
                  <a:pt x="2399" y="1887"/>
                  <a:pt x="2476" y="1842"/>
                  <a:pt x="2476" y="1707"/>
                </a:cubicBezTo>
                <a:close/>
                <a:moveTo>
                  <a:pt x="2998" y="2114"/>
                </a:moveTo>
                <a:cubicBezTo>
                  <a:pt x="2985" y="2152"/>
                  <a:pt x="2975" y="2193"/>
                  <a:pt x="2966" y="2229"/>
                </a:cubicBezTo>
                <a:cubicBezTo>
                  <a:pt x="2964" y="2229"/>
                  <a:pt x="2964" y="2229"/>
                  <a:pt x="2964" y="2229"/>
                </a:cubicBezTo>
                <a:cubicBezTo>
                  <a:pt x="2954" y="2194"/>
                  <a:pt x="2945" y="2152"/>
                  <a:pt x="2932" y="2114"/>
                </a:cubicBezTo>
                <a:cubicBezTo>
                  <a:pt x="2712" y="1465"/>
                  <a:pt x="2712" y="1465"/>
                  <a:pt x="2712" y="1465"/>
                </a:cubicBezTo>
                <a:cubicBezTo>
                  <a:pt x="2634" y="1465"/>
                  <a:pt x="2634" y="1465"/>
                  <a:pt x="2634" y="1465"/>
                </a:cubicBezTo>
                <a:cubicBezTo>
                  <a:pt x="2913" y="2285"/>
                  <a:pt x="2913" y="2285"/>
                  <a:pt x="2913" y="2285"/>
                </a:cubicBezTo>
                <a:cubicBezTo>
                  <a:pt x="3013" y="2285"/>
                  <a:pt x="3013" y="2285"/>
                  <a:pt x="3013" y="2285"/>
                </a:cubicBezTo>
                <a:cubicBezTo>
                  <a:pt x="3293" y="1465"/>
                  <a:pt x="3293" y="1465"/>
                  <a:pt x="3293" y="1465"/>
                </a:cubicBezTo>
                <a:cubicBezTo>
                  <a:pt x="3217" y="1465"/>
                  <a:pt x="3217" y="1465"/>
                  <a:pt x="3217" y="1465"/>
                </a:cubicBezTo>
                <a:lnTo>
                  <a:pt x="2998" y="2114"/>
                </a:lnTo>
                <a:close/>
                <a:moveTo>
                  <a:pt x="3412" y="2285"/>
                </a:moveTo>
                <a:cubicBezTo>
                  <a:pt x="3885" y="2285"/>
                  <a:pt x="3885" y="2285"/>
                  <a:pt x="3885" y="2285"/>
                </a:cubicBezTo>
                <a:cubicBezTo>
                  <a:pt x="3885" y="2220"/>
                  <a:pt x="3885" y="2220"/>
                  <a:pt x="3885" y="2220"/>
                </a:cubicBezTo>
                <a:cubicBezTo>
                  <a:pt x="3486" y="2220"/>
                  <a:pt x="3486" y="2220"/>
                  <a:pt x="3486" y="2220"/>
                </a:cubicBezTo>
                <a:cubicBezTo>
                  <a:pt x="3486" y="1891"/>
                  <a:pt x="3486" y="1891"/>
                  <a:pt x="3486" y="1891"/>
                </a:cubicBezTo>
                <a:cubicBezTo>
                  <a:pt x="3858" y="1891"/>
                  <a:pt x="3858" y="1891"/>
                  <a:pt x="3858" y="1891"/>
                </a:cubicBezTo>
                <a:cubicBezTo>
                  <a:pt x="3858" y="1824"/>
                  <a:pt x="3858" y="1824"/>
                  <a:pt x="3858" y="1824"/>
                </a:cubicBezTo>
                <a:cubicBezTo>
                  <a:pt x="3486" y="1824"/>
                  <a:pt x="3486" y="1824"/>
                  <a:pt x="3486" y="1824"/>
                </a:cubicBezTo>
                <a:cubicBezTo>
                  <a:pt x="3486" y="1531"/>
                  <a:pt x="3486" y="1531"/>
                  <a:pt x="3486" y="1531"/>
                </a:cubicBezTo>
                <a:cubicBezTo>
                  <a:pt x="3885" y="1531"/>
                  <a:pt x="3885" y="1531"/>
                  <a:pt x="3885" y="1531"/>
                </a:cubicBezTo>
                <a:cubicBezTo>
                  <a:pt x="3885" y="1465"/>
                  <a:pt x="3885" y="1465"/>
                  <a:pt x="3885" y="1465"/>
                </a:cubicBezTo>
                <a:cubicBezTo>
                  <a:pt x="3412" y="1465"/>
                  <a:pt x="3412" y="1465"/>
                  <a:pt x="3412" y="1465"/>
                </a:cubicBezTo>
                <a:lnTo>
                  <a:pt x="3412" y="2285"/>
                </a:lnTo>
                <a:close/>
                <a:moveTo>
                  <a:pt x="4523" y="2065"/>
                </a:moveTo>
                <a:cubicBezTo>
                  <a:pt x="4523" y="2107"/>
                  <a:pt x="4524" y="2156"/>
                  <a:pt x="4526" y="2208"/>
                </a:cubicBezTo>
                <a:cubicBezTo>
                  <a:pt x="4525" y="2208"/>
                  <a:pt x="4525" y="2208"/>
                  <a:pt x="4525" y="2208"/>
                </a:cubicBezTo>
                <a:cubicBezTo>
                  <a:pt x="4507" y="2172"/>
                  <a:pt x="4486" y="2129"/>
                  <a:pt x="4468" y="2096"/>
                </a:cubicBezTo>
                <a:cubicBezTo>
                  <a:pt x="4122" y="1465"/>
                  <a:pt x="4122" y="1465"/>
                  <a:pt x="4122" y="1465"/>
                </a:cubicBezTo>
                <a:cubicBezTo>
                  <a:pt x="4017" y="1465"/>
                  <a:pt x="4017" y="1465"/>
                  <a:pt x="4017" y="1465"/>
                </a:cubicBezTo>
                <a:cubicBezTo>
                  <a:pt x="4017" y="2285"/>
                  <a:pt x="4017" y="2285"/>
                  <a:pt x="4017" y="2285"/>
                </a:cubicBezTo>
                <a:cubicBezTo>
                  <a:pt x="4086" y="2285"/>
                  <a:pt x="4086" y="2285"/>
                  <a:pt x="4086" y="2285"/>
                </a:cubicBezTo>
                <a:cubicBezTo>
                  <a:pt x="4086" y="1676"/>
                  <a:pt x="4086" y="1676"/>
                  <a:pt x="4086" y="1676"/>
                </a:cubicBezTo>
                <a:cubicBezTo>
                  <a:pt x="4086" y="1629"/>
                  <a:pt x="4085" y="1580"/>
                  <a:pt x="4083" y="1535"/>
                </a:cubicBezTo>
                <a:cubicBezTo>
                  <a:pt x="4084" y="1535"/>
                  <a:pt x="4084" y="1535"/>
                  <a:pt x="4084" y="1535"/>
                </a:cubicBezTo>
                <a:cubicBezTo>
                  <a:pt x="4103" y="1574"/>
                  <a:pt x="4124" y="1614"/>
                  <a:pt x="4143" y="1650"/>
                </a:cubicBezTo>
                <a:cubicBezTo>
                  <a:pt x="4488" y="2287"/>
                  <a:pt x="4488" y="2287"/>
                  <a:pt x="4488" y="2287"/>
                </a:cubicBezTo>
                <a:cubicBezTo>
                  <a:pt x="4593" y="2287"/>
                  <a:pt x="4593" y="2287"/>
                  <a:pt x="4593" y="2287"/>
                </a:cubicBezTo>
                <a:cubicBezTo>
                  <a:pt x="4593" y="1465"/>
                  <a:pt x="4593" y="1465"/>
                  <a:pt x="4593" y="1465"/>
                </a:cubicBezTo>
                <a:cubicBezTo>
                  <a:pt x="4523" y="1465"/>
                  <a:pt x="4523" y="1465"/>
                  <a:pt x="4523" y="1465"/>
                </a:cubicBezTo>
                <a:lnTo>
                  <a:pt x="4523" y="2065"/>
                </a:lnTo>
                <a:close/>
                <a:moveTo>
                  <a:pt x="645" y="1290"/>
                </a:moveTo>
                <a:cubicBezTo>
                  <a:pt x="289" y="1290"/>
                  <a:pt x="0" y="1000"/>
                  <a:pt x="0" y="645"/>
                </a:cubicBezTo>
                <a:cubicBezTo>
                  <a:pt x="0" y="290"/>
                  <a:pt x="289" y="0"/>
                  <a:pt x="645" y="0"/>
                </a:cubicBezTo>
                <a:cubicBezTo>
                  <a:pt x="1000" y="0"/>
                  <a:pt x="1289" y="290"/>
                  <a:pt x="1289" y="645"/>
                </a:cubicBezTo>
                <a:cubicBezTo>
                  <a:pt x="1289" y="1000"/>
                  <a:pt x="1000" y="1290"/>
                  <a:pt x="645" y="1290"/>
                </a:cubicBezTo>
                <a:close/>
                <a:moveTo>
                  <a:pt x="1230" y="645"/>
                </a:moveTo>
                <a:cubicBezTo>
                  <a:pt x="1230" y="322"/>
                  <a:pt x="968" y="59"/>
                  <a:pt x="645" y="59"/>
                </a:cubicBezTo>
                <a:cubicBezTo>
                  <a:pt x="322" y="59"/>
                  <a:pt x="59" y="322"/>
                  <a:pt x="59" y="645"/>
                </a:cubicBezTo>
                <a:cubicBezTo>
                  <a:pt x="59" y="968"/>
                  <a:pt x="322" y="1231"/>
                  <a:pt x="645" y="1231"/>
                </a:cubicBezTo>
                <a:cubicBezTo>
                  <a:pt x="968" y="1231"/>
                  <a:pt x="1230" y="968"/>
                  <a:pt x="1230" y="645"/>
                </a:cubicBezTo>
                <a:close/>
                <a:moveTo>
                  <a:pt x="1089" y="645"/>
                </a:moveTo>
                <a:cubicBezTo>
                  <a:pt x="1089" y="890"/>
                  <a:pt x="890" y="1089"/>
                  <a:pt x="645" y="1089"/>
                </a:cubicBezTo>
                <a:cubicBezTo>
                  <a:pt x="400" y="1089"/>
                  <a:pt x="200" y="890"/>
                  <a:pt x="200" y="645"/>
                </a:cubicBezTo>
                <a:cubicBezTo>
                  <a:pt x="200" y="400"/>
                  <a:pt x="400" y="201"/>
                  <a:pt x="645" y="201"/>
                </a:cubicBezTo>
                <a:cubicBezTo>
                  <a:pt x="890" y="201"/>
                  <a:pt x="1089" y="400"/>
                  <a:pt x="1089" y="645"/>
                </a:cubicBezTo>
                <a:close/>
                <a:moveTo>
                  <a:pt x="1030" y="645"/>
                </a:moveTo>
                <a:cubicBezTo>
                  <a:pt x="1030" y="433"/>
                  <a:pt x="857" y="260"/>
                  <a:pt x="645" y="260"/>
                </a:cubicBezTo>
                <a:cubicBezTo>
                  <a:pt x="432" y="260"/>
                  <a:pt x="259" y="433"/>
                  <a:pt x="259" y="645"/>
                </a:cubicBezTo>
                <a:cubicBezTo>
                  <a:pt x="259" y="858"/>
                  <a:pt x="432" y="1030"/>
                  <a:pt x="645" y="1030"/>
                </a:cubicBezTo>
                <a:cubicBezTo>
                  <a:pt x="857" y="1030"/>
                  <a:pt x="1030" y="858"/>
                  <a:pt x="1030" y="645"/>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Tree>
    <p:extLst>
      <p:ext uri="{BB962C8B-B14F-4D97-AF65-F5344CB8AC3E}">
        <p14:creationId xmlns:p14="http://schemas.microsoft.com/office/powerpoint/2010/main" val="744681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ussenpagina met ruimte voor logo's V1">
    <p:bg>
      <p:bgPr>
        <a:solidFill>
          <a:srgbClr val="FFC20E"/>
        </a:solidFill>
        <a:effectLst/>
      </p:bgPr>
    </p:bg>
    <p:spTree>
      <p:nvGrpSpPr>
        <p:cNvPr id="1" name=""/>
        <p:cNvGrpSpPr/>
        <p:nvPr/>
      </p:nvGrpSpPr>
      <p:grpSpPr>
        <a:xfrm>
          <a:off x="0" y="0"/>
          <a:ext cx="0" cy="0"/>
          <a:chOff x="0" y="0"/>
          <a:chExt cx="0" cy="0"/>
        </a:xfrm>
      </p:grpSpPr>
      <p:pic>
        <p:nvPicPr>
          <p:cNvPr id="12" name="Picture 11"/>
          <p:cNvPicPr>
            <a:picLocks noSelect="1"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3" y="74"/>
            <a:ext cx="9146091" cy="4281871"/>
          </a:xfrm>
          <a:prstGeom prst="rect">
            <a:avLst/>
          </a:prstGeom>
        </p:spPr>
      </p:pic>
      <p:grpSp>
        <p:nvGrpSpPr>
          <p:cNvPr id="5" name="Groep 4">
            <a:extLst>
              <a:ext uri="{FF2B5EF4-FFF2-40B4-BE49-F238E27FC236}">
                <a16:creationId xmlns:a16="http://schemas.microsoft.com/office/drawing/2014/main" id="{6258F7A7-F5C7-4CD7-8E5E-333D6A917698}"/>
              </a:ext>
            </a:extLst>
          </p:cNvPr>
          <p:cNvGrpSpPr>
            <a:grpSpLocks noSelect="1"/>
          </p:cNvGrpSpPr>
          <p:nvPr userDrawn="1"/>
        </p:nvGrpSpPr>
        <p:grpSpPr bwMode="gray">
          <a:xfrm>
            <a:off x="21" y="4253822"/>
            <a:ext cx="9145281" cy="2602855"/>
            <a:chOff x="0" y="4254732"/>
            <a:chExt cx="12192121" cy="2603457"/>
          </a:xfrm>
        </p:grpSpPr>
        <p:sp>
          <p:nvSpPr>
            <p:cNvPr id="6" name="Rectangle 5">
              <a:extLst>
                <a:ext uri="{FF2B5EF4-FFF2-40B4-BE49-F238E27FC236}">
                  <a16:creationId xmlns:a16="http://schemas.microsoft.com/office/drawing/2014/main" id="{6296DB8F-AB72-43F7-8148-0DDDC46B187E}"/>
                </a:ext>
              </a:extLst>
            </p:cNvPr>
            <p:cNvSpPr>
              <a:spLocks noSelect="1" noChangeArrowheads="1"/>
            </p:cNvSpPr>
            <p:nvPr userDrawn="1"/>
          </p:nvSpPr>
          <p:spPr bwMode="gray">
            <a:xfrm>
              <a:off x="3240" y="4254732"/>
              <a:ext cx="12188881" cy="260345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7" name="Freeform 7">
              <a:extLst>
                <a:ext uri="{FF2B5EF4-FFF2-40B4-BE49-F238E27FC236}">
                  <a16:creationId xmlns:a16="http://schemas.microsoft.com/office/drawing/2014/main" id="{D109A511-745E-42C1-81B5-EDA16AB0B78C}"/>
                </a:ext>
              </a:extLst>
            </p:cNvPr>
            <p:cNvSpPr>
              <a:spLocks noSelect="1"/>
            </p:cNvSpPr>
            <p:nvPr userDrawn="1"/>
          </p:nvSpPr>
          <p:spPr bwMode="gray">
            <a:xfrm>
              <a:off x="482667" y="4809469"/>
              <a:ext cx="4130694" cy="273051"/>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8" name="Freeform 8">
              <a:extLst>
                <a:ext uri="{FF2B5EF4-FFF2-40B4-BE49-F238E27FC236}">
                  <a16:creationId xmlns:a16="http://schemas.microsoft.com/office/drawing/2014/main" id="{2D04240A-C1FD-456F-9FC8-586381A429D3}"/>
                </a:ext>
              </a:extLst>
            </p:cNvPr>
            <p:cNvSpPr>
              <a:spLocks noSelect="1"/>
            </p:cNvSpPr>
            <p:nvPr userDrawn="1"/>
          </p:nvSpPr>
          <p:spPr bwMode="gray">
            <a:xfrm>
              <a:off x="9942623" y="4812644"/>
              <a:ext cx="1763721" cy="266701"/>
            </a:xfrm>
            <a:custGeom>
              <a:avLst/>
              <a:gdLst>
                <a:gd name="T0" fmla="*/ 31 w 5556"/>
                <a:gd name="T1" fmla="*/ 201 h 835"/>
                <a:gd name="T2" fmla="*/ 305 w 5556"/>
                <a:gd name="T3" fmla="*/ 188 h 835"/>
                <a:gd name="T4" fmla="*/ 273 w 5556"/>
                <a:gd name="T5" fmla="*/ 356 h 835"/>
                <a:gd name="T6" fmla="*/ 757 w 5556"/>
                <a:gd name="T7" fmla="*/ 262 h 835"/>
                <a:gd name="T8" fmla="*/ 571 w 5556"/>
                <a:gd name="T9" fmla="*/ 96 h 835"/>
                <a:gd name="T10" fmla="*/ 1099 w 5556"/>
                <a:gd name="T11" fmla="*/ 6 h 835"/>
                <a:gd name="T12" fmla="*/ 1185 w 5556"/>
                <a:gd name="T13" fmla="*/ 213 h 835"/>
                <a:gd name="T14" fmla="*/ 1394 w 5556"/>
                <a:gd name="T15" fmla="*/ 356 h 835"/>
                <a:gd name="T16" fmla="*/ 1342 w 5556"/>
                <a:gd name="T17" fmla="*/ 109 h 835"/>
                <a:gd name="T18" fmla="*/ 1648 w 5556"/>
                <a:gd name="T19" fmla="*/ 34 h 835"/>
                <a:gd name="T20" fmla="*/ 1795 w 5556"/>
                <a:gd name="T21" fmla="*/ 163 h 835"/>
                <a:gd name="T22" fmla="*/ 1827 w 5556"/>
                <a:gd name="T23" fmla="*/ 163 h 835"/>
                <a:gd name="T24" fmla="*/ 2316 w 5556"/>
                <a:gd name="T25" fmla="*/ 159 h 835"/>
                <a:gd name="T26" fmla="*/ 2515 w 5556"/>
                <a:gd name="T27" fmla="*/ 328 h 835"/>
                <a:gd name="T28" fmla="*/ 2483 w 5556"/>
                <a:gd name="T29" fmla="*/ 6 h 835"/>
                <a:gd name="T30" fmla="*/ 2883 w 5556"/>
                <a:gd name="T31" fmla="*/ 180 h 835"/>
                <a:gd name="T32" fmla="*/ 2761 w 5556"/>
                <a:gd name="T33" fmla="*/ 356 h 835"/>
                <a:gd name="T34" fmla="*/ 3090 w 5556"/>
                <a:gd name="T35" fmla="*/ 213 h 835"/>
                <a:gd name="T36" fmla="*/ 3090 w 5556"/>
                <a:gd name="T37" fmla="*/ 186 h 835"/>
                <a:gd name="T38" fmla="*/ 3539 w 5556"/>
                <a:gd name="T39" fmla="*/ 34 h 835"/>
                <a:gd name="T40" fmla="*/ 3808 w 5556"/>
                <a:gd name="T41" fmla="*/ 356 h 835"/>
                <a:gd name="T42" fmla="*/ 3825 w 5556"/>
                <a:gd name="T43" fmla="*/ 106 h 835"/>
                <a:gd name="T44" fmla="*/ 3688 w 5556"/>
                <a:gd name="T45" fmla="*/ 186 h 835"/>
                <a:gd name="T46" fmla="*/ 3853 w 5556"/>
                <a:gd name="T47" fmla="*/ 34 h 835"/>
                <a:gd name="T48" fmla="*/ 4402 w 5556"/>
                <a:gd name="T49" fmla="*/ 171 h 835"/>
                <a:gd name="T50" fmla="*/ 4341 w 5556"/>
                <a:gd name="T51" fmla="*/ 175 h 835"/>
                <a:gd name="T52" fmla="*/ 4402 w 5556"/>
                <a:gd name="T53" fmla="*/ 171 h 835"/>
                <a:gd name="T54" fmla="*/ 4750 w 5556"/>
                <a:gd name="T55" fmla="*/ 34 h 835"/>
                <a:gd name="T56" fmla="*/ 77 w 5556"/>
                <a:gd name="T57" fmla="*/ 674 h 835"/>
                <a:gd name="T58" fmla="*/ 11 w 5556"/>
                <a:gd name="T59" fmla="*/ 828 h 835"/>
                <a:gd name="T60" fmla="*/ 563 w 5556"/>
                <a:gd name="T61" fmla="*/ 684 h 835"/>
                <a:gd name="T62" fmla="*/ 782 w 5556"/>
                <a:gd name="T63" fmla="*/ 532 h 835"/>
                <a:gd name="T64" fmla="*/ 1000 w 5556"/>
                <a:gd name="T65" fmla="*/ 477 h 835"/>
                <a:gd name="T66" fmla="*/ 1474 w 5556"/>
                <a:gd name="T67" fmla="*/ 685 h 835"/>
                <a:gd name="T68" fmla="*/ 1282 w 5556"/>
                <a:gd name="T69" fmla="*/ 477 h 835"/>
                <a:gd name="T70" fmla="*/ 1382 w 5556"/>
                <a:gd name="T71" fmla="*/ 646 h 835"/>
                <a:gd name="T72" fmla="*/ 1814 w 5556"/>
                <a:gd name="T73" fmla="*/ 674 h 835"/>
                <a:gd name="T74" fmla="*/ 2197 w 5556"/>
                <a:gd name="T75" fmla="*/ 617 h 835"/>
                <a:gd name="T76" fmla="*/ 2197 w 5556"/>
                <a:gd name="T77" fmla="*/ 828 h 835"/>
                <a:gd name="T78" fmla="*/ 2404 w 5556"/>
                <a:gd name="T79" fmla="*/ 773 h 835"/>
                <a:gd name="T80" fmla="*/ 2338 w 5556"/>
                <a:gd name="T81" fmla="*/ 477 h 835"/>
                <a:gd name="T82" fmla="*/ 2596 w 5556"/>
                <a:gd name="T83" fmla="*/ 828 h 835"/>
                <a:gd name="T84" fmla="*/ 2707 w 5556"/>
                <a:gd name="T85" fmla="*/ 675 h 835"/>
                <a:gd name="T86" fmla="*/ 3021 w 5556"/>
                <a:gd name="T87" fmla="*/ 477 h 835"/>
                <a:gd name="T88" fmla="*/ 3141 w 5556"/>
                <a:gd name="T89" fmla="*/ 477 h 835"/>
                <a:gd name="T90" fmla="*/ 3532 w 5556"/>
                <a:gd name="T91" fmla="*/ 673 h 835"/>
                <a:gd name="T92" fmla="*/ 4189 w 5556"/>
                <a:gd name="T93" fmla="*/ 674 h 835"/>
                <a:gd name="T94" fmla="*/ 3983 w 5556"/>
                <a:gd name="T95" fmla="*/ 531 h 835"/>
                <a:gd name="T96" fmla="*/ 4317 w 5556"/>
                <a:gd name="T97" fmla="*/ 773 h 835"/>
                <a:gd name="T98" fmla="*/ 4251 w 5556"/>
                <a:gd name="T99" fmla="*/ 477 h 835"/>
                <a:gd name="T100" fmla="*/ 4648 w 5556"/>
                <a:gd name="T101" fmla="*/ 470 h 835"/>
                <a:gd name="T102" fmla="*/ 4641 w 5556"/>
                <a:gd name="T103" fmla="*/ 835 h 835"/>
                <a:gd name="T104" fmla="*/ 5152 w 5556"/>
                <a:gd name="T105" fmla="*/ 776 h 835"/>
                <a:gd name="T106" fmla="*/ 4954 w 5556"/>
                <a:gd name="T107" fmla="*/ 628 h 835"/>
                <a:gd name="T108" fmla="*/ 5496 w 5556"/>
                <a:gd name="T109" fmla="*/ 668 h 835"/>
                <a:gd name="T110" fmla="*/ 5342 w 5556"/>
                <a:gd name="T111" fmla="*/ 63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6" h="835">
                  <a:moveTo>
                    <a:pt x="0" y="201"/>
                  </a:moveTo>
                  <a:cubicBezTo>
                    <a:pt x="0" y="161"/>
                    <a:pt x="0" y="161"/>
                    <a:pt x="0" y="161"/>
                  </a:cubicBezTo>
                  <a:cubicBezTo>
                    <a:pt x="0" y="38"/>
                    <a:pt x="54" y="0"/>
                    <a:pt x="138" y="0"/>
                  </a:cubicBezTo>
                  <a:cubicBezTo>
                    <a:pt x="172" y="0"/>
                    <a:pt x="205" y="6"/>
                    <a:pt x="219" y="8"/>
                  </a:cubicBezTo>
                  <a:cubicBezTo>
                    <a:pt x="219" y="34"/>
                    <a:pt x="219" y="34"/>
                    <a:pt x="219" y="34"/>
                  </a:cubicBezTo>
                  <a:cubicBezTo>
                    <a:pt x="193" y="31"/>
                    <a:pt x="168" y="29"/>
                    <a:pt x="138" y="29"/>
                  </a:cubicBezTo>
                  <a:cubicBezTo>
                    <a:pt x="65" y="29"/>
                    <a:pt x="31" y="64"/>
                    <a:pt x="31" y="161"/>
                  </a:cubicBezTo>
                  <a:cubicBezTo>
                    <a:pt x="31" y="201"/>
                    <a:pt x="31" y="201"/>
                    <a:pt x="31" y="201"/>
                  </a:cubicBezTo>
                  <a:cubicBezTo>
                    <a:pt x="31" y="299"/>
                    <a:pt x="65" y="334"/>
                    <a:pt x="138" y="334"/>
                  </a:cubicBezTo>
                  <a:cubicBezTo>
                    <a:pt x="169" y="334"/>
                    <a:pt x="195" y="332"/>
                    <a:pt x="219" y="329"/>
                  </a:cubicBezTo>
                  <a:cubicBezTo>
                    <a:pt x="219" y="355"/>
                    <a:pt x="219" y="355"/>
                    <a:pt x="219" y="355"/>
                  </a:cubicBezTo>
                  <a:cubicBezTo>
                    <a:pt x="207" y="357"/>
                    <a:pt x="174" y="362"/>
                    <a:pt x="138" y="362"/>
                  </a:cubicBezTo>
                  <a:cubicBezTo>
                    <a:pt x="54" y="362"/>
                    <a:pt x="0" y="325"/>
                    <a:pt x="0" y="201"/>
                  </a:cubicBezTo>
                  <a:close/>
                  <a:moveTo>
                    <a:pt x="475" y="328"/>
                  </a:moveTo>
                  <a:cubicBezTo>
                    <a:pt x="305" y="328"/>
                    <a:pt x="305" y="328"/>
                    <a:pt x="305" y="328"/>
                  </a:cubicBezTo>
                  <a:cubicBezTo>
                    <a:pt x="305" y="188"/>
                    <a:pt x="305" y="188"/>
                    <a:pt x="305" y="188"/>
                  </a:cubicBezTo>
                  <a:cubicBezTo>
                    <a:pt x="464" y="188"/>
                    <a:pt x="464" y="188"/>
                    <a:pt x="464" y="188"/>
                  </a:cubicBezTo>
                  <a:cubicBezTo>
                    <a:pt x="464" y="159"/>
                    <a:pt x="464" y="159"/>
                    <a:pt x="464" y="159"/>
                  </a:cubicBezTo>
                  <a:cubicBezTo>
                    <a:pt x="305" y="159"/>
                    <a:pt x="305" y="159"/>
                    <a:pt x="305" y="159"/>
                  </a:cubicBezTo>
                  <a:cubicBezTo>
                    <a:pt x="305" y="34"/>
                    <a:pt x="305" y="34"/>
                    <a:pt x="305" y="34"/>
                  </a:cubicBezTo>
                  <a:cubicBezTo>
                    <a:pt x="475" y="34"/>
                    <a:pt x="475" y="34"/>
                    <a:pt x="475" y="34"/>
                  </a:cubicBezTo>
                  <a:cubicBezTo>
                    <a:pt x="475" y="6"/>
                    <a:pt x="475" y="6"/>
                    <a:pt x="475" y="6"/>
                  </a:cubicBezTo>
                  <a:cubicBezTo>
                    <a:pt x="273" y="6"/>
                    <a:pt x="273" y="6"/>
                    <a:pt x="273" y="6"/>
                  </a:cubicBezTo>
                  <a:cubicBezTo>
                    <a:pt x="273" y="356"/>
                    <a:pt x="273" y="356"/>
                    <a:pt x="273" y="356"/>
                  </a:cubicBezTo>
                  <a:cubicBezTo>
                    <a:pt x="475" y="356"/>
                    <a:pt x="475" y="356"/>
                    <a:pt x="475" y="356"/>
                  </a:cubicBezTo>
                  <a:lnTo>
                    <a:pt x="475" y="328"/>
                  </a:lnTo>
                  <a:close/>
                  <a:moveTo>
                    <a:pt x="595" y="85"/>
                  </a:moveTo>
                  <a:cubicBezTo>
                    <a:pt x="742" y="357"/>
                    <a:pt x="742" y="357"/>
                    <a:pt x="742" y="357"/>
                  </a:cubicBezTo>
                  <a:cubicBezTo>
                    <a:pt x="787" y="357"/>
                    <a:pt x="787" y="357"/>
                    <a:pt x="787" y="357"/>
                  </a:cubicBezTo>
                  <a:cubicBezTo>
                    <a:pt x="787" y="6"/>
                    <a:pt x="787" y="6"/>
                    <a:pt x="787" y="6"/>
                  </a:cubicBezTo>
                  <a:cubicBezTo>
                    <a:pt x="757" y="6"/>
                    <a:pt x="757" y="6"/>
                    <a:pt x="757" y="6"/>
                  </a:cubicBezTo>
                  <a:cubicBezTo>
                    <a:pt x="757" y="262"/>
                    <a:pt x="757" y="262"/>
                    <a:pt x="757" y="262"/>
                  </a:cubicBezTo>
                  <a:cubicBezTo>
                    <a:pt x="757" y="280"/>
                    <a:pt x="757" y="301"/>
                    <a:pt x="758" y="323"/>
                  </a:cubicBezTo>
                  <a:cubicBezTo>
                    <a:pt x="758" y="323"/>
                    <a:pt x="758" y="323"/>
                    <a:pt x="758" y="323"/>
                  </a:cubicBezTo>
                  <a:cubicBezTo>
                    <a:pt x="750" y="308"/>
                    <a:pt x="741" y="289"/>
                    <a:pt x="734" y="275"/>
                  </a:cubicBezTo>
                  <a:cubicBezTo>
                    <a:pt x="586" y="6"/>
                    <a:pt x="586" y="6"/>
                    <a:pt x="586" y="6"/>
                  </a:cubicBezTo>
                  <a:cubicBezTo>
                    <a:pt x="541" y="6"/>
                    <a:pt x="541" y="6"/>
                    <a:pt x="541" y="6"/>
                  </a:cubicBezTo>
                  <a:cubicBezTo>
                    <a:pt x="541" y="356"/>
                    <a:pt x="541" y="356"/>
                    <a:pt x="541" y="356"/>
                  </a:cubicBezTo>
                  <a:cubicBezTo>
                    <a:pt x="571" y="356"/>
                    <a:pt x="571" y="356"/>
                    <a:pt x="571" y="356"/>
                  </a:cubicBezTo>
                  <a:cubicBezTo>
                    <a:pt x="571" y="96"/>
                    <a:pt x="571" y="96"/>
                    <a:pt x="571" y="96"/>
                  </a:cubicBezTo>
                  <a:cubicBezTo>
                    <a:pt x="571" y="76"/>
                    <a:pt x="570" y="55"/>
                    <a:pt x="569" y="36"/>
                  </a:cubicBezTo>
                  <a:cubicBezTo>
                    <a:pt x="570" y="36"/>
                    <a:pt x="570" y="36"/>
                    <a:pt x="570" y="36"/>
                  </a:cubicBezTo>
                  <a:cubicBezTo>
                    <a:pt x="578" y="53"/>
                    <a:pt x="587" y="70"/>
                    <a:pt x="595" y="85"/>
                  </a:cubicBezTo>
                  <a:close/>
                  <a:moveTo>
                    <a:pt x="954" y="356"/>
                  </a:moveTo>
                  <a:cubicBezTo>
                    <a:pt x="986" y="356"/>
                    <a:pt x="986" y="356"/>
                    <a:pt x="986" y="356"/>
                  </a:cubicBezTo>
                  <a:cubicBezTo>
                    <a:pt x="986" y="34"/>
                    <a:pt x="986" y="34"/>
                    <a:pt x="986" y="34"/>
                  </a:cubicBezTo>
                  <a:cubicBezTo>
                    <a:pt x="1099" y="34"/>
                    <a:pt x="1099" y="34"/>
                    <a:pt x="1099" y="34"/>
                  </a:cubicBezTo>
                  <a:cubicBezTo>
                    <a:pt x="1099" y="6"/>
                    <a:pt x="1099" y="6"/>
                    <a:pt x="1099" y="6"/>
                  </a:cubicBezTo>
                  <a:cubicBezTo>
                    <a:pt x="841" y="6"/>
                    <a:pt x="841" y="6"/>
                    <a:pt x="841" y="6"/>
                  </a:cubicBezTo>
                  <a:cubicBezTo>
                    <a:pt x="841" y="34"/>
                    <a:pt x="841" y="34"/>
                    <a:pt x="841" y="34"/>
                  </a:cubicBezTo>
                  <a:cubicBezTo>
                    <a:pt x="954" y="34"/>
                    <a:pt x="954" y="34"/>
                    <a:pt x="954" y="34"/>
                  </a:cubicBezTo>
                  <a:lnTo>
                    <a:pt x="954" y="356"/>
                  </a:lnTo>
                  <a:close/>
                  <a:moveTo>
                    <a:pt x="1357" y="356"/>
                  </a:moveTo>
                  <a:cubicBezTo>
                    <a:pt x="1270" y="213"/>
                    <a:pt x="1270" y="213"/>
                    <a:pt x="1270" y="213"/>
                  </a:cubicBezTo>
                  <a:cubicBezTo>
                    <a:pt x="1259" y="214"/>
                    <a:pt x="1246" y="214"/>
                    <a:pt x="1237" y="214"/>
                  </a:cubicBezTo>
                  <a:cubicBezTo>
                    <a:pt x="1219" y="214"/>
                    <a:pt x="1199" y="214"/>
                    <a:pt x="1185" y="213"/>
                  </a:cubicBezTo>
                  <a:cubicBezTo>
                    <a:pt x="1185" y="356"/>
                    <a:pt x="1185" y="356"/>
                    <a:pt x="1185" y="356"/>
                  </a:cubicBezTo>
                  <a:cubicBezTo>
                    <a:pt x="1154" y="356"/>
                    <a:pt x="1154" y="356"/>
                    <a:pt x="1154" y="356"/>
                  </a:cubicBezTo>
                  <a:cubicBezTo>
                    <a:pt x="1154" y="6"/>
                    <a:pt x="1154" y="6"/>
                    <a:pt x="1154" y="6"/>
                  </a:cubicBezTo>
                  <a:cubicBezTo>
                    <a:pt x="1187" y="5"/>
                    <a:pt x="1206" y="4"/>
                    <a:pt x="1236" y="4"/>
                  </a:cubicBezTo>
                  <a:cubicBezTo>
                    <a:pt x="1318" y="4"/>
                    <a:pt x="1374" y="26"/>
                    <a:pt x="1374" y="106"/>
                  </a:cubicBezTo>
                  <a:cubicBezTo>
                    <a:pt x="1374" y="109"/>
                    <a:pt x="1374" y="109"/>
                    <a:pt x="1374" y="109"/>
                  </a:cubicBezTo>
                  <a:cubicBezTo>
                    <a:pt x="1374" y="166"/>
                    <a:pt x="1349" y="194"/>
                    <a:pt x="1303" y="207"/>
                  </a:cubicBezTo>
                  <a:cubicBezTo>
                    <a:pt x="1394" y="356"/>
                    <a:pt x="1394" y="356"/>
                    <a:pt x="1394" y="356"/>
                  </a:cubicBezTo>
                  <a:lnTo>
                    <a:pt x="1357" y="356"/>
                  </a:lnTo>
                  <a:close/>
                  <a:moveTo>
                    <a:pt x="1342" y="109"/>
                  </a:moveTo>
                  <a:cubicBezTo>
                    <a:pt x="1342" y="106"/>
                    <a:pt x="1342" y="106"/>
                    <a:pt x="1342" y="106"/>
                  </a:cubicBezTo>
                  <a:cubicBezTo>
                    <a:pt x="1342" y="48"/>
                    <a:pt x="1307" y="33"/>
                    <a:pt x="1236" y="33"/>
                  </a:cubicBezTo>
                  <a:cubicBezTo>
                    <a:pt x="1220" y="33"/>
                    <a:pt x="1201" y="33"/>
                    <a:pt x="1185" y="34"/>
                  </a:cubicBezTo>
                  <a:cubicBezTo>
                    <a:pt x="1185" y="186"/>
                    <a:pt x="1185" y="186"/>
                    <a:pt x="1185" y="186"/>
                  </a:cubicBezTo>
                  <a:cubicBezTo>
                    <a:pt x="1201" y="186"/>
                    <a:pt x="1219" y="186"/>
                    <a:pt x="1237" y="186"/>
                  </a:cubicBezTo>
                  <a:cubicBezTo>
                    <a:pt x="1309" y="186"/>
                    <a:pt x="1342" y="167"/>
                    <a:pt x="1342" y="109"/>
                  </a:cubicBezTo>
                  <a:close/>
                  <a:moveTo>
                    <a:pt x="1648" y="328"/>
                  </a:moveTo>
                  <a:cubicBezTo>
                    <a:pt x="1478" y="328"/>
                    <a:pt x="1478" y="328"/>
                    <a:pt x="1478" y="328"/>
                  </a:cubicBezTo>
                  <a:cubicBezTo>
                    <a:pt x="1478" y="188"/>
                    <a:pt x="1478" y="188"/>
                    <a:pt x="1478" y="188"/>
                  </a:cubicBezTo>
                  <a:cubicBezTo>
                    <a:pt x="1637" y="188"/>
                    <a:pt x="1637" y="188"/>
                    <a:pt x="1637" y="188"/>
                  </a:cubicBezTo>
                  <a:cubicBezTo>
                    <a:pt x="1637" y="159"/>
                    <a:pt x="1637" y="159"/>
                    <a:pt x="1637" y="159"/>
                  </a:cubicBezTo>
                  <a:cubicBezTo>
                    <a:pt x="1478" y="159"/>
                    <a:pt x="1478" y="159"/>
                    <a:pt x="1478" y="159"/>
                  </a:cubicBezTo>
                  <a:cubicBezTo>
                    <a:pt x="1478" y="34"/>
                    <a:pt x="1478" y="34"/>
                    <a:pt x="1478" y="34"/>
                  </a:cubicBezTo>
                  <a:cubicBezTo>
                    <a:pt x="1648" y="34"/>
                    <a:pt x="1648" y="34"/>
                    <a:pt x="1648" y="34"/>
                  </a:cubicBezTo>
                  <a:cubicBezTo>
                    <a:pt x="1648" y="6"/>
                    <a:pt x="1648" y="6"/>
                    <a:pt x="1648" y="6"/>
                  </a:cubicBezTo>
                  <a:cubicBezTo>
                    <a:pt x="1447" y="6"/>
                    <a:pt x="1447" y="6"/>
                    <a:pt x="1447" y="6"/>
                  </a:cubicBezTo>
                  <a:cubicBezTo>
                    <a:pt x="1447" y="356"/>
                    <a:pt x="1447" y="356"/>
                    <a:pt x="1447" y="356"/>
                  </a:cubicBezTo>
                  <a:cubicBezTo>
                    <a:pt x="1648" y="356"/>
                    <a:pt x="1648" y="356"/>
                    <a:pt x="1648" y="356"/>
                  </a:cubicBezTo>
                  <a:lnTo>
                    <a:pt x="1648" y="328"/>
                  </a:lnTo>
                  <a:close/>
                  <a:moveTo>
                    <a:pt x="1928" y="362"/>
                  </a:moveTo>
                  <a:cubicBezTo>
                    <a:pt x="1844" y="362"/>
                    <a:pt x="1795" y="310"/>
                    <a:pt x="1795" y="200"/>
                  </a:cubicBezTo>
                  <a:cubicBezTo>
                    <a:pt x="1795" y="163"/>
                    <a:pt x="1795" y="163"/>
                    <a:pt x="1795" y="163"/>
                  </a:cubicBezTo>
                  <a:cubicBezTo>
                    <a:pt x="1795" y="52"/>
                    <a:pt x="1844" y="0"/>
                    <a:pt x="1928" y="0"/>
                  </a:cubicBezTo>
                  <a:cubicBezTo>
                    <a:pt x="2011" y="0"/>
                    <a:pt x="2059" y="52"/>
                    <a:pt x="2059" y="163"/>
                  </a:cubicBezTo>
                  <a:cubicBezTo>
                    <a:pt x="2059" y="200"/>
                    <a:pt x="2059" y="200"/>
                    <a:pt x="2059" y="200"/>
                  </a:cubicBezTo>
                  <a:cubicBezTo>
                    <a:pt x="2059" y="310"/>
                    <a:pt x="2011" y="362"/>
                    <a:pt x="1928" y="362"/>
                  </a:cubicBezTo>
                  <a:close/>
                  <a:moveTo>
                    <a:pt x="2028" y="200"/>
                  </a:moveTo>
                  <a:cubicBezTo>
                    <a:pt x="2028" y="163"/>
                    <a:pt x="2028" y="163"/>
                    <a:pt x="2028" y="163"/>
                  </a:cubicBezTo>
                  <a:cubicBezTo>
                    <a:pt x="2028" y="62"/>
                    <a:pt x="1986" y="29"/>
                    <a:pt x="1928" y="29"/>
                  </a:cubicBezTo>
                  <a:cubicBezTo>
                    <a:pt x="1869" y="29"/>
                    <a:pt x="1827" y="62"/>
                    <a:pt x="1827" y="163"/>
                  </a:cubicBezTo>
                  <a:cubicBezTo>
                    <a:pt x="1827" y="200"/>
                    <a:pt x="1827" y="200"/>
                    <a:pt x="1827" y="200"/>
                  </a:cubicBezTo>
                  <a:cubicBezTo>
                    <a:pt x="1827" y="301"/>
                    <a:pt x="1869" y="334"/>
                    <a:pt x="1928" y="334"/>
                  </a:cubicBezTo>
                  <a:cubicBezTo>
                    <a:pt x="1986" y="334"/>
                    <a:pt x="2028" y="301"/>
                    <a:pt x="2028" y="200"/>
                  </a:cubicBezTo>
                  <a:close/>
                  <a:moveTo>
                    <a:pt x="2125" y="356"/>
                  </a:moveTo>
                  <a:cubicBezTo>
                    <a:pt x="2157" y="356"/>
                    <a:pt x="2157" y="356"/>
                    <a:pt x="2157" y="356"/>
                  </a:cubicBezTo>
                  <a:cubicBezTo>
                    <a:pt x="2157" y="188"/>
                    <a:pt x="2157" y="188"/>
                    <a:pt x="2157" y="188"/>
                  </a:cubicBezTo>
                  <a:cubicBezTo>
                    <a:pt x="2316" y="188"/>
                    <a:pt x="2316" y="188"/>
                    <a:pt x="2316" y="188"/>
                  </a:cubicBezTo>
                  <a:cubicBezTo>
                    <a:pt x="2316" y="159"/>
                    <a:pt x="2316" y="159"/>
                    <a:pt x="2316" y="159"/>
                  </a:cubicBezTo>
                  <a:cubicBezTo>
                    <a:pt x="2157" y="159"/>
                    <a:pt x="2157" y="159"/>
                    <a:pt x="2157" y="159"/>
                  </a:cubicBezTo>
                  <a:cubicBezTo>
                    <a:pt x="2157" y="34"/>
                    <a:pt x="2157" y="34"/>
                    <a:pt x="2157" y="34"/>
                  </a:cubicBezTo>
                  <a:cubicBezTo>
                    <a:pt x="2327" y="34"/>
                    <a:pt x="2327" y="34"/>
                    <a:pt x="2327" y="34"/>
                  </a:cubicBezTo>
                  <a:cubicBezTo>
                    <a:pt x="2327" y="6"/>
                    <a:pt x="2327" y="6"/>
                    <a:pt x="2327" y="6"/>
                  </a:cubicBezTo>
                  <a:cubicBezTo>
                    <a:pt x="2125" y="6"/>
                    <a:pt x="2125" y="6"/>
                    <a:pt x="2125" y="6"/>
                  </a:cubicBezTo>
                  <a:lnTo>
                    <a:pt x="2125" y="356"/>
                  </a:lnTo>
                  <a:close/>
                  <a:moveTo>
                    <a:pt x="2685" y="328"/>
                  </a:moveTo>
                  <a:cubicBezTo>
                    <a:pt x="2515" y="328"/>
                    <a:pt x="2515" y="328"/>
                    <a:pt x="2515" y="328"/>
                  </a:cubicBezTo>
                  <a:cubicBezTo>
                    <a:pt x="2515" y="188"/>
                    <a:pt x="2515" y="188"/>
                    <a:pt x="2515" y="188"/>
                  </a:cubicBezTo>
                  <a:cubicBezTo>
                    <a:pt x="2674" y="188"/>
                    <a:pt x="2674" y="188"/>
                    <a:pt x="2674" y="188"/>
                  </a:cubicBezTo>
                  <a:cubicBezTo>
                    <a:pt x="2674" y="159"/>
                    <a:pt x="2674" y="159"/>
                    <a:pt x="2674" y="159"/>
                  </a:cubicBezTo>
                  <a:cubicBezTo>
                    <a:pt x="2515" y="159"/>
                    <a:pt x="2515" y="159"/>
                    <a:pt x="2515" y="159"/>
                  </a:cubicBezTo>
                  <a:cubicBezTo>
                    <a:pt x="2515" y="34"/>
                    <a:pt x="2515" y="34"/>
                    <a:pt x="2515" y="34"/>
                  </a:cubicBezTo>
                  <a:cubicBezTo>
                    <a:pt x="2685" y="34"/>
                    <a:pt x="2685" y="34"/>
                    <a:pt x="2685" y="34"/>
                  </a:cubicBezTo>
                  <a:cubicBezTo>
                    <a:pt x="2685" y="6"/>
                    <a:pt x="2685" y="6"/>
                    <a:pt x="2685" y="6"/>
                  </a:cubicBezTo>
                  <a:cubicBezTo>
                    <a:pt x="2483" y="6"/>
                    <a:pt x="2483" y="6"/>
                    <a:pt x="2483" y="6"/>
                  </a:cubicBezTo>
                  <a:cubicBezTo>
                    <a:pt x="2483" y="356"/>
                    <a:pt x="2483" y="356"/>
                    <a:pt x="2483" y="356"/>
                  </a:cubicBezTo>
                  <a:cubicBezTo>
                    <a:pt x="2685" y="356"/>
                    <a:pt x="2685" y="356"/>
                    <a:pt x="2685" y="356"/>
                  </a:cubicBezTo>
                  <a:lnTo>
                    <a:pt x="2685" y="328"/>
                  </a:lnTo>
                  <a:close/>
                  <a:moveTo>
                    <a:pt x="2761" y="356"/>
                  </a:moveTo>
                  <a:cubicBezTo>
                    <a:pt x="2862" y="204"/>
                    <a:pt x="2862" y="204"/>
                    <a:pt x="2862" y="204"/>
                  </a:cubicBezTo>
                  <a:cubicBezTo>
                    <a:pt x="2965" y="356"/>
                    <a:pt x="2965" y="356"/>
                    <a:pt x="2965" y="356"/>
                  </a:cubicBezTo>
                  <a:cubicBezTo>
                    <a:pt x="3004" y="356"/>
                    <a:pt x="3004" y="356"/>
                    <a:pt x="3004" y="356"/>
                  </a:cubicBezTo>
                  <a:cubicBezTo>
                    <a:pt x="2883" y="180"/>
                    <a:pt x="2883" y="180"/>
                    <a:pt x="2883" y="180"/>
                  </a:cubicBezTo>
                  <a:cubicBezTo>
                    <a:pt x="3002" y="6"/>
                    <a:pt x="3002" y="6"/>
                    <a:pt x="3002" y="6"/>
                  </a:cubicBezTo>
                  <a:cubicBezTo>
                    <a:pt x="2966" y="6"/>
                    <a:pt x="2966" y="6"/>
                    <a:pt x="2966" y="6"/>
                  </a:cubicBezTo>
                  <a:cubicBezTo>
                    <a:pt x="2866" y="156"/>
                    <a:pt x="2866" y="156"/>
                    <a:pt x="2866" y="156"/>
                  </a:cubicBezTo>
                  <a:cubicBezTo>
                    <a:pt x="2765" y="6"/>
                    <a:pt x="2765" y="6"/>
                    <a:pt x="2765" y="6"/>
                  </a:cubicBezTo>
                  <a:cubicBezTo>
                    <a:pt x="2727" y="6"/>
                    <a:pt x="2727" y="6"/>
                    <a:pt x="2727" y="6"/>
                  </a:cubicBezTo>
                  <a:cubicBezTo>
                    <a:pt x="2845" y="179"/>
                    <a:pt x="2845" y="179"/>
                    <a:pt x="2845" y="179"/>
                  </a:cubicBezTo>
                  <a:cubicBezTo>
                    <a:pt x="2726" y="356"/>
                    <a:pt x="2726" y="356"/>
                    <a:pt x="2726" y="356"/>
                  </a:cubicBezTo>
                  <a:lnTo>
                    <a:pt x="2761" y="356"/>
                  </a:lnTo>
                  <a:close/>
                  <a:moveTo>
                    <a:pt x="3090" y="356"/>
                  </a:moveTo>
                  <a:cubicBezTo>
                    <a:pt x="3058" y="356"/>
                    <a:pt x="3058" y="356"/>
                    <a:pt x="3058" y="356"/>
                  </a:cubicBezTo>
                  <a:cubicBezTo>
                    <a:pt x="3058" y="6"/>
                    <a:pt x="3058" y="6"/>
                    <a:pt x="3058" y="6"/>
                  </a:cubicBezTo>
                  <a:cubicBezTo>
                    <a:pt x="3086" y="5"/>
                    <a:pt x="3113" y="4"/>
                    <a:pt x="3143" y="4"/>
                  </a:cubicBezTo>
                  <a:cubicBezTo>
                    <a:pt x="3225" y="4"/>
                    <a:pt x="3278" y="25"/>
                    <a:pt x="3278" y="105"/>
                  </a:cubicBezTo>
                  <a:cubicBezTo>
                    <a:pt x="3278" y="111"/>
                    <a:pt x="3278" y="111"/>
                    <a:pt x="3278" y="111"/>
                  </a:cubicBezTo>
                  <a:cubicBezTo>
                    <a:pt x="3278" y="191"/>
                    <a:pt x="3225" y="214"/>
                    <a:pt x="3142" y="214"/>
                  </a:cubicBezTo>
                  <a:cubicBezTo>
                    <a:pt x="3126" y="214"/>
                    <a:pt x="3108" y="214"/>
                    <a:pt x="3090" y="213"/>
                  </a:cubicBezTo>
                  <a:lnTo>
                    <a:pt x="3090" y="356"/>
                  </a:lnTo>
                  <a:close/>
                  <a:moveTo>
                    <a:pt x="3090" y="186"/>
                  </a:moveTo>
                  <a:cubicBezTo>
                    <a:pt x="3109" y="186"/>
                    <a:pt x="3126" y="186"/>
                    <a:pt x="3142" y="186"/>
                  </a:cubicBezTo>
                  <a:cubicBezTo>
                    <a:pt x="3213" y="186"/>
                    <a:pt x="3247" y="169"/>
                    <a:pt x="3247" y="111"/>
                  </a:cubicBezTo>
                  <a:cubicBezTo>
                    <a:pt x="3247" y="105"/>
                    <a:pt x="3247" y="105"/>
                    <a:pt x="3247" y="105"/>
                  </a:cubicBezTo>
                  <a:cubicBezTo>
                    <a:pt x="3246" y="47"/>
                    <a:pt x="3213" y="32"/>
                    <a:pt x="3143" y="32"/>
                  </a:cubicBezTo>
                  <a:cubicBezTo>
                    <a:pt x="3122" y="32"/>
                    <a:pt x="3104" y="33"/>
                    <a:pt x="3090" y="34"/>
                  </a:cubicBezTo>
                  <a:lnTo>
                    <a:pt x="3090" y="186"/>
                  </a:lnTo>
                  <a:close/>
                  <a:moveTo>
                    <a:pt x="3539" y="328"/>
                  </a:moveTo>
                  <a:cubicBezTo>
                    <a:pt x="3369" y="328"/>
                    <a:pt x="3369" y="328"/>
                    <a:pt x="3369" y="328"/>
                  </a:cubicBezTo>
                  <a:cubicBezTo>
                    <a:pt x="3369" y="188"/>
                    <a:pt x="3369" y="188"/>
                    <a:pt x="3369" y="188"/>
                  </a:cubicBezTo>
                  <a:cubicBezTo>
                    <a:pt x="3528" y="188"/>
                    <a:pt x="3528" y="188"/>
                    <a:pt x="3528" y="188"/>
                  </a:cubicBezTo>
                  <a:cubicBezTo>
                    <a:pt x="3528" y="159"/>
                    <a:pt x="3528" y="159"/>
                    <a:pt x="3528" y="159"/>
                  </a:cubicBezTo>
                  <a:cubicBezTo>
                    <a:pt x="3369" y="159"/>
                    <a:pt x="3369" y="159"/>
                    <a:pt x="3369" y="159"/>
                  </a:cubicBezTo>
                  <a:cubicBezTo>
                    <a:pt x="3369" y="34"/>
                    <a:pt x="3369" y="34"/>
                    <a:pt x="3369" y="34"/>
                  </a:cubicBezTo>
                  <a:cubicBezTo>
                    <a:pt x="3539" y="34"/>
                    <a:pt x="3539" y="34"/>
                    <a:pt x="3539" y="34"/>
                  </a:cubicBezTo>
                  <a:cubicBezTo>
                    <a:pt x="3539" y="6"/>
                    <a:pt x="3539" y="6"/>
                    <a:pt x="3539" y="6"/>
                  </a:cubicBezTo>
                  <a:cubicBezTo>
                    <a:pt x="3337" y="6"/>
                    <a:pt x="3337" y="6"/>
                    <a:pt x="3337" y="6"/>
                  </a:cubicBezTo>
                  <a:cubicBezTo>
                    <a:pt x="3337" y="356"/>
                    <a:pt x="3337" y="356"/>
                    <a:pt x="3337" y="356"/>
                  </a:cubicBezTo>
                  <a:cubicBezTo>
                    <a:pt x="3539" y="356"/>
                    <a:pt x="3539" y="356"/>
                    <a:pt x="3539" y="356"/>
                  </a:cubicBezTo>
                  <a:lnTo>
                    <a:pt x="3539" y="328"/>
                  </a:lnTo>
                  <a:close/>
                  <a:moveTo>
                    <a:pt x="3754" y="207"/>
                  </a:moveTo>
                  <a:cubicBezTo>
                    <a:pt x="3845" y="356"/>
                    <a:pt x="3845" y="356"/>
                    <a:pt x="3845" y="356"/>
                  </a:cubicBezTo>
                  <a:cubicBezTo>
                    <a:pt x="3808" y="356"/>
                    <a:pt x="3808" y="356"/>
                    <a:pt x="3808" y="356"/>
                  </a:cubicBezTo>
                  <a:cubicBezTo>
                    <a:pt x="3721" y="213"/>
                    <a:pt x="3721" y="213"/>
                    <a:pt x="3721" y="213"/>
                  </a:cubicBezTo>
                  <a:cubicBezTo>
                    <a:pt x="3710" y="214"/>
                    <a:pt x="3697" y="214"/>
                    <a:pt x="3688" y="214"/>
                  </a:cubicBezTo>
                  <a:cubicBezTo>
                    <a:pt x="3670" y="214"/>
                    <a:pt x="3651" y="214"/>
                    <a:pt x="3637" y="213"/>
                  </a:cubicBezTo>
                  <a:cubicBezTo>
                    <a:pt x="3637" y="356"/>
                    <a:pt x="3637" y="356"/>
                    <a:pt x="3637" y="356"/>
                  </a:cubicBezTo>
                  <a:cubicBezTo>
                    <a:pt x="3605" y="356"/>
                    <a:pt x="3605" y="356"/>
                    <a:pt x="3605" y="356"/>
                  </a:cubicBezTo>
                  <a:cubicBezTo>
                    <a:pt x="3605" y="6"/>
                    <a:pt x="3605" y="6"/>
                    <a:pt x="3605" y="6"/>
                  </a:cubicBezTo>
                  <a:cubicBezTo>
                    <a:pt x="3638" y="5"/>
                    <a:pt x="3658" y="4"/>
                    <a:pt x="3687" y="4"/>
                  </a:cubicBezTo>
                  <a:cubicBezTo>
                    <a:pt x="3769" y="4"/>
                    <a:pt x="3825" y="26"/>
                    <a:pt x="3825" y="106"/>
                  </a:cubicBezTo>
                  <a:cubicBezTo>
                    <a:pt x="3825" y="109"/>
                    <a:pt x="3825" y="109"/>
                    <a:pt x="3825" y="109"/>
                  </a:cubicBezTo>
                  <a:cubicBezTo>
                    <a:pt x="3825" y="166"/>
                    <a:pt x="3800" y="194"/>
                    <a:pt x="3754" y="207"/>
                  </a:cubicBezTo>
                  <a:close/>
                  <a:moveTo>
                    <a:pt x="3793" y="109"/>
                  </a:moveTo>
                  <a:cubicBezTo>
                    <a:pt x="3793" y="106"/>
                    <a:pt x="3793" y="106"/>
                    <a:pt x="3793" y="106"/>
                  </a:cubicBezTo>
                  <a:cubicBezTo>
                    <a:pt x="3793" y="48"/>
                    <a:pt x="3758" y="33"/>
                    <a:pt x="3687" y="33"/>
                  </a:cubicBezTo>
                  <a:cubicBezTo>
                    <a:pt x="3671" y="33"/>
                    <a:pt x="3652" y="33"/>
                    <a:pt x="3637" y="34"/>
                  </a:cubicBezTo>
                  <a:cubicBezTo>
                    <a:pt x="3637" y="186"/>
                    <a:pt x="3637" y="186"/>
                    <a:pt x="3637" y="186"/>
                  </a:cubicBezTo>
                  <a:cubicBezTo>
                    <a:pt x="3652" y="186"/>
                    <a:pt x="3670" y="186"/>
                    <a:pt x="3688" y="186"/>
                  </a:cubicBezTo>
                  <a:cubicBezTo>
                    <a:pt x="3760" y="186"/>
                    <a:pt x="3793" y="167"/>
                    <a:pt x="3793" y="109"/>
                  </a:cubicBezTo>
                  <a:close/>
                  <a:moveTo>
                    <a:pt x="3966" y="356"/>
                  </a:moveTo>
                  <a:cubicBezTo>
                    <a:pt x="3998" y="356"/>
                    <a:pt x="3998" y="356"/>
                    <a:pt x="3998" y="356"/>
                  </a:cubicBezTo>
                  <a:cubicBezTo>
                    <a:pt x="3998" y="34"/>
                    <a:pt x="3998" y="34"/>
                    <a:pt x="3998" y="34"/>
                  </a:cubicBezTo>
                  <a:cubicBezTo>
                    <a:pt x="4112" y="34"/>
                    <a:pt x="4112" y="34"/>
                    <a:pt x="4112" y="34"/>
                  </a:cubicBezTo>
                  <a:cubicBezTo>
                    <a:pt x="4112" y="6"/>
                    <a:pt x="4112" y="6"/>
                    <a:pt x="4112" y="6"/>
                  </a:cubicBezTo>
                  <a:cubicBezTo>
                    <a:pt x="3853" y="6"/>
                    <a:pt x="3853" y="6"/>
                    <a:pt x="3853" y="6"/>
                  </a:cubicBezTo>
                  <a:cubicBezTo>
                    <a:pt x="3853" y="34"/>
                    <a:pt x="3853" y="34"/>
                    <a:pt x="3853" y="34"/>
                  </a:cubicBezTo>
                  <a:cubicBezTo>
                    <a:pt x="3966" y="34"/>
                    <a:pt x="3966" y="34"/>
                    <a:pt x="3966" y="34"/>
                  </a:cubicBezTo>
                  <a:lnTo>
                    <a:pt x="3966" y="356"/>
                  </a:lnTo>
                  <a:close/>
                  <a:moveTo>
                    <a:pt x="4167" y="356"/>
                  </a:moveTo>
                  <a:cubicBezTo>
                    <a:pt x="4198" y="356"/>
                    <a:pt x="4198" y="356"/>
                    <a:pt x="4198" y="356"/>
                  </a:cubicBezTo>
                  <a:cubicBezTo>
                    <a:pt x="4198" y="6"/>
                    <a:pt x="4198" y="6"/>
                    <a:pt x="4198" y="6"/>
                  </a:cubicBezTo>
                  <a:cubicBezTo>
                    <a:pt x="4167" y="6"/>
                    <a:pt x="4167" y="6"/>
                    <a:pt x="4167" y="6"/>
                  </a:cubicBezTo>
                  <a:lnTo>
                    <a:pt x="4167" y="356"/>
                  </a:lnTo>
                  <a:close/>
                  <a:moveTo>
                    <a:pt x="4402" y="171"/>
                  </a:moveTo>
                  <a:cubicBezTo>
                    <a:pt x="4355" y="149"/>
                    <a:pt x="4355" y="149"/>
                    <a:pt x="4355" y="149"/>
                  </a:cubicBezTo>
                  <a:cubicBezTo>
                    <a:pt x="4314" y="130"/>
                    <a:pt x="4296" y="113"/>
                    <a:pt x="4296" y="82"/>
                  </a:cubicBezTo>
                  <a:cubicBezTo>
                    <a:pt x="4296" y="41"/>
                    <a:pt x="4327" y="28"/>
                    <a:pt x="4377" y="28"/>
                  </a:cubicBezTo>
                  <a:cubicBezTo>
                    <a:pt x="4411" y="28"/>
                    <a:pt x="4450" y="32"/>
                    <a:pt x="4471" y="34"/>
                  </a:cubicBezTo>
                  <a:cubicBezTo>
                    <a:pt x="4471" y="9"/>
                    <a:pt x="4471" y="9"/>
                    <a:pt x="4471" y="9"/>
                  </a:cubicBezTo>
                  <a:cubicBezTo>
                    <a:pt x="4454" y="6"/>
                    <a:pt x="4415" y="0"/>
                    <a:pt x="4376" y="0"/>
                  </a:cubicBezTo>
                  <a:cubicBezTo>
                    <a:pt x="4303" y="0"/>
                    <a:pt x="4265" y="25"/>
                    <a:pt x="4265" y="82"/>
                  </a:cubicBezTo>
                  <a:cubicBezTo>
                    <a:pt x="4265" y="129"/>
                    <a:pt x="4293" y="154"/>
                    <a:pt x="4341" y="175"/>
                  </a:cubicBezTo>
                  <a:cubicBezTo>
                    <a:pt x="4388" y="197"/>
                    <a:pt x="4388" y="197"/>
                    <a:pt x="4388" y="197"/>
                  </a:cubicBezTo>
                  <a:cubicBezTo>
                    <a:pt x="4434" y="219"/>
                    <a:pt x="4450" y="236"/>
                    <a:pt x="4450" y="270"/>
                  </a:cubicBezTo>
                  <a:cubicBezTo>
                    <a:pt x="4450" y="318"/>
                    <a:pt x="4421" y="335"/>
                    <a:pt x="4369" y="335"/>
                  </a:cubicBezTo>
                  <a:cubicBezTo>
                    <a:pt x="4330" y="335"/>
                    <a:pt x="4296" y="332"/>
                    <a:pt x="4272" y="329"/>
                  </a:cubicBezTo>
                  <a:cubicBezTo>
                    <a:pt x="4272" y="354"/>
                    <a:pt x="4272" y="354"/>
                    <a:pt x="4272" y="354"/>
                  </a:cubicBezTo>
                  <a:cubicBezTo>
                    <a:pt x="4288" y="357"/>
                    <a:pt x="4328" y="362"/>
                    <a:pt x="4369" y="362"/>
                  </a:cubicBezTo>
                  <a:cubicBezTo>
                    <a:pt x="4444" y="362"/>
                    <a:pt x="4482" y="331"/>
                    <a:pt x="4482" y="270"/>
                  </a:cubicBezTo>
                  <a:cubicBezTo>
                    <a:pt x="4482" y="220"/>
                    <a:pt x="4457" y="196"/>
                    <a:pt x="4402" y="171"/>
                  </a:cubicBezTo>
                  <a:close/>
                  <a:moveTo>
                    <a:pt x="4750" y="328"/>
                  </a:moveTo>
                  <a:cubicBezTo>
                    <a:pt x="4580" y="328"/>
                    <a:pt x="4580" y="328"/>
                    <a:pt x="4580" y="328"/>
                  </a:cubicBezTo>
                  <a:cubicBezTo>
                    <a:pt x="4580" y="188"/>
                    <a:pt x="4580" y="188"/>
                    <a:pt x="4580" y="188"/>
                  </a:cubicBezTo>
                  <a:cubicBezTo>
                    <a:pt x="4739" y="188"/>
                    <a:pt x="4739" y="188"/>
                    <a:pt x="4739" y="188"/>
                  </a:cubicBezTo>
                  <a:cubicBezTo>
                    <a:pt x="4739" y="159"/>
                    <a:pt x="4739" y="159"/>
                    <a:pt x="4739" y="159"/>
                  </a:cubicBezTo>
                  <a:cubicBezTo>
                    <a:pt x="4580" y="159"/>
                    <a:pt x="4580" y="159"/>
                    <a:pt x="4580" y="159"/>
                  </a:cubicBezTo>
                  <a:cubicBezTo>
                    <a:pt x="4580" y="34"/>
                    <a:pt x="4580" y="34"/>
                    <a:pt x="4580" y="34"/>
                  </a:cubicBezTo>
                  <a:cubicBezTo>
                    <a:pt x="4750" y="34"/>
                    <a:pt x="4750" y="34"/>
                    <a:pt x="4750" y="34"/>
                  </a:cubicBezTo>
                  <a:cubicBezTo>
                    <a:pt x="4750" y="6"/>
                    <a:pt x="4750" y="6"/>
                    <a:pt x="4750" y="6"/>
                  </a:cubicBezTo>
                  <a:cubicBezTo>
                    <a:pt x="4548" y="6"/>
                    <a:pt x="4548" y="6"/>
                    <a:pt x="4548" y="6"/>
                  </a:cubicBezTo>
                  <a:cubicBezTo>
                    <a:pt x="4548" y="356"/>
                    <a:pt x="4548" y="356"/>
                    <a:pt x="4548" y="356"/>
                  </a:cubicBezTo>
                  <a:cubicBezTo>
                    <a:pt x="4750" y="356"/>
                    <a:pt x="4750" y="356"/>
                    <a:pt x="4750" y="356"/>
                  </a:cubicBezTo>
                  <a:lnTo>
                    <a:pt x="4750" y="328"/>
                  </a:lnTo>
                  <a:close/>
                  <a:moveTo>
                    <a:pt x="11" y="828"/>
                  </a:moveTo>
                  <a:cubicBezTo>
                    <a:pt x="77" y="828"/>
                    <a:pt x="77" y="828"/>
                    <a:pt x="77" y="828"/>
                  </a:cubicBezTo>
                  <a:cubicBezTo>
                    <a:pt x="77" y="674"/>
                    <a:pt x="77" y="674"/>
                    <a:pt x="77" y="674"/>
                  </a:cubicBezTo>
                  <a:cubicBezTo>
                    <a:pt x="224" y="674"/>
                    <a:pt x="224" y="674"/>
                    <a:pt x="224" y="674"/>
                  </a:cubicBezTo>
                  <a:cubicBezTo>
                    <a:pt x="224" y="621"/>
                    <a:pt x="224" y="621"/>
                    <a:pt x="224" y="621"/>
                  </a:cubicBezTo>
                  <a:cubicBezTo>
                    <a:pt x="77" y="621"/>
                    <a:pt x="77" y="621"/>
                    <a:pt x="77" y="621"/>
                  </a:cubicBezTo>
                  <a:cubicBezTo>
                    <a:pt x="77" y="533"/>
                    <a:pt x="77" y="533"/>
                    <a:pt x="77" y="533"/>
                  </a:cubicBezTo>
                  <a:cubicBezTo>
                    <a:pt x="234" y="533"/>
                    <a:pt x="234" y="533"/>
                    <a:pt x="234" y="533"/>
                  </a:cubicBezTo>
                  <a:cubicBezTo>
                    <a:pt x="234" y="477"/>
                    <a:pt x="234" y="477"/>
                    <a:pt x="234" y="477"/>
                  </a:cubicBezTo>
                  <a:cubicBezTo>
                    <a:pt x="11" y="477"/>
                    <a:pt x="11" y="477"/>
                    <a:pt x="11" y="477"/>
                  </a:cubicBezTo>
                  <a:lnTo>
                    <a:pt x="11" y="828"/>
                  </a:lnTo>
                  <a:close/>
                  <a:moveTo>
                    <a:pt x="499" y="681"/>
                  </a:moveTo>
                  <a:cubicBezTo>
                    <a:pt x="499" y="752"/>
                    <a:pt x="482" y="778"/>
                    <a:pt x="426" y="778"/>
                  </a:cubicBezTo>
                  <a:cubicBezTo>
                    <a:pt x="370" y="778"/>
                    <a:pt x="354" y="752"/>
                    <a:pt x="354" y="681"/>
                  </a:cubicBezTo>
                  <a:cubicBezTo>
                    <a:pt x="354" y="477"/>
                    <a:pt x="354" y="477"/>
                    <a:pt x="354" y="477"/>
                  </a:cubicBezTo>
                  <a:cubicBezTo>
                    <a:pt x="289" y="477"/>
                    <a:pt x="289" y="477"/>
                    <a:pt x="289" y="477"/>
                  </a:cubicBezTo>
                  <a:cubicBezTo>
                    <a:pt x="289" y="684"/>
                    <a:pt x="289" y="684"/>
                    <a:pt x="289" y="684"/>
                  </a:cubicBezTo>
                  <a:cubicBezTo>
                    <a:pt x="289" y="785"/>
                    <a:pt x="337" y="835"/>
                    <a:pt x="426" y="835"/>
                  </a:cubicBezTo>
                  <a:cubicBezTo>
                    <a:pt x="515" y="835"/>
                    <a:pt x="563" y="785"/>
                    <a:pt x="563" y="684"/>
                  </a:cubicBezTo>
                  <a:cubicBezTo>
                    <a:pt x="563" y="477"/>
                    <a:pt x="563" y="477"/>
                    <a:pt x="563" y="477"/>
                  </a:cubicBezTo>
                  <a:cubicBezTo>
                    <a:pt x="499" y="477"/>
                    <a:pt x="499" y="477"/>
                    <a:pt x="499" y="477"/>
                  </a:cubicBezTo>
                  <a:lnTo>
                    <a:pt x="499" y="681"/>
                  </a:lnTo>
                  <a:close/>
                  <a:moveTo>
                    <a:pt x="612" y="532"/>
                  </a:moveTo>
                  <a:cubicBezTo>
                    <a:pt x="716" y="532"/>
                    <a:pt x="716" y="532"/>
                    <a:pt x="716" y="532"/>
                  </a:cubicBezTo>
                  <a:cubicBezTo>
                    <a:pt x="716" y="828"/>
                    <a:pt x="716" y="828"/>
                    <a:pt x="716" y="828"/>
                  </a:cubicBezTo>
                  <a:cubicBezTo>
                    <a:pt x="782" y="828"/>
                    <a:pt x="782" y="828"/>
                    <a:pt x="782" y="828"/>
                  </a:cubicBezTo>
                  <a:cubicBezTo>
                    <a:pt x="782" y="532"/>
                    <a:pt x="782" y="532"/>
                    <a:pt x="782" y="532"/>
                  </a:cubicBezTo>
                  <a:cubicBezTo>
                    <a:pt x="887" y="532"/>
                    <a:pt x="887" y="532"/>
                    <a:pt x="887" y="532"/>
                  </a:cubicBezTo>
                  <a:cubicBezTo>
                    <a:pt x="887" y="477"/>
                    <a:pt x="887" y="477"/>
                    <a:pt x="887" y="477"/>
                  </a:cubicBezTo>
                  <a:cubicBezTo>
                    <a:pt x="612" y="477"/>
                    <a:pt x="612" y="477"/>
                    <a:pt x="612" y="477"/>
                  </a:cubicBezTo>
                  <a:lnTo>
                    <a:pt x="612" y="532"/>
                  </a:lnTo>
                  <a:close/>
                  <a:moveTo>
                    <a:pt x="1145" y="681"/>
                  </a:moveTo>
                  <a:cubicBezTo>
                    <a:pt x="1145" y="752"/>
                    <a:pt x="1128" y="778"/>
                    <a:pt x="1073" y="778"/>
                  </a:cubicBezTo>
                  <a:cubicBezTo>
                    <a:pt x="1017" y="778"/>
                    <a:pt x="1000" y="752"/>
                    <a:pt x="1000" y="681"/>
                  </a:cubicBezTo>
                  <a:cubicBezTo>
                    <a:pt x="1000" y="477"/>
                    <a:pt x="1000" y="477"/>
                    <a:pt x="1000" y="477"/>
                  </a:cubicBezTo>
                  <a:cubicBezTo>
                    <a:pt x="935" y="477"/>
                    <a:pt x="935" y="477"/>
                    <a:pt x="935" y="477"/>
                  </a:cubicBezTo>
                  <a:cubicBezTo>
                    <a:pt x="935" y="684"/>
                    <a:pt x="935" y="684"/>
                    <a:pt x="935" y="684"/>
                  </a:cubicBezTo>
                  <a:cubicBezTo>
                    <a:pt x="935" y="785"/>
                    <a:pt x="983" y="835"/>
                    <a:pt x="1073" y="835"/>
                  </a:cubicBezTo>
                  <a:cubicBezTo>
                    <a:pt x="1161" y="835"/>
                    <a:pt x="1210" y="785"/>
                    <a:pt x="1210" y="684"/>
                  </a:cubicBezTo>
                  <a:cubicBezTo>
                    <a:pt x="1210" y="477"/>
                    <a:pt x="1210" y="477"/>
                    <a:pt x="1210" y="477"/>
                  </a:cubicBezTo>
                  <a:cubicBezTo>
                    <a:pt x="1145" y="477"/>
                    <a:pt x="1145" y="477"/>
                    <a:pt x="1145" y="477"/>
                  </a:cubicBezTo>
                  <a:lnTo>
                    <a:pt x="1145" y="681"/>
                  </a:lnTo>
                  <a:close/>
                  <a:moveTo>
                    <a:pt x="1474" y="685"/>
                  </a:moveTo>
                  <a:cubicBezTo>
                    <a:pt x="1556" y="827"/>
                    <a:pt x="1556" y="827"/>
                    <a:pt x="1556" y="827"/>
                  </a:cubicBezTo>
                  <a:cubicBezTo>
                    <a:pt x="1486" y="827"/>
                    <a:pt x="1486" y="827"/>
                    <a:pt x="1486" y="827"/>
                  </a:cubicBezTo>
                  <a:cubicBezTo>
                    <a:pt x="1409" y="698"/>
                    <a:pt x="1409" y="698"/>
                    <a:pt x="1409" y="698"/>
                  </a:cubicBezTo>
                  <a:cubicBezTo>
                    <a:pt x="1400" y="698"/>
                    <a:pt x="1389" y="698"/>
                    <a:pt x="1378" y="698"/>
                  </a:cubicBezTo>
                  <a:cubicBezTo>
                    <a:pt x="1346" y="698"/>
                    <a:pt x="1346" y="698"/>
                    <a:pt x="1346" y="698"/>
                  </a:cubicBezTo>
                  <a:cubicBezTo>
                    <a:pt x="1346" y="827"/>
                    <a:pt x="1346" y="827"/>
                    <a:pt x="1346" y="827"/>
                  </a:cubicBezTo>
                  <a:cubicBezTo>
                    <a:pt x="1282" y="827"/>
                    <a:pt x="1282" y="827"/>
                    <a:pt x="1282" y="827"/>
                  </a:cubicBezTo>
                  <a:cubicBezTo>
                    <a:pt x="1282" y="477"/>
                    <a:pt x="1282" y="477"/>
                    <a:pt x="1282" y="477"/>
                  </a:cubicBezTo>
                  <a:cubicBezTo>
                    <a:pt x="1313" y="476"/>
                    <a:pt x="1345" y="475"/>
                    <a:pt x="1380" y="475"/>
                  </a:cubicBezTo>
                  <a:cubicBezTo>
                    <a:pt x="1464" y="475"/>
                    <a:pt x="1534" y="492"/>
                    <a:pt x="1534" y="584"/>
                  </a:cubicBezTo>
                  <a:cubicBezTo>
                    <a:pt x="1534" y="588"/>
                    <a:pt x="1534" y="588"/>
                    <a:pt x="1534" y="588"/>
                  </a:cubicBezTo>
                  <a:cubicBezTo>
                    <a:pt x="1534" y="641"/>
                    <a:pt x="1511" y="669"/>
                    <a:pt x="1474" y="685"/>
                  </a:cubicBezTo>
                  <a:close/>
                  <a:moveTo>
                    <a:pt x="1469" y="585"/>
                  </a:moveTo>
                  <a:cubicBezTo>
                    <a:pt x="1469" y="531"/>
                    <a:pt x="1432" y="531"/>
                    <a:pt x="1346" y="531"/>
                  </a:cubicBezTo>
                  <a:cubicBezTo>
                    <a:pt x="1346" y="646"/>
                    <a:pt x="1346" y="646"/>
                    <a:pt x="1346" y="646"/>
                  </a:cubicBezTo>
                  <a:cubicBezTo>
                    <a:pt x="1358" y="646"/>
                    <a:pt x="1370" y="646"/>
                    <a:pt x="1382" y="646"/>
                  </a:cubicBezTo>
                  <a:cubicBezTo>
                    <a:pt x="1443" y="646"/>
                    <a:pt x="1469" y="633"/>
                    <a:pt x="1469" y="588"/>
                  </a:cubicBezTo>
                  <a:lnTo>
                    <a:pt x="1469" y="585"/>
                  </a:lnTo>
                  <a:close/>
                  <a:moveTo>
                    <a:pt x="1601" y="828"/>
                  </a:moveTo>
                  <a:cubicBezTo>
                    <a:pt x="1824" y="828"/>
                    <a:pt x="1824" y="828"/>
                    <a:pt x="1824" y="828"/>
                  </a:cubicBezTo>
                  <a:cubicBezTo>
                    <a:pt x="1824" y="773"/>
                    <a:pt x="1824" y="773"/>
                    <a:pt x="1824" y="773"/>
                  </a:cubicBezTo>
                  <a:cubicBezTo>
                    <a:pt x="1667" y="773"/>
                    <a:pt x="1667" y="773"/>
                    <a:pt x="1667" y="773"/>
                  </a:cubicBezTo>
                  <a:cubicBezTo>
                    <a:pt x="1667" y="674"/>
                    <a:pt x="1667" y="674"/>
                    <a:pt x="1667" y="674"/>
                  </a:cubicBezTo>
                  <a:cubicBezTo>
                    <a:pt x="1814" y="674"/>
                    <a:pt x="1814" y="674"/>
                    <a:pt x="1814" y="674"/>
                  </a:cubicBezTo>
                  <a:cubicBezTo>
                    <a:pt x="1814" y="621"/>
                    <a:pt x="1814" y="621"/>
                    <a:pt x="1814" y="621"/>
                  </a:cubicBezTo>
                  <a:cubicBezTo>
                    <a:pt x="1667" y="621"/>
                    <a:pt x="1667" y="621"/>
                    <a:pt x="1667" y="621"/>
                  </a:cubicBezTo>
                  <a:cubicBezTo>
                    <a:pt x="1667" y="532"/>
                    <a:pt x="1667" y="532"/>
                    <a:pt x="1667" y="532"/>
                  </a:cubicBezTo>
                  <a:cubicBezTo>
                    <a:pt x="1824" y="532"/>
                    <a:pt x="1824" y="532"/>
                    <a:pt x="1824" y="532"/>
                  </a:cubicBezTo>
                  <a:cubicBezTo>
                    <a:pt x="1824" y="477"/>
                    <a:pt x="1824" y="477"/>
                    <a:pt x="1824" y="477"/>
                  </a:cubicBezTo>
                  <a:cubicBezTo>
                    <a:pt x="1601" y="477"/>
                    <a:pt x="1601" y="477"/>
                    <a:pt x="1601" y="477"/>
                  </a:cubicBezTo>
                  <a:lnTo>
                    <a:pt x="1601" y="828"/>
                  </a:lnTo>
                  <a:close/>
                  <a:moveTo>
                    <a:pt x="2197" y="617"/>
                  </a:moveTo>
                  <a:cubicBezTo>
                    <a:pt x="2044" y="617"/>
                    <a:pt x="2044" y="617"/>
                    <a:pt x="2044" y="617"/>
                  </a:cubicBezTo>
                  <a:cubicBezTo>
                    <a:pt x="2044" y="477"/>
                    <a:pt x="2044" y="477"/>
                    <a:pt x="2044" y="477"/>
                  </a:cubicBezTo>
                  <a:cubicBezTo>
                    <a:pt x="1978" y="477"/>
                    <a:pt x="1978" y="477"/>
                    <a:pt x="1978" y="477"/>
                  </a:cubicBezTo>
                  <a:cubicBezTo>
                    <a:pt x="1978" y="828"/>
                    <a:pt x="1978" y="828"/>
                    <a:pt x="1978" y="828"/>
                  </a:cubicBezTo>
                  <a:cubicBezTo>
                    <a:pt x="2044" y="828"/>
                    <a:pt x="2044" y="828"/>
                    <a:pt x="2044" y="828"/>
                  </a:cubicBezTo>
                  <a:cubicBezTo>
                    <a:pt x="2044" y="673"/>
                    <a:pt x="2044" y="673"/>
                    <a:pt x="2044" y="673"/>
                  </a:cubicBezTo>
                  <a:cubicBezTo>
                    <a:pt x="2197" y="673"/>
                    <a:pt x="2197" y="673"/>
                    <a:pt x="2197" y="673"/>
                  </a:cubicBezTo>
                  <a:cubicBezTo>
                    <a:pt x="2197" y="828"/>
                    <a:pt x="2197" y="828"/>
                    <a:pt x="2197" y="828"/>
                  </a:cubicBezTo>
                  <a:cubicBezTo>
                    <a:pt x="2263" y="828"/>
                    <a:pt x="2263" y="828"/>
                    <a:pt x="2263" y="828"/>
                  </a:cubicBezTo>
                  <a:cubicBezTo>
                    <a:pt x="2263" y="477"/>
                    <a:pt x="2263" y="477"/>
                    <a:pt x="2263" y="477"/>
                  </a:cubicBezTo>
                  <a:cubicBezTo>
                    <a:pt x="2197" y="477"/>
                    <a:pt x="2197" y="477"/>
                    <a:pt x="2197" y="477"/>
                  </a:cubicBezTo>
                  <a:lnTo>
                    <a:pt x="2197" y="617"/>
                  </a:lnTo>
                  <a:close/>
                  <a:moveTo>
                    <a:pt x="2338" y="828"/>
                  </a:moveTo>
                  <a:cubicBezTo>
                    <a:pt x="2560" y="828"/>
                    <a:pt x="2560" y="828"/>
                    <a:pt x="2560" y="828"/>
                  </a:cubicBezTo>
                  <a:cubicBezTo>
                    <a:pt x="2560" y="773"/>
                    <a:pt x="2560" y="773"/>
                    <a:pt x="2560" y="773"/>
                  </a:cubicBezTo>
                  <a:cubicBezTo>
                    <a:pt x="2404" y="773"/>
                    <a:pt x="2404" y="773"/>
                    <a:pt x="2404" y="773"/>
                  </a:cubicBezTo>
                  <a:cubicBezTo>
                    <a:pt x="2404" y="674"/>
                    <a:pt x="2404" y="674"/>
                    <a:pt x="2404" y="674"/>
                  </a:cubicBezTo>
                  <a:cubicBezTo>
                    <a:pt x="2550" y="674"/>
                    <a:pt x="2550" y="674"/>
                    <a:pt x="2550" y="674"/>
                  </a:cubicBezTo>
                  <a:cubicBezTo>
                    <a:pt x="2550" y="621"/>
                    <a:pt x="2550" y="621"/>
                    <a:pt x="2550" y="621"/>
                  </a:cubicBezTo>
                  <a:cubicBezTo>
                    <a:pt x="2404" y="621"/>
                    <a:pt x="2404" y="621"/>
                    <a:pt x="2404" y="621"/>
                  </a:cubicBezTo>
                  <a:cubicBezTo>
                    <a:pt x="2404" y="532"/>
                    <a:pt x="2404" y="532"/>
                    <a:pt x="2404" y="532"/>
                  </a:cubicBezTo>
                  <a:cubicBezTo>
                    <a:pt x="2560" y="532"/>
                    <a:pt x="2560" y="532"/>
                    <a:pt x="2560" y="532"/>
                  </a:cubicBezTo>
                  <a:cubicBezTo>
                    <a:pt x="2560" y="477"/>
                    <a:pt x="2560" y="477"/>
                    <a:pt x="2560" y="477"/>
                  </a:cubicBezTo>
                  <a:cubicBezTo>
                    <a:pt x="2338" y="477"/>
                    <a:pt x="2338" y="477"/>
                    <a:pt x="2338" y="477"/>
                  </a:cubicBezTo>
                  <a:lnTo>
                    <a:pt x="2338" y="828"/>
                  </a:lnTo>
                  <a:close/>
                  <a:moveTo>
                    <a:pt x="2800" y="477"/>
                  </a:moveTo>
                  <a:cubicBezTo>
                    <a:pt x="2906" y="828"/>
                    <a:pt x="2906" y="828"/>
                    <a:pt x="2906" y="828"/>
                  </a:cubicBezTo>
                  <a:cubicBezTo>
                    <a:pt x="2837" y="828"/>
                    <a:pt x="2837" y="828"/>
                    <a:pt x="2837" y="828"/>
                  </a:cubicBezTo>
                  <a:cubicBezTo>
                    <a:pt x="2807" y="730"/>
                    <a:pt x="2807" y="730"/>
                    <a:pt x="2807" y="730"/>
                  </a:cubicBezTo>
                  <a:cubicBezTo>
                    <a:pt x="2694" y="730"/>
                    <a:pt x="2694" y="730"/>
                    <a:pt x="2694" y="730"/>
                  </a:cubicBezTo>
                  <a:cubicBezTo>
                    <a:pt x="2663" y="828"/>
                    <a:pt x="2663" y="828"/>
                    <a:pt x="2663" y="828"/>
                  </a:cubicBezTo>
                  <a:cubicBezTo>
                    <a:pt x="2596" y="828"/>
                    <a:pt x="2596" y="828"/>
                    <a:pt x="2596" y="828"/>
                  </a:cubicBezTo>
                  <a:cubicBezTo>
                    <a:pt x="2702" y="477"/>
                    <a:pt x="2702" y="477"/>
                    <a:pt x="2702" y="477"/>
                  </a:cubicBezTo>
                  <a:lnTo>
                    <a:pt x="2800" y="477"/>
                  </a:lnTo>
                  <a:close/>
                  <a:moveTo>
                    <a:pt x="2794" y="675"/>
                  </a:moveTo>
                  <a:cubicBezTo>
                    <a:pt x="2765" y="579"/>
                    <a:pt x="2765" y="579"/>
                    <a:pt x="2765" y="579"/>
                  </a:cubicBezTo>
                  <a:cubicBezTo>
                    <a:pt x="2760" y="561"/>
                    <a:pt x="2756" y="542"/>
                    <a:pt x="2753" y="524"/>
                  </a:cubicBezTo>
                  <a:cubicBezTo>
                    <a:pt x="2749" y="524"/>
                    <a:pt x="2749" y="524"/>
                    <a:pt x="2749" y="524"/>
                  </a:cubicBezTo>
                  <a:cubicBezTo>
                    <a:pt x="2745" y="542"/>
                    <a:pt x="2741" y="561"/>
                    <a:pt x="2736" y="579"/>
                  </a:cubicBezTo>
                  <a:cubicBezTo>
                    <a:pt x="2707" y="675"/>
                    <a:pt x="2707" y="675"/>
                    <a:pt x="2707" y="675"/>
                  </a:cubicBezTo>
                  <a:lnTo>
                    <a:pt x="2794" y="675"/>
                  </a:lnTo>
                  <a:close/>
                  <a:moveTo>
                    <a:pt x="3021" y="477"/>
                  </a:moveTo>
                  <a:cubicBezTo>
                    <a:pt x="2955" y="477"/>
                    <a:pt x="2955" y="477"/>
                    <a:pt x="2955" y="477"/>
                  </a:cubicBezTo>
                  <a:cubicBezTo>
                    <a:pt x="2955" y="828"/>
                    <a:pt x="2955" y="828"/>
                    <a:pt x="2955" y="828"/>
                  </a:cubicBezTo>
                  <a:cubicBezTo>
                    <a:pt x="3169" y="828"/>
                    <a:pt x="3169" y="828"/>
                    <a:pt x="3169" y="828"/>
                  </a:cubicBezTo>
                  <a:cubicBezTo>
                    <a:pt x="3169" y="772"/>
                    <a:pt x="3169" y="772"/>
                    <a:pt x="3169" y="772"/>
                  </a:cubicBezTo>
                  <a:cubicBezTo>
                    <a:pt x="3021" y="772"/>
                    <a:pt x="3021" y="772"/>
                    <a:pt x="3021" y="772"/>
                  </a:cubicBezTo>
                  <a:lnTo>
                    <a:pt x="3021" y="477"/>
                  </a:lnTo>
                  <a:close/>
                  <a:moveTo>
                    <a:pt x="3141" y="532"/>
                  </a:moveTo>
                  <a:cubicBezTo>
                    <a:pt x="3245" y="532"/>
                    <a:pt x="3245" y="532"/>
                    <a:pt x="3245" y="532"/>
                  </a:cubicBezTo>
                  <a:cubicBezTo>
                    <a:pt x="3245" y="828"/>
                    <a:pt x="3245" y="828"/>
                    <a:pt x="3245" y="828"/>
                  </a:cubicBezTo>
                  <a:cubicBezTo>
                    <a:pt x="3311" y="828"/>
                    <a:pt x="3311" y="828"/>
                    <a:pt x="3311" y="828"/>
                  </a:cubicBezTo>
                  <a:cubicBezTo>
                    <a:pt x="3311" y="532"/>
                    <a:pt x="3311" y="532"/>
                    <a:pt x="3311" y="532"/>
                  </a:cubicBezTo>
                  <a:cubicBezTo>
                    <a:pt x="3416" y="532"/>
                    <a:pt x="3416" y="532"/>
                    <a:pt x="3416" y="532"/>
                  </a:cubicBezTo>
                  <a:cubicBezTo>
                    <a:pt x="3416" y="477"/>
                    <a:pt x="3416" y="477"/>
                    <a:pt x="3416" y="477"/>
                  </a:cubicBezTo>
                  <a:cubicBezTo>
                    <a:pt x="3141" y="477"/>
                    <a:pt x="3141" y="477"/>
                    <a:pt x="3141" y="477"/>
                  </a:cubicBezTo>
                  <a:lnTo>
                    <a:pt x="3141" y="532"/>
                  </a:lnTo>
                  <a:close/>
                  <a:moveTo>
                    <a:pt x="3685" y="617"/>
                  </a:moveTo>
                  <a:cubicBezTo>
                    <a:pt x="3532" y="617"/>
                    <a:pt x="3532" y="617"/>
                    <a:pt x="3532" y="617"/>
                  </a:cubicBezTo>
                  <a:cubicBezTo>
                    <a:pt x="3532" y="477"/>
                    <a:pt x="3532" y="477"/>
                    <a:pt x="3532" y="477"/>
                  </a:cubicBezTo>
                  <a:cubicBezTo>
                    <a:pt x="3466" y="477"/>
                    <a:pt x="3466" y="477"/>
                    <a:pt x="3466" y="477"/>
                  </a:cubicBezTo>
                  <a:cubicBezTo>
                    <a:pt x="3466" y="828"/>
                    <a:pt x="3466" y="828"/>
                    <a:pt x="3466" y="828"/>
                  </a:cubicBezTo>
                  <a:cubicBezTo>
                    <a:pt x="3532" y="828"/>
                    <a:pt x="3532" y="828"/>
                    <a:pt x="3532" y="828"/>
                  </a:cubicBezTo>
                  <a:cubicBezTo>
                    <a:pt x="3532" y="673"/>
                    <a:pt x="3532" y="673"/>
                    <a:pt x="3532" y="673"/>
                  </a:cubicBezTo>
                  <a:cubicBezTo>
                    <a:pt x="3685" y="673"/>
                    <a:pt x="3685" y="673"/>
                    <a:pt x="3685" y="673"/>
                  </a:cubicBezTo>
                  <a:cubicBezTo>
                    <a:pt x="3685" y="828"/>
                    <a:pt x="3685" y="828"/>
                    <a:pt x="3685" y="828"/>
                  </a:cubicBezTo>
                  <a:cubicBezTo>
                    <a:pt x="3751" y="828"/>
                    <a:pt x="3751" y="828"/>
                    <a:pt x="3751" y="828"/>
                  </a:cubicBezTo>
                  <a:cubicBezTo>
                    <a:pt x="3751" y="477"/>
                    <a:pt x="3751" y="477"/>
                    <a:pt x="3751" y="477"/>
                  </a:cubicBezTo>
                  <a:cubicBezTo>
                    <a:pt x="3685" y="477"/>
                    <a:pt x="3685" y="477"/>
                    <a:pt x="3685" y="477"/>
                  </a:cubicBezTo>
                  <a:lnTo>
                    <a:pt x="3685" y="617"/>
                  </a:lnTo>
                  <a:close/>
                  <a:moveTo>
                    <a:pt x="4189" y="630"/>
                  </a:moveTo>
                  <a:cubicBezTo>
                    <a:pt x="4189" y="674"/>
                    <a:pt x="4189" y="674"/>
                    <a:pt x="4189" y="674"/>
                  </a:cubicBezTo>
                  <a:cubicBezTo>
                    <a:pt x="4189" y="777"/>
                    <a:pt x="4144" y="830"/>
                    <a:pt x="4028" y="830"/>
                  </a:cubicBezTo>
                  <a:cubicBezTo>
                    <a:pt x="3985" y="830"/>
                    <a:pt x="3961" y="829"/>
                    <a:pt x="3918" y="828"/>
                  </a:cubicBezTo>
                  <a:cubicBezTo>
                    <a:pt x="3918" y="477"/>
                    <a:pt x="3918" y="477"/>
                    <a:pt x="3918" y="477"/>
                  </a:cubicBezTo>
                  <a:cubicBezTo>
                    <a:pt x="3961" y="476"/>
                    <a:pt x="3982" y="475"/>
                    <a:pt x="4028" y="475"/>
                  </a:cubicBezTo>
                  <a:cubicBezTo>
                    <a:pt x="4141" y="475"/>
                    <a:pt x="4189" y="527"/>
                    <a:pt x="4189" y="630"/>
                  </a:cubicBezTo>
                  <a:close/>
                  <a:moveTo>
                    <a:pt x="4124" y="630"/>
                  </a:moveTo>
                  <a:cubicBezTo>
                    <a:pt x="4124" y="553"/>
                    <a:pt x="4094" y="531"/>
                    <a:pt x="4026" y="531"/>
                  </a:cubicBezTo>
                  <a:cubicBezTo>
                    <a:pt x="3983" y="531"/>
                    <a:pt x="3983" y="531"/>
                    <a:pt x="3983" y="531"/>
                  </a:cubicBezTo>
                  <a:cubicBezTo>
                    <a:pt x="3983" y="775"/>
                    <a:pt x="3983" y="775"/>
                    <a:pt x="3983" y="775"/>
                  </a:cubicBezTo>
                  <a:cubicBezTo>
                    <a:pt x="4026" y="775"/>
                    <a:pt x="4026" y="775"/>
                    <a:pt x="4026" y="775"/>
                  </a:cubicBezTo>
                  <a:cubicBezTo>
                    <a:pt x="4094" y="775"/>
                    <a:pt x="4124" y="750"/>
                    <a:pt x="4124" y="674"/>
                  </a:cubicBezTo>
                  <a:lnTo>
                    <a:pt x="4124" y="630"/>
                  </a:lnTo>
                  <a:close/>
                  <a:moveTo>
                    <a:pt x="4251" y="828"/>
                  </a:moveTo>
                  <a:cubicBezTo>
                    <a:pt x="4474" y="828"/>
                    <a:pt x="4474" y="828"/>
                    <a:pt x="4474" y="828"/>
                  </a:cubicBezTo>
                  <a:cubicBezTo>
                    <a:pt x="4474" y="773"/>
                    <a:pt x="4474" y="773"/>
                    <a:pt x="4474" y="773"/>
                  </a:cubicBezTo>
                  <a:cubicBezTo>
                    <a:pt x="4317" y="773"/>
                    <a:pt x="4317" y="773"/>
                    <a:pt x="4317" y="773"/>
                  </a:cubicBezTo>
                  <a:cubicBezTo>
                    <a:pt x="4317" y="674"/>
                    <a:pt x="4317" y="674"/>
                    <a:pt x="4317" y="674"/>
                  </a:cubicBezTo>
                  <a:cubicBezTo>
                    <a:pt x="4464" y="674"/>
                    <a:pt x="4464" y="674"/>
                    <a:pt x="4464" y="674"/>
                  </a:cubicBezTo>
                  <a:cubicBezTo>
                    <a:pt x="4464" y="621"/>
                    <a:pt x="4464" y="621"/>
                    <a:pt x="4464" y="621"/>
                  </a:cubicBezTo>
                  <a:cubicBezTo>
                    <a:pt x="4317" y="621"/>
                    <a:pt x="4317" y="621"/>
                    <a:pt x="4317" y="621"/>
                  </a:cubicBezTo>
                  <a:cubicBezTo>
                    <a:pt x="4317" y="532"/>
                    <a:pt x="4317" y="532"/>
                    <a:pt x="4317" y="532"/>
                  </a:cubicBezTo>
                  <a:cubicBezTo>
                    <a:pt x="4474" y="532"/>
                    <a:pt x="4474" y="532"/>
                    <a:pt x="4474" y="532"/>
                  </a:cubicBezTo>
                  <a:cubicBezTo>
                    <a:pt x="4474" y="477"/>
                    <a:pt x="4474" y="477"/>
                    <a:pt x="4474" y="477"/>
                  </a:cubicBezTo>
                  <a:cubicBezTo>
                    <a:pt x="4251" y="477"/>
                    <a:pt x="4251" y="477"/>
                    <a:pt x="4251" y="477"/>
                  </a:cubicBezTo>
                  <a:lnTo>
                    <a:pt x="4251" y="828"/>
                  </a:lnTo>
                  <a:close/>
                  <a:moveTo>
                    <a:pt x="4680" y="626"/>
                  </a:moveTo>
                  <a:cubicBezTo>
                    <a:pt x="4632" y="607"/>
                    <a:pt x="4632" y="607"/>
                    <a:pt x="4632" y="607"/>
                  </a:cubicBezTo>
                  <a:cubicBezTo>
                    <a:pt x="4597" y="593"/>
                    <a:pt x="4588" y="582"/>
                    <a:pt x="4588" y="561"/>
                  </a:cubicBezTo>
                  <a:cubicBezTo>
                    <a:pt x="4588" y="533"/>
                    <a:pt x="4610" y="525"/>
                    <a:pt x="4651" y="525"/>
                  </a:cubicBezTo>
                  <a:cubicBezTo>
                    <a:pt x="4687" y="525"/>
                    <a:pt x="4723" y="529"/>
                    <a:pt x="4750" y="532"/>
                  </a:cubicBezTo>
                  <a:cubicBezTo>
                    <a:pt x="4750" y="482"/>
                    <a:pt x="4750" y="482"/>
                    <a:pt x="4750" y="482"/>
                  </a:cubicBezTo>
                  <a:cubicBezTo>
                    <a:pt x="4734" y="477"/>
                    <a:pt x="4692" y="470"/>
                    <a:pt x="4648" y="470"/>
                  </a:cubicBezTo>
                  <a:cubicBezTo>
                    <a:pt x="4565" y="470"/>
                    <a:pt x="4523" y="495"/>
                    <a:pt x="4523" y="563"/>
                  </a:cubicBezTo>
                  <a:cubicBezTo>
                    <a:pt x="4523" y="614"/>
                    <a:pt x="4550" y="643"/>
                    <a:pt x="4602" y="665"/>
                  </a:cubicBezTo>
                  <a:cubicBezTo>
                    <a:pt x="4655" y="686"/>
                    <a:pt x="4655" y="686"/>
                    <a:pt x="4655" y="686"/>
                  </a:cubicBezTo>
                  <a:cubicBezTo>
                    <a:pt x="4690" y="701"/>
                    <a:pt x="4699" y="713"/>
                    <a:pt x="4699" y="736"/>
                  </a:cubicBezTo>
                  <a:cubicBezTo>
                    <a:pt x="4699" y="768"/>
                    <a:pt x="4679" y="779"/>
                    <a:pt x="4636" y="779"/>
                  </a:cubicBezTo>
                  <a:cubicBezTo>
                    <a:pt x="4592" y="779"/>
                    <a:pt x="4560" y="777"/>
                    <a:pt x="4531" y="774"/>
                  </a:cubicBezTo>
                  <a:cubicBezTo>
                    <a:pt x="4531" y="824"/>
                    <a:pt x="4531" y="824"/>
                    <a:pt x="4531" y="824"/>
                  </a:cubicBezTo>
                  <a:cubicBezTo>
                    <a:pt x="4548" y="829"/>
                    <a:pt x="4596" y="835"/>
                    <a:pt x="4641" y="835"/>
                  </a:cubicBezTo>
                  <a:cubicBezTo>
                    <a:pt x="4720" y="835"/>
                    <a:pt x="4766" y="799"/>
                    <a:pt x="4766" y="736"/>
                  </a:cubicBezTo>
                  <a:cubicBezTo>
                    <a:pt x="4766" y="676"/>
                    <a:pt x="4741" y="651"/>
                    <a:pt x="4680" y="626"/>
                  </a:cubicBezTo>
                  <a:close/>
                  <a:moveTo>
                    <a:pt x="4826" y="828"/>
                  </a:moveTo>
                  <a:cubicBezTo>
                    <a:pt x="4892" y="828"/>
                    <a:pt x="4892" y="828"/>
                    <a:pt x="4892" y="828"/>
                  </a:cubicBezTo>
                  <a:cubicBezTo>
                    <a:pt x="4892" y="477"/>
                    <a:pt x="4892" y="477"/>
                    <a:pt x="4892" y="477"/>
                  </a:cubicBezTo>
                  <a:cubicBezTo>
                    <a:pt x="4826" y="477"/>
                    <a:pt x="4826" y="477"/>
                    <a:pt x="4826" y="477"/>
                  </a:cubicBezTo>
                  <a:lnTo>
                    <a:pt x="4826" y="828"/>
                  </a:lnTo>
                  <a:close/>
                  <a:moveTo>
                    <a:pt x="5152" y="776"/>
                  </a:moveTo>
                  <a:cubicBezTo>
                    <a:pt x="5140" y="777"/>
                    <a:pt x="5122" y="778"/>
                    <a:pt x="5105" y="778"/>
                  </a:cubicBezTo>
                  <a:cubicBezTo>
                    <a:pt x="5048" y="778"/>
                    <a:pt x="5019" y="757"/>
                    <a:pt x="5019" y="677"/>
                  </a:cubicBezTo>
                  <a:cubicBezTo>
                    <a:pt x="5019" y="628"/>
                    <a:pt x="5019" y="628"/>
                    <a:pt x="5019" y="628"/>
                  </a:cubicBezTo>
                  <a:cubicBezTo>
                    <a:pt x="5019" y="541"/>
                    <a:pt x="5056" y="528"/>
                    <a:pt x="5113" y="528"/>
                  </a:cubicBezTo>
                  <a:cubicBezTo>
                    <a:pt x="5137" y="528"/>
                    <a:pt x="5192" y="531"/>
                    <a:pt x="5214" y="533"/>
                  </a:cubicBezTo>
                  <a:cubicBezTo>
                    <a:pt x="5214" y="482"/>
                    <a:pt x="5214" y="482"/>
                    <a:pt x="5214" y="482"/>
                  </a:cubicBezTo>
                  <a:cubicBezTo>
                    <a:pt x="5203" y="479"/>
                    <a:pt x="5153" y="470"/>
                    <a:pt x="5102" y="470"/>
                  </a:cubicBezTo>
                  <a:cubicBezTo>
                    <a:pt x="5029" y="470"/>
                    <a:pt x="4954" y="494"/>
                    <a:pt x="4954" y="628"/>
                  </a:cubicBezTo>
                  <a:cubicBezTo>
                    <a:pt x="4954" y="677"/>
                    <a:pt x="4954" y="677"/>
                    <a:pt x="4954" y="677"/>
                  </a:cubicBezTo>
                  <a:cubicBezTo>
                    <a:pt x="4954" y="804"/>
                    <a:pt x="5020" y="835"/>
                    <a:pt x="5100" y="835"/>
                  </a:cubicBezTo>
                  <a:cubicBezTo>
                    <a:pt x="5151" y="835"/>
                    <a:pt x="5196" y="828"/>
                    <a:pt x="5215" y="824"/>
                  </a:cubicBezTo>
                  <a:cubicBezTo>
                    <a:pt x="5215" y="641"/>
                    <a:pt x="5215" y="641"/>
                    <a:pt x="5215" y="641"/>
                  </a:cubicBezTo>
                  <a:cubicBezTo>
                    <a:pt x="5152" y="641"/>
                    <a:pt x="5152" y="641"/>
                    <a:pt x="5152" y="641"/>
                  </a:cubicBezTo>
                  <a:lnTo>
                    <a:pt x="5152" y="776"/>
                  </a:lnTo>
                  <a:close/>
                  <a:moveTo>
                    <a:pt x="5496" y="477"/>
                  </a:moveTo>
                  <a:cubicBezTo>
                    <a:pt x="5496" y="668"/>
                    <a:pt x="5496" y="668"/>
                    <a:pt x="5496" y="668"/>
                  </a:cubicBezTo>
                  <a:cubicBezTo>
                    <a:pt x="5496" y="689"/>
                    <a:pt x="5496" y="713"/>
                    <a:pt x="5498" y="734"/>
                  </a:cubicBezTo>
                  <a:cubicBezTo>
                    <a:pt x="5497" y="734"/>
                    <a:pt x="5497" y="734"/>
                    <a:pt x="5497" y="734"/>
                  </a:cubicBezTo>
                  <a:cubicBezTo>
                    <a:pt x="5489" y="717"/>
                    <a:pt x="5478" y="697"/>
                    <a:pt x="5470" y="681"/>
                  </a:cubicBezTo>
                  <a:cubicBezTo>
                    <a:pt x="5358" y="477"/>
                    <a:pt x="5358" y="477"/>
                    <a:pt x="5358" y="477"/>
                  </a:cubicBezTo>
                  <a:cubicBezTo>
                    <a:pt x="5282" y="477"/>
                    <a:pt x="5282" y="477"/>
                    <a:pt x="5282" y="477"/>
                  </a:cubicBezTo>
                  <a:cubicBezTo>
                    <a:pt x="5282" y="828"/>
                    <a:pt x="5282" y="828"/>
                    <a:pt x="5282" y="828"/>
                  </a:cubicBezTo>
                  <a:cubicBezTo>
                    <a:pt x="5342" y="828"/>
                    <a:pt x="5342" y="828"/>
                    <a:pt x="5342" y="828"/>
                  </a:cubicBezTo>
                  <a:cubicBezTo>
                    <a:pt x="5342" y="630"/>
                    <a:pt x="5342" y="630"/>
                    <a:pt x="5342" y="630"/>
                  </a:cubicBezTo>
                  <a:cubicBezTo>
                    <a:pt x="5342" y="609"/>
                    <a:pt x="5341" y="587"/>
                    <a:pt x="5340" y="567"/>
                  </a:cubicBezTo>
                  <a:cubicBezTo>
                    <a:pt x="5341" y="567"/>
                    <a:pt x="5341" y="567"/>
                    <a:pt x="5341" y="567"/>
                  </a:cubicBezTo>
                  <a:cubicBezTo>
                    <a:pt x="5349" y="585"/>
                    <a:pt x="5359" y="604"/>
                    <a:pt x="5368" y="620"/>
                  </a:cubicBezTo>
                  <a:cubicBezTo>
                    <a:pt x="5480" y="828"/>
                    <a:pt x="5480" y="828"/>
                    <a:pt x="5480" y="828"/>
                  </a:cubicBezTo>
                  <a:cubicBezTo>
                    <a:pt x="5556" y="828"/>
                    <a:pt x="5556" y="828"/>
                    <a:pt x="5556" y="828"/>
                  </a:cubicBezTo>
                  <a:cubicBezTo>
                    <a:pt x="5556" y="477"/>
                    <a:pt x="5556" y="477"/>
                    <a:pt x="5556" y="477"/>
                  </a:cubicBezTo>
                  <a:lnTo>
                    <a:pt x="5496"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9" name="Freeform 9">
              <a:extLst>
                <a:ext uri="{FF2B5EF4-FFF2-40B4-BE49-F238E27FC236}">
                  <a16:creationId xmlns:a16="http://schemas.microsoft.com/office/drawing/2014/main" id="{73379580-58A0-47E4-A7C2-11C309FC9EF1}"/>
                </a:ext>
              </a:extLst>
            </p:cNvPr>
            <p:cNvSpPr>
              <a:spLocks noSelect="1"/>
            </p:cNvSpPr>
            <p:nvPr userDrawn="1"/>
          </p:nvSpPr>
          <p:spPr bwMode="gray">
            <a:xfrm>
              <a:off x="2101925" y="4752319"/>
              <a:ext cx="382589" cy="382589"/>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3"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0" name="Rechthoek 9">
              <a:extLst>
                <a:ext uri="{FF2B5EF4-FFF2-40B4-BE49-F238E27FC236}">
                  <a16:creationId xmlns:a16="http://schemas.microsoft.com/office/drawing/2014/main" id="{9A887C0A-C96E-48C0-8554-7DB28F80CCFB}"/>
                </a:ext>
              </a:extLst>
            </p:cNvPr>
            <p:cNvSpPr>
              <a:spLocks noSelect="1"/>
            </p:cNvSpPr>
            <p:nvPr userDrawn="1"/>
          </p:nvSpPr>
          <p:spPr bwMode="gray">
            <a:xfrm>
              <a:off x="0" y="5536561"/>
              <a:ext cx="12190413" cy="1321628"/>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fontAlgn="auto">
                <a:spcBef>
                  <a:spcPts val="0"/>
                </a:spcBef>
                <a:spcAft>
                  <a:spcPts val="0"/>
                </a:spcAft>
              </a:pPr>
              <a:endParaRPr lang="nl-NL" sz="1600">
                <a:solidFill>
                  <a:srgbClr val="FFFFFF"/>
                </a:solidFill>
              </a:endParaRPr>
            </a:p>
          </p:txBody>
        </p:sp>
        <p:pic>
          <p:nvPicPr>
            <p:cNvPr id="11" name="***Logo EMF">
              <a:extLst>
                <a:ext uri="{FF2B5EF4-FFF2-40B4-BE49-F238E27FC236}">
                  <a16:creationId xmlns:a16="http://schemas.microsoft.com/office/drawing/2014/main" id="{4C58FEAF-8506-4B8E-8BE0-618567085344}"/>
                </a:ext>
              </a:extLst>
            </p:cNvPr>
            <p:cNvPicPr>
              <a:picLocks noSelect="1" noChangeAspect="1"/>
            </p:cNvPicPr>
            <p:nvPr userDrawn="1"/>
          </p:nvPicPr>
          <p:blipFill>
            <a:blip r:embed="rId4" cstate="hqprint">
              <a:extLst>
                <a:ext uri="{28A0092B-C50C-407E-A947-70E740481C1C}">
                  <a14:useLocalDpi xmlns:a14="http://schemas.microsoft.com/office/drawing/2010/main"/>
                </a:ext>
              </a:extLst>
            </a:blip>
            <a:stretch>
              <a:fillRect/>
            </a:stretch>
          </p:blipFill>
          <p:spPr bwMode="gray">
            <a:xfrm>
              <a:off x="3240" y="4705294"/>
              <a:ext cx="2520000" cy="901115"/>
            </a:xfrm>
            <a:prstGeom prst="rect">
              <a:avLst/>
            </a:prstGeom>
          </p:spPr>
        </p:pic>
      </p:grpSp>
      <p:sp>
        <p:nvSpPr>
          <p:cNvPr id="18" name="Freeform 5">
            <a:extLst>
              <a:ext uri="{FF2B5EF4-FFF2-40B4-BE49-F238E27FC236}">
                <a16:creationId xmlns:a16="http://schemas.microsoft.com/office/drawing/2014/main" id="{518E6915-D746-47DD-8D73-B048E28B4A4F}"/>
              </a:ext>
            </a:extLst>
          </p:cNvPr>
          <p:cNvSpPr>
            <a:spLocks noSelect="1"/>
          </p:cNvSpPr>
          <p:nvPr userDrawn="1"/>
        </p:nvSpPr>
        <p:spPr bwMode="gray">
          <a:xfrm>
            <a:off x="340574" y="287345"/>
            <a:ext cx="1338437" cy="730081"/>
          </a:xfrm>
          <a:custGeom>
            <a:avLst/>
            <a:gdLst>
              <a:gd name="T0" fmla="*/ 2187 w 5623"/>
              <a:gd name="T1" fmla="*/ 240 h 2299"/>
              <a:gd name="T2" fmla="*/ 1710 w 5623"/>
              <a:gd name="T3" fmla="*/ 695 h 2299"/>
              <a:gd name="T4" fmla="*/ 2187 w 5623"/>
              <a:gd name="T5" fmla="*/ 632 h 2299"/>
              <a:gd name="T6" fmla="*/ 2806 w 5623"/>
              <a:gd name="T7" fmla="*/ 989 h 2299"/>
              <a:gd name="T8" fmla="*/ 2780 w 5623"/>
              <a:gd name="T9" fmla="*/ 593 h 2299"/>
              <a:gd name="T10" fmla="*/ 2806 w 5623"/>
              <a:gd name="T11" fmla="*/ 234 h 2299"/>
              <a:gd name="T12" fmla="*/ 2806 w 5623"/>
              <a:gd name="T13" fmla="*/ 989 h 2299"/>
              <a:gd name="T14" fmla="*/ 2935 w 5623"/>
              <a:gd name="T15" fmla="*/ 300 h 2299"/>
              <a:gd name="T16" fmla="*/ 3481 w 5623"/>
              <a:gd name="T17" fmla="*/ 1055 h 2299"/>
              <a:gd name="T18" fmla="*/ 4165 w 5623"/>
              <a:gd name="T19" fmla="*/ 688 h 2299"/>
              <a:gd name="T20" fmla="*/ 3856 w 5623"/>
              <a:gd name="T21" fmla="*/ 221 h 2299"/>
              <a:gd name="T22" fmla="*/ 3856 w 5623"/>
              <a:gd name="T23" fmla="*/ 287 h 2299"/>
              <a:gd name="T24" fmla="*/ 4091 w 5623"/>
              <a:gd name="T25" fmla="*/ 688 h 2299"/>
              <a:gd name="T26" fmla="*/ 4815 w 5623"/>
              <a:gd name="T27" fmla="*/ 977 h 2299"/>
              <a:gd name="T28" fmla="*/ 4307 w 5623"/>
              <a:gd name="T29" fmla="*/ 1055 h 2299"/>
              <a:gd name="T30" fmla="*/ 4374 w 5623"/>
              <a:gd name="T31" fmla="*/ 304 h 2299"/>
              <a:gd name="T32" fmla="*/ 4883 w 5623"/>
              <a:gd name="T33" fmla="*/ 234 h 2299"/>
              <a:gd name="T34" fmla="*/ 5623 w 5623"/>
              <a:gd name="T35" fmla="*/ 692 h 2299"/>
              <a:gd name="T36" fmla="*/ 5271 w 5623"/>
              <a:gd name="T37" fmla="*/ 231 h 2299"/>
              <a:gd name="T38" fmla="*/ 5124 w 5623"/>
              <a:gd name="T39" fmla="*/ 299 h 2299"/>
              <a:gd name="T40" fmla="*/ 5549 w 5623"/>
              <a:gd name="T41" fmla="*/ 595 h 2299"/>
              <a:gd name="T42" fmla="*/ 645 w 5623"/>
              <a:gd name="T43" fmla="*/ 1289 h 2299"/>
              <a:gd name="T44" fmla="*/ 1231 w 5623"/>
              <a:gd name="T45" fmla="*/ 644 h 2299"/>
              <a:gd name="T46" fmla="*/ 417 w 5623"/>
              <a:gd name="T47" fmla="*/ 319 h 2299"/>
              <a:gd name="T48" fmla="*/ 559 w 5623"/>
              <a:gd name="T49" fmla="*/ 378 h 2299"/>
              <a:gd name="T50" fmla="*/ 320 w 5623"/>
              <a:gd name="T51" fmla="*/ 969 h 2299"/>
              <a:gd name="T52" fmla="*/ 730 w 5623"/>
              <a:gd name="T53" fmla="*/ 910 h 2299"/>
              <a:gd name="T54" fmla="*/ 728 w 5623"/>
              <a:gd name="T55" fmla="*/ 1918 h 2299"/>
              <a:gd name="T56" fmla="*/ 418 w 5623"/>
              <a:gd name="T57" fmla="*/ 1451 h 2299"/>
              <a:gd name="T58" fmla="*/ 182 w 5623"/>
              <a:gd name="T59" fmla="*/ 1832 h 2299"/>
              <a:gd name="T60" fmla="*/ 654 w 5623"/>
              <a:gd name="T61" fmla="*/ 1832 h 2299"/>
              <a:gd name="T62" fmla="*/ 931 w 5623"/>
              <a:gd name="T63" fmla="*/ 1950 h 2299"/>
              <a:gd name="T64" fmla="*/ 1054 w 5623"/>
              <a:gd name="T65" fmla="*/ 1460 h 2299"/>
              <a:gd name="T66" fmla="*/ 931 w 5623"/>
              <a:gd name="T67" fmla="*/ 1530 h 2299"/>
              <a:gd name="T68" fmla="*/ 1298 w 5623"/>
              <a:gd name="T69" fmla="*/ 1696 h 2299"/>
              <a:gd name="T70" fmla="*/ 2008 w 5623"/>
              <a:gd name="T71" fmla="*/ 2279 h 2299"/>
              <a:gd name="T72" fmla="*/ 1790 w 5623"/>
              <a:gd name="T73" fmla="*/ 2232 h 2299"/>
              <a:gd name="T74" fmla="*/ 2008 w 5623"/>
              <a:gd name="T75" fmla="*/ 1531 h 2299"/>
              <a:gd name="T76" fmla="*/ 2505 w 5623"/>
              <a:gd name="T77" fmla="*/ 1935 h 2299"/>
              <a:gd name="T78" fmla="*/ 2349 w 5623"/>
              <a:gd name="T79" fmla="*/ 1951 h 2299"/>
              <a:gd name="T80" fmla="*/ 2155 w 5623"/>
              <a:gd name="T81" fmla="*/ 1465 h 2299"/>
              <a:gd name="T82" fmla="*/ 2505 w 5623"/>
              <a:gd name="T83" fmla="*/ 1935 h 2299"/>
              <a:gd name="T84" fmla="*/ 2229 w 5623"/>
              <a:gd name="T85" fmla="*/ 1530 h 2299"/>
              <a:gd name="T86" fmla="*/ 3400 w 5623"/>
              <a:gd name="T87" fmla="*/ 1832 h 2299"/>
              <a:gd name="T88" fmla="*/ 2781 w 5623"/>
              <a:gd name="T89" fmla="*/ 1832 h 2299"/>
              <a:gd name="T90" fmla="*/ 3091 w 5623"/>
              <a:gd name="T91" fmla="*/ 1518 h 2299"/>
              <a:gd name="T92" fmla="*/ 3326 w 5623"/>
              <a:gd name="T93" fmla="*/ 1918 h 2299"/>
              <a:gd name="T94" fmla="*/ 4008 w 5623"/>
              <a:gd name="T95" fmla="*/ 2220 h 2299"/>
              <a:gd name="T96" fmla="*/ 3982 w 5623"/>
              <a:gd name="T97" fmla="*/ 1823 h 2299"/>
              <a:gd name="T98" fmla="*/ 4008 w 5623"/>
              <a:gd name="T99" fmla="*/ 1465 h 2299"/>
              <a:gd name="T100" fmla="*/ 4215 w 5623"/>
              <a:gd name="T101" fmla="*/ 2285 h 2299"/>
              <a:gd name="T102" fmla="*/ 4381 w 5623"/>
              <a:gd name="T103" fmla="*/ 2285 h 2299"/>
              <a:gd name="T104" fmla="*/ 4455 w 5623"/>
              <a:gd name="T105" fmla="*/ 1891 h 2299"/>
              <a:gd name="T106" fmla="*/ 4455 w 5623"/>
              <a:gd name="T107" fmla="*/ 1531 h 2299"/>
              <a:gd name="T108" fmla="*/ 4381 w 5623"/>
              <a:gd name="T109" fmla="*/ 2285 h 2299"/>
              <a:gd name="T110" fmla="*/ 5437 w 5623"/>
              <a:gd name="T111" fmla="*/ 2095 h 2299"/>
              <a:gd name="T112" fmla="*/ 5055 w 5623"/>
              <a:gd name="T113" fmla="*/ 2285 h 2299"/>
              <a:gd name="T114" fmla="*/ 5112 w 5623"/>
              <a:gd name="T115" fmla="*/ 1649 h 2299"/>
              <a:gd name="T116" fmla="*/ 5491 w 5623"/>
              <a:gd name="T117" fmla="*/ 1465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3" h="2299">
                <a:moveTo>
                  <a:pt x="1636" y="695"/>
                </a:moveTo>
                <a:cubicBezTo>
                  <a:pt x="1636" y="594"/>
                  <a:pt x="1636" y="594"/>
                  <a:pt x="1636" y="594"/>
                </a:cubicBezTo>
                <a:cubicBezTo>
                  <a:pt x="1636" y="301"/>
                  <a:pt x="1784" y="221"/>
                  <a:pt x="1960" y="221"/>
                </a:cubicBezTo>
                <a:cubicBezTo>
                  <a:pt x="2067" y="221"/>
                  <a:pt x="2164" y="236"/>
                  <a:pt x="2187" y="240"/>
                </a:cubicBezTo>
                <a:cubicBezTo>
                  <a:pt x="2187" y="301"/>
                  <a:pt x="2187" y="301"/>
                  <a:pt x="2187" y="301"/>
                </a:cubicBezTo>
                <a:cubicBezTo>
                  <a:pt x="2140" y="296"/>
                  <a:pt x="2024" y="287"/>
                  <a:pt x="1970" y="287"/>
                </a:cubicBezTo>
                <a:cubicBezTo>
                  <a:pt x="1813" y="287"/>
                  <a:pt x="1710" y="347"/>
                  <a:pt x="1710" y="594"/>
                </a:cubicBezTo>
                <a:cubicBezTo>
                  <a:pt x="1710" y="695"/>
                  <a:pt x="1710" y="695"/>
                  <a:pt x="1710" y="695"/>
                </a:cubicBezTo>
                <a:cubicBezTo>
                  <a:pt x="1710" y="931"/>
                  <a:pt x="1806" y="1002"/>
                  <a:pt x="1969" y="1002"/>
                </a:cubicBezTo>
                <a:cubicBezTo>
                  <a:pt x="2016" y="1002"/>
                  <a:pt x="2070" y="1000"/>
                  <a:pt x="2113" y="996"/>
                </a:cubicBezTo>
                <a:cubicBezTo>
                  <a:pt x="2113" y="632"/>
                  <a:pt x="2113" y="632"/>
                  <a:pt x="2113" y="632"/>
                </a:cubicBezTo>
                <a:cubicBezTo>
                  <a:pt x="2187" y="632"/>
                  <a:pt x="2187" y="632"/>
                  <a:pt x="2187" y="632"/>
                </a:cubicBezTo>
                <a:cubicBezTo>
                  <a:pt x="2187" y="1049"/>
                  <a:pt x="2187" y="1049"/>
                  <a:pt x="2187" y="1049"/>
                </a:cubicBezTo>
                <a:cubicBezTo>
                  <a:pt x="2139" y="1057"/>
                  <a:pt x="2052" y="1069"/>
                  <a:pt x="1960" y="1069"/>
                </a:cubicBezTo>
                <a:cubicBezTo>
                  <a:pt x="1772" y="1069"/>
                  <a:pt x="1636" y="976"/>
                  <a:pt x="1636" y="695"/>
                </a:cubicBezTo>
                <a:close/>
                <a:moveTo>
                  <a:pt x="2806" y="989"/>
                </a:moveTo>
                <a:cubicBezTo>
                  <a:pt x="2408" y="989"/>
                  <a:pt x="2408" y="989"/>
                  <a:pt x="2408" y="989"/>
                </a:cubicBezTo>
                <a:cubicBezTo>
                  <a:pt x="2408" y="660"/>
                  <a:pt x="2408" y="660"/>
                  <a:pt x="2408" y="660"/>
                </a:cubicBezTo>
                <a:cubicBezTo>
                  <a:pt x="2780" y="660"/>
                  <a:pt x="2780" y="660"/>
                  <a:pt x="2780" y="660"/>
                </a:cubicBezTo>
                <a:cubicBezTo>
                  <a:pt x="2780" y="593"/>
                  <a:pt x="2780" y="593"/>
                  <a:pt x="2780" y="593"/>
                </a:cubicBezTo>
                <a:cubicBezTo>
                  <a:pt x="2408" y="593"/>
                  <a:pt x="2408" y="593"/>
                  <a:pt x="2408" y="593"/>
                </a:cubicBezTo>
                <a:cubicBezTo>
                  <a:pt x="2408" y="300"/>
                  <a:pt x="2408" y="300"/>
                  <a:pt x="2408" y="300"/>
                </a:cubicBezTo>
                <a:cubicBezTo>
                  <a:pt x="2806" y="300"/>
                  <a:pt x="2806" y="300"/>
                  <a:pt x="2806" y="300"/>
                </a:cubicBezTo>
                <a:cubicBezTo>
                  <a:pt x="2806" y="234"/>
                  <a:pt x="2806" y="234"/>
                  <a:pt x="2806" y="234"/>
                </a:cubicBezTo>
                <a:cubicBezTo>
                  <a:pt x="2334" y="234"/>
                  <a:pt x="2334" y="234"/>
                  <a:pt x="2334" y="234"/>
                </a:cubicBezTo>
                <a:cubicBezTo>
                  <a:pt x="2334" y="1055"/>
                  <a:pt x="2334" y="1055"/>
                  <a:pt x="2334" y="1055"/>
                </a:cubicBezTo>
                <a:cubicBezTo>
                  <a:pt x="2806" y="1055"/>
                  <a:pt x="2806" y="1055"/>
                  <a:pt x="2806" y="1055"/>
                </a:cubicBezTo>
                <a:lnTo>
                  <a:pt x="2806" y="989"/>
                </a:lnTo>
                <a:close/>
                <a:moveTo>
                  <a:pt x="3464" y="315"/>
                </a:moveTo>
                <a:cubicBezTo>
                  <a:pt x="3464" y="234"/>
                  <a:pt x="3464" y="234"/>
                  <a:pt x="3464" y="234"/>
                </a:cubicBezTo>
                <a:cubicBezTo>
                  <a:pt x="2935" y="234"/>
                  <a:pt x="2935" y="234"/>
                  <a:pt x="2935" y="234"/>
                </a:cubicBezTo>
                <a:cubicBezTo>
                  <a:pt x="2935" y="300"/>
                  <a:pt x="2935" y="300"/>
                  <a:pt x="2935" y="300"/>
                </a:cubicBezTo>
                <a:cubicBezTo>
                  <a:pt x="3385" y="300"/>
                  <a:pt x="3385" y="300"/>
                  <a:pt x="3385" y="300"/>
                </a:cubicBezTo>
                <a:cubicBezTo>
                  <a:pt x="2918" y="974"/>
                  <a:pt x="2918" y="974"/>
                  <a:pt x="2918" y="974"/>
                </a:cubicBezTo>
                <a:cubicBezTo>
                  <a:pt x="2918" y="1055"/>
                  <a:pt x="2918" y="1055"/>
                  <a:pt x="2918" y="1055"/>
                </a:cubicBezTo>
                <a:cubicBezTo>
                  <a:pt x="3481" y="1055"/>
                  <a:pt x="3481" y="1055"/>
                  <a:pt x="3481" y="1055"/>
                </a:cubicBezTo>
                <a:cubicBezTo>
                  <a:pt x="3481" y="989"/>
                  <a:pt x="3481" y="989"/>
                  <a:pt x="3481" y="989"/>
                </a:cubicBezTo>
                <a:cubicBezTo>
                  <a:pt x="2998" y="989"/>
                  <a:pt x="2998" y="989"/>
                  <a:pt x="2998" y="989"/>
                </a:cubicBezTo>
                <a:lnTo>
                  <a:pt x="3464" y="315"/>
                </a:lnTo>
                <a:close/>
                <a:moveTo>
                  <a:pt x="4165" y="688"/>
                </a:moveTo>
                <a:cubicBezTo>
                  <a:pt x="4165" y="947"/>
                  <a:pt x="4052" y="1069"/>
                  <a:pt x="3856" y="1069"/>
                </a:cubicBezTo>
                <a:cubicBezTo>
                  <a:pt x="3660" y="1069"/>
                  <a:pt x="3546" y="947"/>
                  <a:pt x="3546" y="688"/>
                </a:cubicBezTo>
                <a:cubicBezTo>
                  <a:pt x="3546" y="602"/>
                  <a:pt x="3546" y="602"/>
                  <a:pt x="3546" y="602"/>
                </a:cubicBezTo>
                <a:cubicBezTo>
                  <a:pt x="3546" y="342"/>
                  <a:pt x="3660" y="221"/>
                  <a:pt x="3856" y="221"/>
                </a:cubicBezTo>
                <a:cubicBezTo>
                  <a:pt x="4052" y="221"/>
                  <a:pt x="4165" y="342"/>
                  <a:pt x="4165" y="602"/>
                </a:cubicBezTo>
                <a:lnTo>
                  <a:pt x="4165" y="688"/>
                </a:lnTo>
                <a:close/>
                <a:moveTo>
                  <a:pt x="4091" y="602"/>
                </a:moveTo>
                <a:cubicBezTo>
                  <a:pt x="4091" y="365"/>
                  <a:pt x="3993" y="287"/>
                  <a:pt x="3856" y="287"/>
                </a:cubicBezTo>
                <a:cubicBezTo>
                  <a:pt x="3718" y="287"/>
                  <a:pt x="3620" y="365"/>
                  <a:pt x="3620" y="602"/>
                </a:cubicBezTo>
                <a:cubicBezTo>
                  <a:pt x="3620" y="688"/>
                  <a:pt x="3620" y="688"/>
                  <a:pt x="3620" y="688"/>
                </a:cubicBezTo>
                <a:cubicBezTo>
                  <a:pt x="3620" y="925"/>
                  <a:pt x="3719" y="1003"/>
                  <a:pt x="3856" y="1003"/>
                </a:cubicBezTo>
                <a:cubicBezTo>
                  <a:pt x="3993" y="1003"/>
                  <a:pt x="4091" y="925"/>
                  <a:pt x="4091" y="688"/>
                </a:cubicBezTo>
                <a:lnTo>
                  <a:pt x="4091" y="602"/>
                </a:lnTo>
                <a:close/>
                <a:moveTo>
                  <a:pt x="4812" y="834"/>
                </a:moveTo>
                <a:cubicBezTo>
                  <a:pt x="4812" y="876"/>
                  <a:pt x="4813" y="925"/>
                  <a:pt x="4816" y="977"/>
                </a:cubicBezTo>
                <a:cubicBezTo>
                  <a:pt x="4815" y="977"/>
                  <a:pt x="4815" y="977"/>
                  <a:pt x="4815" y="977"/>
                </a:cubicBezTo>
                <a:cubicBezTo>
                  <a:pt x="4797" y="941"/>
                  <a:pt x="4776" y="898"/>
                  <a:pt x="4758" y="865"/>
                </a:cubicBezTo>
                <a:cubicBezTo>
                  <a:pt x="4412" y="234"/>
                  <a:pt x="4412" y="234"/>
                  <a:pt x="4412" y="234"/>
                </a:cubicBezTo>
                <a:cubicBezTo>
                  <a:pt x="4307" y="234"/>
                  <a:pt x="4307" y="234"/>
                  <a:pt x="4307" y="234"/>
                </a:cubicBezTo>
                <a:cubicBezTo>
                  <a:pt x="4307" y="1055"/>
                  <a:pt x="4307" y="1055"/>
                  <a:pt x="4307" y="1055"/>
                </a:cubicBezTo>
                <a:cubicBezTo>
                  <a:pt x="4376" y="1055"/>
                  <a:pt x="4376" y="1055"/>
                  <a:pt x="4376" y="1055"/>
                </a:cubicBezTo>
                <a:cubicBezTo>
                  <a:pt x="4376" y="445"/>
                  <a:pt x="4376" y="445"/>
                  <a:pt x="4376" y="445"/>
                </a:cubicBezTo>
                <a:cubicBezTo>
                  <a:pt x="4376" y="398"/>
                  <a:pt x="4375" y="349"/>
                  <a:pt x="4373" y="304"/>
                </a:cubicBezTo>
                <a:cubicBezTo>
                  <a:pt x="4374" y="304"/>
                  <a:pt x="4374" y="304"/>
                  <a:pt x="4374" y="304"/>
                </a:cubicBezTo>
                <a:cubicBezTo>
                  <a:pt x="4393" y="344"/>
                  <a:pt x="4414" y="383"/>
                  <a:pt x="4433" y="419"/>
                </a:cubicBezTo>
                <a:cubicBezTo>
                  <a:pt x="4778" y="1056"/>
                  <a:pt x="4778" y="1056"/>
                  <a:pt x="4778" y="1056"/>
                </a:cubicBezTo>
                <a:cubicBezTo>
                  <a:pt x="4883" y="1056"/>
                  <a:pt x="4883" y="1056"/>
                  <a:pt x="4883" y="1056"/>
                </a:cubicBezTo>
                <a:cubicBezTo>
                  <a:pt x="4883" y="234"/>
                  <a:pt x="4883" y="234"/>
                  <a:pt x="4883" y="234"/>
                </a:cubicBezTo>
                <a:cubicBezTo>
                  <a:pt x="4812" y="234"/>
                  <a:pt x="4812" y="234"/>
                  <a:pt x="4812" y="234"/>
                </a:cubicBezTo>
                <a:lnTo>
                  <a:pt x="4812" y="834"/>
                </a:lnTo>
                <a:close/>
                <a:moveTo>
                  <a:pt x="5623" y="595"/>
                </a:moveTo>
                <a:cubicBezTo>
                  <a:pt x="5623" y="692"/>
                  <a:pt x="5623" y="692"/>
                  <a:pt x="5623" y="692"/>
                </a:cubicBezTo>
                <a:cubicBezTo>
                  <a:pt x="5623" y="930"/>
                  <a:pt x="5523" y="1059"/>
                  <a:pt x="5271" y="1059"/>
                </a:cubicBezTo>
                <a:cubicBezTo>
                  <a:pt x="5178" y="1059"/>
                  <a:pt x="5131" y="1057"/>
                  <a:pt x="5050" y="1055"/>
                </a:cubicBezTo>
                <a:cubicBezTo>
                  <a:pt x="5050" y="234"/>
                  <a:pt x="5050" y="234"/>
                  <a:pt x="5050" y="234"/>
                </a:cubicBezTo>
                <a:cubicBezTo>
                  <a:pt x="5139" y="232"/>
                  <a:pt x="5169" y="231"/>
                  <a:pt x="5271" y="231"/>
                </a:cubicBezTo>
                <a:cubicBezTo>
                  <a:pt x="5517" y="231"/>
                  <a:pt x="5623" y="358"/>
                  <a:pt x="5623" y="595"/>
                </a:cubicBezTo>
                <a:close/>
                <a:moveTo>
                  <a:pt x="5549" y="595"/>
                </a:moveTo>
                <a:cubicBezTo>
                  <a:pt x="5549" y="373"/>
                  <a:pt x="5452" y="297"/>
                  <a:pt x="5266" y="297"/>
                </a:cubicBezTo>
                <a:cubicBezTo>
                  <a:pt x="5210" y="297"/>
                  <a:pt x="5167" y="298"/>
                  <a:pt x="5124" y="299"/>
                </a:cubicBezTo>
                <a:cubicBezTo>
                  <a:pt x="5124" y="989"/>
                  <a:pt x="5124" y="989"/>
                  <a:pt x="5124" y="989"/>
                </a:cubicBezTo>
                <a:cubicBezTo>
                  <a:pt x="5166" y="992"/>
                  <a:pt x="5214" y="994"/>
                  <a:pt x="5266" y="994"/>
                </a:cubicBezTo>
                <a:cubicBezTo>
                  <a:pt x="5452" y="994"/>
                  <a:pt x="5549" y="914"/>
                  <a:pt x="5549" y="692"/>
                </a:cubicBezTo>
                <a:lnTo>
                  <a:pt x="5549" y="595"/>
                </a:lnTo>
                <a:close/>
                <a:moveTo>
                  <a:pt x="0" y="644"/>
                </a:moveTo>
                <a:cubicBezTo>
                  <a:pt x="0" y="289"/>
                  <a:pt x="289" y="0"/>
                  <a:pt x="645" y="0"/>
                </a:cubicBezTo>
                <a:cubicBezTo>
                  <a:pt x="1000" y="0"/>
                  <a:pt x="1289" y="289"/>
                  <a:pt x="1289" y="644"/>
                </a:cubicBezTo>
                <a:cubicBezTo>
                  <a:pt x="1289" y="1000"/>
                  <a:pt x="1000" y="1289"/>
                  <a:pt x="645" y="1289"/>
                </a:cubicBezTo>
                <a:cubicBezTo>
                  <a:pt x="289" y="1289"/>
                  <a:pt x="0" y="1000"/>
                  <a:pt x="0" y="644"/>
                </a:cubicBezTo>
                <a:close/>
                <a:moveTo>
                  <a:pt x="59" y="644"/>
                </a:moveTo>
                <a:cubicBezTo>
                  <a:pt x="59" y="967"/>
                  <a:pt x="322" y="1230"/>
                  <a:pt x="645" y="1230"/>
                </a:cubicBezTo>
                <a:cubicBezTo>
                  <a:pt x="968" y="1230"/>
                  <a:pt x="1231" y="967"/>
                  <a:pt x="1231" y="644"/>
                </a:cubicBezTo>
                <a:cubicBezTo>
                  <a:pt x="1231" y="321"/>
                  <a:pt x="968" y="59"/>
                  <a:pt x="645" y="59"/>
                </a:cubicBezTo>
                <a:cubicBezTo>
                  <a:pt x="322" y="59"/>
                  <a:pt x="59" y="321"/>
                  <a:pt x="59" y="644"/>
                </a:cubicBezTo>
                <a:close/>
                <a:moveTo>
                  <a:pt x="970" y="872"/>
                </a:moveTo>
                <a:cubicBezTo>
                  <a:pt x="417" y="319"/>
                  <a:pt x="417" y="319"/>
                  <a:pt x="417" y="319"/>
                </a:cubicBezTo>
                <a:cubicBezTo>
                  <a:pt x="970" y="319"/>
                  <a:pt x="970" y="319"/>
                  <a:pt x="970" y="319"/>
                </a:cubicBezTo>
                <a:lnTo>
                  <a:pt x="970" y="872"/>
                </a:lnTo>
                <a:close/>
                <a:moveTo>
                  <a:pt x="911" y="378"/>
                </a:moveTo>
                <a:cubicBezTo>
                  <a:pt x="559" y="378"/>
                  <a:pt x="559" y="378"/>
                  <a:pt x="559" y="378"/>
                </a:cubicBezTo>
                <a:cubicBezTo>
                  <a:pt x="911" y="730"/>
                  <a:pt x="911" y="730"/>
                  <a:pt x="911" y="730"/>
                </a:cubicBezTo>
                <a:lnTo>
                  <a:pt x="911" y="378"/>
                </a:lnTo>
                <a:close/>
                <a:moveTo>
                  <a:pt x="872" y="969"/>
                </a:moveTo>
                <a:cubicBezTo>
                  <a:pt x="320" y="969"/>
                  <a:pt x="320" y="969"/>
                  <a:pt x="320" y="969"/>
                </a:cubicBezTo>
                <a:cubicBezTo>
                  <a:pt x="320" y="417"/>
                  <a:pt x="320" y="417"/>
                  <a:pt x="320" y="417"/>
                </a:cubicBezTo>
                <a:lnTo>
                  <a:pt x="872" y="969"/>
                </a:lnTo>
                <a:close/>
                <a:moveTo>
                  <a:pt x="379" y="910"/>
                </a:moveTo>
                <a:cubicBezTo>
                  <a:pt x="730" y="910"/>
                  <a:pt x="730" y="910"/>
                  <a:pt x="730" y="910"/>
                </a:cubicBezTo>
                <a:cubicBezTo>
                  <a:pt x="379" y="559"/>
                  <a:pt x="379" y="559"/>
                  <a:pt x="379" y="559"/>
                </a:cubicBezTo>
                <a:lnTo>
                  <a:pt x="379" y="910"/>
                </a:lnTo>
                <a:close/>
                <a:moveTo>
                  <a:pt x="728" y="1832"/>
                </a:moveTo>
                <a:cubicBezTo>
                  <a:pt x="728" y="1918"/>
                  <a:pt x="728" y="1918"/>
                  <a:pt x="728" y="1918"/>
                </a:cubicBezTo>
                <a:cubicBezTo>
                  <a:pt x="728" y="2178"/>
                  <a:pt x="614" y="2299"/>
                  <a:pt x="418" y="2299"/>
                </a:cubicBezTo>
                <a:cubicBezTo>
                  <a:pt x="222" y="2299"/>
                  <a:pt x="108" y="2178"/>
                  <a:pt x="108" y="1918"/>
                </a:cubicBezTo>
                <a:cubicBezTo>
                  <a:pt x="108" y="1832"/>
                  <a:pt x="108" y="1832"/>
                  <a:pt x="108" y="1832"/>
                </a:cubicBezTo>
                <a:cubicBezTo>
                  <a:pt x="108" y="1573"/>
                  <a:pt x="222" y="1451"/>
                  <a:pt x="418" y="1451"/>
                </a:cubicBezTo>
                <a:cubicBezTo>
                  <a:pt x="614" y="1451"/>
                  <a:pt x="728" y="1573"/>
                  <a:pt x="728" y="1832"/>
                </a:cubicBezTo>
                <a:close/>
                <a:moveTo>
                  <a:pt x="654" y="1832"/>
                </a:moveTo>
                <a:cubicBezTo>
                  <a:pt x="654" y="1595"/>
                  <a:pt x="555" y="1518"/>
                  <a:pt x="418" y="1518"/>
                </a:cubicBezTo>
                <a:cubicBezTo>
                  <a:pt x="281" y="1518"/>
                  <a:pt x="182" y="1595"/>
                  <a:pt x="182" y="1832"/>
                </a:cubicBezTo>
                <a:cubicBezTo>
                  <a:pt x="182" y="1918"/>
                  <a:pt x="182" y="1918"/>
                  <a:pt x="182" y="1918"/>
                </a:cubicBezTo>
                <a:cubicBezTo>
                  <a:pt x="182" y="2156"/>
                  <a:pt x="282" y="2233"/>
                  <a:pt x="418" y="2233"/>
                </a:cubicBezTo>
                <a:cubicBezTo>
                  <a:pt x="555" y="2233"/>
                  <a:pt x="654" y="2156"/>
                  <a:pt x="654" y="1918"/>
                </a:cubicBezTo>
                <a:lnTo>
                  <a:pt x="654" y="1832"/>
                </a:lnTo>
                <a:close/>
                <a:moveTo>
                  <a:pt x="1372" y="1696"/>
                </a:moveTo>
                <a:cubicBezTo>
                  <a:pt x="1372" y="1711"/>
                  <a:pt x="1372" y="1711"/>
                  <a:pt x="1372" y="1711"/>
                </a:cubicBezTo>
                <a:cubicBezTo>
                  <a:pt x="1372" y="1898"/>
                  <a:pt x="1246" y="1951"/>
                  <a:pt x="1052" y="1951"/>
                </a:cubicBezTo>
                <a:cubicBezTo>
                  <a:pt x="1016" y="1951"/>
                  <a:pt x="974" y="1951"/>
                  <a:pt x="931" y="1950"/>
                </a:cubicBezTo>
                <a:cubicBezTo>
                  <a:pt x="931" y="2285"/>
                  <a:pt x="931" y="2285"/>
                  <a:pt x="931" y="2285"/>
                </a:cubicBezTo>
                <a:cubicBezTo>
                  <a:pt x="857" y="2285"/>
                  <a:pt x="857" y="2285"/>
                  <a:pt x="857" y="2285"/>
                </a:cubicBezTo>
                <a:cubicBezTo>
                  <a:pt x="857" y="1463"/>
                  <a:pt x="857" y="1463"/>
                  <a:pt x="857" y="1463"/>
                </a:cubicBezTo>
                <a:cubicBezTo>
                  <a:pt x="923" y="1462"/>
                  <a:pt x="985" y="1460"/>
                  <a:pt x="1054" y="1460"/>
                </a:cubicBezTo>
                <a:cubicBezTo>
                  <a:pt x="1248" y="1460"/>
                  <a:pt x="1371" y="1509"/>
                  <a:pt x="1372" y="1696"/>
                </a:cubicBezTo>
                <a:close/>
                <a:moveTo>
                  <a:pt x="1298" y="1696"/>
                </a:moveTo>
                <a:cubicBezTo>
                  <a:pt x="1297" y="1561"/>
                  <a:pt x="1220" y="1526"/>
                  <a:pt x="1054" y="1526"/>
                </a:cubicBezTo>
                <a:cubicBezTo>
                  <a:pt x="1007" y="1526"/>
                  <a:pt x="965" y="1529"/>
                  <a:pt x="931" y="1530"/>
                </a:cubicBezTo>
                <a:cubicBezTo>
                  <a:pt x="931" y="1885"/>
                  <a:pt x="931" y="1885"/>
                  <a:pt x="931" y="1885"/>
                </a:cubicBezTo>
                <a:cubicBezTo>
                  <a:pt x="975" y="1886"/>
                  <a:pt x="1016" y="1886"/>
                  <a:pt x="1052" y="1886"/>
                </a:cubicBezTo>
                <a:cubicBezTo>
                  <a:pt x="1219" y="1886"/>
                  <a:pt x="1298" y="1847"/>
                  <a:pt x="1298" y="1711"/>
                </a:cubicBezTo>
                <a:lnTo>
                  <a:pt x="1298" y="1696"/>
                </a:lnTo>
                <a:close/>
                <a:moveTo>
                  <a:pt x="1457" y="1824"/>
                </a:moveTo>
                <a:cubicBezTo>
                  <a:pt x="1457" y="1925"/>
                  <a:pt x="1457" y="1925"/>
                  <a:pt x="1457" y="1925"/>
                </a:cubicBezTo>
                <a:cubicBezTo>
                  <a:pt x="1457" y="2206"/>
                  <a:pt x="1593" y="2299"/>
                  <a:pt x="1781" y="2299"/>
                </a:cubicBezTo>
                <a:cubicBezTo>
                  <a:pt x="1873" y="2299"/>
                  <a:pt x="1960" y="2287"/>
                  <a:pt x="2008" y="2279"/>
                </a:cubicBezTo>
                <a:cubicBezTo>
                  <a:pt x="2008" y="1862"/>
                  <a:pt x="2008" y="1862"/>
                  <a:pt x="2008" y="1862"/>
                </a:cubicBezTo>
                <a:cubicBezTo>
                  <a:pt x="1934" y="1862"/>
                  <a:pt x="1934" y="1862"/>
                  <a:pt x="1934" y="1862"/>
                </a:cubicBezTo>
                <a:cubicBezTo>
                  <a:pt x="1934" y="2226"/>
                  <a:pt x="1934" y="2226"/>
                  <a:pt x="1934" y="2226"/>
                </a:cubicBezTo>
                <a:cubicBezTo>
                  <a:pt x="1891" y="2231"/>
                  <a:pt x="1837" y="2232"/>
                  <a:pt x="1790" y="2232"/>
                </a:cubicBezTo>
                <a:cubicBezTo>
                  <a:pt x="1627" y="2232"/>
                  <a:pt x="1531" y="2161"/>
                  <a:pt x="1531" y="1925"/>
                </a:cubicBezTo>
                <a:cubicBezTo>
                  <a:pt x="1531" y="1824"/>
                  <a:pt x="1531" y="1824"/>
                  <a:pt x="1531" y="1824"/>
                </a:cubicBezTo>
                <a:cubicBezTo>
                  <a:pt x="1531" y="1577"/>
                  <a:pt x="1634" y="1518"/>
                  <a:pt x="1791" y="1518"/>
                </a:cubicBezTo>
                <a:cubicBezTo>
                  <a:pt x="1845" y="1518"/>
                  <a:pt x="1961" y="1526"/>
                  <a:pt x="2008" y="1531"/>
                </a:cubicBezTo>
                <a:cubicBezTo>
                  <a:pt x="2008" y="1470"/>
                  <a:pt x="2008" y="1470"/>
                  <a:pt x="2008" y="1470"/>
                </a:cubicBezTo>
                <a:cubicBezTo>
                  <a:pt x="1985" y="1467"/>
                  <a:pt x="1888" y="1451"/>
                  <a:pt x="1781" y="1451"/>
                </a:cubicBezTo>
                <a:cubicBezTo>
                  <a:pt x="1605" y="1451"/>
                  <a:pt x="1457" y="1531"/>
                  <a:pt x="1457" y="1824"/>
                </a:cubicBezTo>
                <a:close/>
                <a:moveTo>
                  <a:pt x="2505" y="1935"/>
                </a:moveTo>
                <a:cubicBezTo>
                  <a:pt x="2718" y="2285"/>
                  <a:pt x="2718" y="2285"/>
                  <a:pt x="2718" y="2285"/>
                </a:cubicBezTo>
                <a:cubicBezTo>
                  <a:pt x="2630" y="2285"/>
                  <a:pt x="2630" y="2285"/>
                  <a:pt x="2630" y="2285"/>
                </a:cubicBezTo>
                <a:cubicBezTo>
                  <a:pt x="2426" y="1950"/>
                  <a:pt x="2426" y="1950"/>
                  <a:pt x="2426" y="1950"/>
                </a:cubicBezTo>
                <a:cubicBezTo>
                  <a:pt x="2402" y="1951"/>
                  <a:pt x="2371" y="1951"/>
                  <a:pt x="2349" y="1951"/>
                </a:cubicBezTo>
                <a:cubicBezTo>
                  <a:pt x="2308" y="1951"/>
                  <a:pt x="2262" y="1951"/>
                  <a:pt x="2229" y="1950"/>
                </a:cubicBezTo>
                <a:cubicBezTo>
                  <a:pt x="2229" y="2285"/>
                  <a:pt x="2229" y="2285"/>
                  <a:pt x="2229" y="2285"/>
                </a:cubicBezTo>
                <a:cubicBezTo>
                  <a:pt x="2155" y="2285"/>
                  <a:pt x="2155" y="2285"/>
                  <a:pt x="2155" y="2285"/>
                </a:cubicBezTo>
                <a:cubicBezTo>
                  <a:pt x="2155" y="1465"/>
                  <a:pt x="2155" y="1465"/>
                  <a:pt x="2155" y="1465"/>
                </a:cubicBezTo>
                <a:cubicBezTo>
                  <a:pt x="2233" y="1461"/>
                  <a:pt x="2278" y="1460"/>
                  <a:pt x="2347" y="1460"/>
                </a:cubicBezTo>
                <a:cubicBezTo>
                  <a:pt x="2540" y="1460"/>
                  <a:pt x="2670" y="1511"/>
                  <a:pt x="2670" y="1697"/>
                </a:cubicBezTo>
                <a:cubicBezTo>
                  <a:pt x="2670" y="1706"/>
                  <a:pt x="2670" y="1706"/>
                  <a:pt x="2670" y="1706"/>
                </a:cubicBezTo>
                <a:cubicBezTo>
                  <a:pt x="2670" y="1839"/>
                  <a:pt x="2612" y="1905"/>
                  <a:pt x="2505" y="1935"/>
                </a:cubicBezTo>
                <a:close/>
                <a:moveTo>
                  <a:pt x="2595" y="1706"/>
                </a:moveTo>
                <a:cubicBezTo>
                  <a:pt x="2595" y="1697"/>
                  <a:pt x="2595" y="1697"/>
                  <a:pt x="2595" y="1697"/>
                </a:cubicBezTo>
                <a:cubicBezTo>
                  <a:pt x="2595" y="1563"/>
                  <a:pt x="2513" y="1526"/>
                  <a:pt x="2347" y="1526"/>
                </a:cubicBezTo>
                <a:cubicBezTo>
                  <a:pt x="2310" y="1526"/>
                  <a:pt x="2266" y="1529"/>
                  <a:pt x="2229" y="1530"/>
                </a:cubicBezTo>
                <a:cubicBezTo>
                  <a:pt x="2229" y="1885"/>
                  <a:pt x="2229" y="1885"/>
                  <a:pt x="2229" y="1885"/>
                </a:cubicBezTo>
                <a:cubicBezTo>
                  <a:pt x="2265" y="1886"/>
                  <a:pt x="2308" y="1886"/>
                  <a:pt x="2349" y="1886"/>
                </a:cubicBezTo>
                <a:cubicBezTo>
                  <a:pt x="2518" y="1886"/>
                  <a:pt x="2595" y="1841"/>
                  <a:pt x="2595" y="1706"/>
                </a:cubicBezTo>
                <a:close/>
                <a:moveTo>
                  <a:pt x="3400" y="1832"/>
                </a:moveTo>
                <a:cubicBezTo>
                  <a:pt x="3400" y="1918"/>
                  <a:pt x="3400" y="1918"/>
                  <a:pt x="3400" y="1918"/>
                </a:cubicBezTo>
                <a:cubicBezTo>
                  <a:pt x="3400" y="2178"/>
                  <a:pt x="3286" y="2299"/>
                  <a:pt x="3091" y="2299"/>
                </a:cubicBezTo>
                <a:cubicBezTo>
                  <a:pt x="2894" y="2299"/>
                  <a:pt x="2781" y="2178"/>
                  <a:pt x="2781" y="1918"/>
                </a:cubicBezTo>
                <a:cubicBezTo>
                  <a:pt x="2781" y="1832"/>
                  <a:pt x="2781" y="1832"/>
                  <a:pt x="2781" y="1832"/>
                </a:cubicBezTo>
                <a:cubicBezTo>
                  <a:pt x="2781" y="1573"/>
                  <a:pt x="2894" y="1451"/>
                  <a:pt x="3091" y="1451"/>
                </a:cubicBezTo>
                <a:cubicBezTo>
                  <a:pt x="3286" y="1451"/>
                  <a:pt x="3400" y="1573"/>
                  <a:pt x="3400" y="1832"/>
                </a:cubicBezTo>
                <a:close/>
                <a:moveTo>
                  <a:pt x="3326" y="1832"/>
                </a:moveTo>
                <a:cubicBezTo>
                  <a:pt x="3326" y="1595"/>
                  <a:pt x="3228" y="1518"/>
                  <a:pt x="3091" y="1518"/>
                </a:cubicBezTo>
                <a:cubicBezTo>
                  <a:pt x="2953" y="1518"/>
                  <a:pt x="2854" y="1595"/>
                  <a:pt x="2854" y="1832"/>
                </a:cubicBezTo>
                <a:cubicBezTo>
                  <a:pt x="2854" y="1918"/>
                  <a:pt x="2854" y="1918"/>
                  <a:pt x="2854" y="1918"/>
                </a:cubicBezTo>
                <a:cubicBezTo>
                  <a:pt x="2854" y="2156"/>
                  <a:pt x="2954" y="2233"/>
                  <a:pt x="3091" y="2233"/>
                </a:cubicBezTo>
                <a:cubicBezTo>
                  <a:pt x="3228" y="2233"/>
                  <a:pt x="3326" y="2156"/>
                  <a:pt x="3326" y="1918"/>
                </a:cubicBezTo>
                <a:lnTo>
                  <a:pt x="3326" y="1832"/>
                </a:lnTo>
                <a:close/>
                <a:moveTo>
                  <a:pt x="3536" y="2285"/>
                </a:moveTo>
                <a:cubicBezTo>
                  <a:pt x="4008" y="2285"/>
                  <a:pt x="4008" y="2285"/>
                  <a:pt x="4008" y="2285"/>
                </a:cubicBezTo>
                <a:cubicBezTo>
                  <a:pt x="4008" y="2220"/>
                  <a:pt x="4008" y="2220"/>
                  <a:pt x="4008" y="2220"/>
                </a:cubicBezTo>
                <a:cubicBezTo>
                  <a:pt x="3610" y="2220"/>
                  <a:pt x="3610" y="2220"/>
                  <a:pt x="3610" y="2220"/>
                </a:cubicBezTo>
                <a:cubicBezTo>
                  <a:pt x="3610" y="1891"/>
                  <a:pt x="3610" y="1891"/>
                  <a:pt x="3610" y="1891"/>
                </a:cubicBezTo>
                <a:cubicBezTo>
                  <a:pt x="3982" y="1891"/>
                  <a:pt x="3982" y="1891"/>
                  <a:pt x="3982" y="1891"/>
                </a:cubicBezTo>
                <a:cubicBezTo>
                  <a:pt x="3982" y="1823"/>
                  <a:pt x="3982" y="1823"/>
                  <a:pt x="3982" y="1823"/>
                </a:cubicBezTo>
                <a:cubicBezTo>
                  <a:pt x="3610" y="1823"/>
                  <a:pt x="3610" y="1823"/>
                  <a:pt x="3610" y="1823"/>
                </a:cubicBezTo>
                <a:cubicBezTo>
                  <a:pt x="3610" y="1531"/>
                  <a:pt x="3610" y="1531"/>
                  <a:pt x="3610" y="1531"/>
                </a:cubicBezTo>
                <a:cubicBezTo>
                  <a:pt x="4008" y="1531"/>
                  <a:pt x="4008" y="1531"/>
                  <a:pt x="4008" y="1531"/>
                </a:cubicBezTo>
                <a:cubicBezTo>
                  <a:pt x="4008" y="1465"/>
                  <a:pt x="4008" y="1465"/>
                  <a:pt x="4008" y="1465"/>
                </a:cubicBezTo>
                <a:cubicBezTo>
                  <a:pt x="3536" y="1465"/>
                  <a:pt x="3536" y="1465"/>
                  <a:pt x="3536" y="1465"/>
                </a:cubicBezTo>
                <a:lnTo>
                  <a:pt x="3536" y="2285"/>
                </a:lnTo>
                <a:close/>
                <a:moveTo>
                  <a:pt x="4141" y="2285"/>
                </a:moveTo>
                <a:cubicBezTo>
                  <a:pt x="4215" y="2285"/>
                  <a:pt x="4215" y="2285"/>
                  <a:pt x="4215" y="2285"/>
                </a:cubicBezTo>
                <a:cubicBezTo>
                  <a:pt x="4215" y="1465"/>
                  <a:pt x="4215" y="1465"/>
                  <a:pt x="4215" y="1465"/>
                </a:cubicBezTo>
                <a:cubicBezTo>
                  <a:pt x="4141" y="1465"/>
                  <a:pt x="4141" y="1465"/>
                  <a:pt x="4141" y="1465"/>
                </a:cubicBezTo>
                <a:lnTo>
                  <a:pt x="4141" y="2285"/>
                </a:lnTo>
                <a:close/>
                <a:moveTo>
                  <a:pt x="4381" y="2285"/>
                </a:moveTo>
                <a:cubicBezTo>
                  <a:pt x="4854" y="2285"/>
                  <a:pt x="4854" y="2285"/>
                  <a:pt x="4854" y="2285"/>
                </a:cubicBezTo>
                <a:cubicBezTo>
                  <a:pt x="4854" y="2220"/>
                  <a:pt x="4854" y="2220"/>
                  <a:pt x="4854" y="2220"/>
                </a:cubicBezTo>
                <a:cubicBezTo>
                  <a:pt x="4455" y="2220"/>
                  <a:pt x="4455" y="2220"/>
                  <a:pt x="4455" y="2220"/>
                </a:cubicBezTo>
                <a:cubicBezTo>
                  <a:pt x="4455" y="1891"/>
                  <a:pt x="4455" y="1891"/>
                  <a:pt x="4455" y="1891"/>
                </a:cubicBezTo>
                <a:cubicBezTo>
                  <a:pt x="4827" y="1891"/>
                  <a:pt x="4827" y="1891"/>
                  <a:pt x="4827" y="1891"/>
                </a:cubicBezTo>
                <a:cubicBezTo>
                  <a:pt x="4827" y="1823"/>
                  <a:pt x="4827" y="1823"/>
                  <a:pt x="4827" y="1823"/>
                </a:cubicBezTo>
                <a:cubicBezTo>
                  <a:pt x="4455" y="1823"/>
                  <a:pt x="4455" y="1823"/>
                  <a:pt x="4455" y="1823"/>
                </a:cubicBezTo>
                <a:cubicBezTo>
                  <a:pt x="4455" y="1531"/>
                  <a:pt x="4455" y="1531"/>
                  <a:pt x="4455" y="1531"/>
                </a:cubicBezTo>
                <a:cubicBezTo>
                  <a:pt x="4854" y="1531"/>
                  <a:pt x="4854" y="1531"/>
                  <a:pt x="4854" y="1531"/>
                </a:cubicBezTo>
                <a:cubicBezTo>
                  <a:pt x="4854" y="1465"/>
                  <a:pt x="4854" y="1465"/>
                  <a:pt x="4854" y="1465"/>
                </a:cubicBezTo>
                <a:cubicBezTo>
                  <a:pt x="4381" y="1465"/>
                  <a:pt x="4381" y="1465"/>
                  <a:pt x="4381" y="1465"/>
                </a:cubicBezTo>
                <a:lnTo>
                  <a:pt x="4381" y="2285"/>
                </a:lnTo>
                <a:close/>
                <a:moveTo>
                  <a:pt x="5491" y="2064"/>
                </a:moveTo>
                <a:cubicBezTo>
                  <a:pt x="5491" y="2106"/>
                  <a:pt x="5493" y="2156"/>
                  <a:pt x="5495" y="2208"/>
                </a:cubicBezTo>
                <a:cubicBezTo>
                  <a:pt x="5494" y="2208"/>
                  <a:pt x="5494" y="2208"/>
                  <a:pt x="5494" y="2208"/>
                </a:cubicBezTo>
                <a:cubicBezTo>
                  <a:pt x="5476" y="2171"/>
                  <a:pt x="5455" y="2128"/>
                  <a:pt x="5437" y="2095"/>
                </a:cubicBezTo>
                <a:cubicBezTo>
                  <a:pt x="5091" y="1465"/>
                  <a:pt x="5091" y="1465"/>
                  <a:pt x="5091" y="1465"/>
                </a:cubicBezTo>
                <a:cubicBezTo>
                  <a:pt x="4986" y="1465"/>
                  <a:pt x="4986" y="1465"/>
                  <a:pt x="4986" y="1465"/>
                </a:cubicBezTo>
                <a:cubicBezTo>
                  <a:pt x="4986" y="2285"/>
                  <a:pt x="4986" y="2285"/>
                  <a:pt x="4986" y="2285"/>
                </a:cubicBezTo>
                <a:cubicBezTo>
                  <a:pt x="5055" y="2285"/>
                  <a:pt x="5055" y="2285"/>
                  <a:pt x="5055" y="2285"/>
                </a:cubicBezTo>
                <a:cubicBezTo>
                  <a:pt x="5055" y="1675"/>
                  <a:pt x="5055" y="1675"/>
                  <a:pt x="5055" y="1675"/>
                </a:cubicBezTo>
                <a:cubicBezTo>
                  <a:pt x="5055" y="1628"/>
                  <a:pt x="5054" y="1579"/>
                  <a:pt x="5052" y="1534"/>
                </a:cubicBezTo>
                <a:cubicBezTo>
                  <a:pt x="5053" y="1534"/>
                  <a:pt x="5053" y="1534"/>
                  <a:pt x="5053" y="1534"/>
                </a:cubicBezTo>
                <a:cubicBezTo>
                  <a:pt x="5072" y="1574"/>
                  <a:pt x="5093" y="1614"/>
                  <a:pt x="5112" y="1649"/>
                </a:cubicBezTo>
                <a:cubicBezTo>
                  <a:pt x="5457" y="2286"/>
                  <a:pt x="5457" y="2286"/>
                  <a:pt x="5457" y="2286"/>
                </a:cubicBezTo>
                <a:cubicBezTo>
                  <a:pt x="5562" y="2286"/>
                  <a:pt x="5562" y="2286"/>
                  <a:pt x="5562" y="2286"/>
                </a:cubicBezTo>
                <a:cubicBezTo>
                  <a:pt x="5562" y="1465"/>
                  <a:pt x="5562" y="1465"/>
                  <a:pt x="5562" y="1465"/>
                </a:cubicBezTo>
                <a:cubicBezTo>
                  <a:pt x="5491" y="1465"/>
                  <a:pt x="5491" y="1465"/>
                  <a:pt x="5491" y="1465"/>
                </a:cubicBezTo>
                <a:lnTo>
                  <a:pt x="5491" y="2064"/>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9" name="Freeform 6">
            <a:extLst>
              <a:ext uri="{FF2B5EF4-FFF2-40B4-BE49-F238E27FC236}">
                <a16:creationId xmlns:a16="http://schemas.microsoft.com/office/drawing/2014/main" id="{0CD63E25-CBDC-4A49-9A99-A2BE8B794CF8}"/>
              </a:ext>
            </a:extLst>
          </p:cNvPr>
          <p:cNvSpPr>
            <a:spLocks noSelect="1"/>
          </p:cNvSpPr>
          <p:nvPr userDrawn="1"/>
        </p:nvSpPr>
        <p:spPr bwMode="gray">
          <a:xfrm>
            <a:off x="2238667" y="287272"/>
            <a:ext cx="2264864" cy="726907"/>
          </a:xfrm>
          <a:custGeom>
            <a:avLst/>
            <a:gdLst>
              <a:gd name="T0" fmla="*/ 2022 w 9517"/>
              <a:gd name="T1" fmla="*/ 221 h 2286"/>
              <a:gd name="T2" fmla="*/ 1772 w 9517"/>
              <a:gd name="T3" fmla="*/ 695 h 2286"/>
              <a:gd name="T4" fmla="*/ 2249 w 9517"/>
              <a:gd name="T5" fmla="*/ 1049 h 2286"/>
              <a:gd name="T6" fmla="*/ 2841 w 9517"/>
              <a:gd name="T7" fmla="*/ 593 h 2286"/>
              <a:gd name="T8" fmla="*/ 2395 w 9517"/>
              <a:gd name="T9" fmla="*/ 234 h 2286"/>
              <a:gd name="T10" fmla="*/ 3534 w 9517"/>
              <a:gd name="T11" fmla="*/ 831 h 2286"/>
              <a:gd name="T12" fmla="*/ 3530 w 9517"/>
              <a:gd name="T13" fmla="*/ 439 h 2286"/>
              <a:gd name="T14" fmla="*/ 3260 w 9517"/>
              <a:gd name="T15" fmla="*/ 595 h 2286"/>
              <a:gd name="T16" fmla="*/ 3074 w 9517"/>
              <a:gd name="T17" fmla="*/ 595 h 2286"/>
              <a:gd name="T18" fmla="*/ 3209 w 9517"/>
              <a:gd name="T19" fmla="*/ 994 h 2286"/>
              <a:gd name="T20" fmla="*/ 4187 w 9517"/>
              <a:gd name="T21" fmla="*/ 1055 h 2286"/>
              <a:gd name="T22" fmla="*/ 3885 w 9517"/>
              <a:gd name="T23" fmla="*/ 234 h 2286"/>
              <a:gd name="T24" fmla="*/ 3932 w 9517"/>
              <a:gd name="T25" fmla="*/ 295 h 2286"/>
              <a:gd name="T26" fmla="*/ 4381 w 9517"/>
              <a:gd name="T27" fmla="*/ 234 h 2286"/>
              <a:gd name="T28" fmla="*/ 4455 w 9517"/>
              <a:gd name="T29" fmla="*/ 234 h 2286"/>
              <a:gd name="T30" fmla="*/ 5101 w 9517"/>
              <a:gd name="T31" fmla="*/ 764 h 2286"/>
              <a:gd name="T32" fmla="*/ 5389 w 9517"/>
              <a:gd name="T33" fmla="*/ 697 h 2286"/>
              <a:gd name="T34" fmla="*/ 5123 w 9517"/>
              <a:gd name="T35" fmla="*/ 697 h 2286"/>
              <a:gd name="T36" fmla="*/ 6154 w 9517"/>
              <a:gd name="T37" fmla="*/ 865 h 2286"/>
              <a:gd name="T38" fmla="*/ 5772 w 9517"/>
              <a:gd name="T39" fmla="*/ 445 h 2286"/>
              <a:gd name="T40" fmla="*/ 6279 w 9517"/>
              <a:gd name="T41" fmla="*/ 1056 h 2286"/>
              <a:gd name="T42" fmla="*/ 6422 w 9517"/>
              <a:gd name="T43" fmla="*/ 691 h 2286"/>
              <a:gd name="T44" fmla="*/ 6496 w 9517"/>
              <a:gd name="T45" fmla="*/ 691 h 2286"/>
              <a:gd name="T46" fmla="*/ 6744 w 9517"/>
              <a:gd name="T47" fmla="*/ 221 h 2286"/>
              <a:gd name="T48" fmla="*/ 7128 w 9517"/>
              <a:gd name="T49" fmla="*/ 989 h 2286"/>
              <a:gd name="T50" fmla="*/ 7128 w 9517"/>
              <a:gd name="T51" fmla="*/ 300 h 2286"/>
              <a:gd name="T52" fmla="*/ 7658 w 9517"/>
              <a:gd name="T53" fmla="*/ 1055 h 2286"/>
              <a:gd name="T54" fmla="*/ 8104 w 9517"/>
              <a:gd name="T55" fmla="*/ 660 h 2286"/>
              <a:gd name="T56" fmla="*/ 8131 w 9517"/>
              <a:gd name="T57" fmla="*/ 234 h 2286"/>
              <a:gd name="T58" fmla="*/ 8739 w 9517"/>
              <a:gd name="T59" fmla="*/ 1054 h 2286"/>
              <a:gd name="T60" fmla="*/ 8263 w 9517"/>
              <a:gd name="T61" fmla="*/ 1054 h 2286"/>
              <a:gd name="T62" fmla="*/ 8613 w 9517"/>
              <a:gd name="T63" fmla="*/ 705 h 2286"/>
              <a:gd name="T64" fmla="*/ 8337 w 9517"/>
              <a:gd name="T65" fmla="*/ 655 h 2286"/>
              <a:gd name="T66" fmla="*/ 9165 w 9517"/>
              <a:gd name="T67" fmla="*/ 1059 h 2286"/>
              <a:gd name="T68" fmla="*/ 9443 w 9517"/>
              <a:gd name="T69" fmla="*/ 595 h 2286"/>
              <a:gd name="T70" fmla="*/ 9443 w 9517"/>
              <a:gd name="T71" fmla="*/ 692 h 2286"/>
              <a:gd name="T72" fmla="*/ 668 w 9517"/>
              <a:gd name="T73" fmla="*/ 2285 h 2286"/>
              <a:gd name="T74" fmla="*/ 1256 w 9517"/>
              <a:gd name="T75" fmla="*/ 2285 h 2286"/>
              <a:gd name="T76" fmla="*/ 1230 w 9517"/>
              <a:gd name="T77" fmla="*/ 1823 h 2286"/>
              <a:gd name="T78" fmla="*/ 784 w 9517"/>
              <a:gd name="T79" fmla="*/ 1465 h 2286"/>
              <a:gd name="T80" fmla="*/ 1657 w 9517"/>
              <a:gd name="T81" fmla="*/ 2114 h 2286"/>
              <a:gd name="T82" fmla="*/ 2018 w 9517"/>
              <a:gd name="T83" fmla="*/ 1465 h 2286"/>
              <a:gd name="T84" fmla="*/ 2610 w 9517"/>
              <a:gd name="T85" fmla="*/ 2220 h 2286"/>
              <a:gd name="T86" fmla="*/ 2211 w 9517"/>
              <a:gd name="T87" fmla="*/ 1823 h 2286"/>
              <a:gd name="T88" fmla="*/ 2137 w 9517"/>
              <a:gd name="T89" fmla="*/ 2285 h 2286"/>
              <a:gd name="T90" fmla="*/ 2847 w 9517"/>
              <a:gd name="T91" fmla="*/ 1465 h 2286"/>
              <a:gd name="T92" fmla="*/ 2808 w 9517"/>
              <a:gd name="T93" fmla="*/ 1534 h 2286"/>
              <a:gd name="T94" fmla="*/ 3318 w 9517"/>
              <a:gd name="T95" fmla="*/ 1465 h 2286"/>
              <a:gd name="T96" fmla="*/ 707 w 9517"/>
              <a:gd name="T97" fmla="*/ 1289 h 2286"/>
              <a:gd name="T98" fmla="*/ 1121 w 9517"/>
              <a:gd name="T99" fmla="*/ 230 h 2286"/>
              <a:gd name="T100" fmla="*/ 1121 w 9517"/>
              <a:gd name="T101" fmla="*/ 1058 h 2286"/>
              <a:gd name="T102" fmla="*/ 728 w 9517"/>
              <a:gd name="T103" fmla="*/ 904 h 2286"/>
              <a:gd name="T104" fmla="*/ 519 w 9517"/>
              <a:gd name="T105" fmla="*/ 256 h 2286"/>
              <a:gd name="T106" fmla="*/ 1076 w 9517"/>
              <a:gd name="T107" fmla="*/ 683 h 2286"/>
              <a:gd name="T108" fmla="*/ 691 w 9517"/>
              <a:gd name="T109" fmla="*/ 244 h 2286"/>
              <a:gd name="T110" fmla="*/ 355 w 9517"/>
              <a:gd name="T111" fmla="*/ 711 h 2286"/>
              <a:gd name="T112" fmla="*/ 946 w 9517"/>
              <a:gd name="T113" fmla="*/ 909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17" h="2286">
                <a:moveTo>
                  <a:pt x="2249" y="1049"/>
                </a:moveTo>
                <a:cubicBezTo>
                  <a:pt x="2200" y="1057"/>
                  <a:pt x="2114" y="1069"/>
                  <a:pt x="2022" y="1069"/>
                </a:cubicBezTo>
                <a:cubicBezTo>
                  <a:pt x="1834" y="1069"/>
                  <a:pt x="1698" y="976"/>
                  <a:pt x="1698" y="695"/>
                </a:cubicBezTo>
                <a:cubicBezTo>
                  <a:pt x="1698" y="594"/>
                  <a:pt x="1698" y="594"/>
                  <a:pt x="1698" y="594"/>
                </a:cubicBezTo>
                <a:cubicBezTo>
                  <a:pt x="1698" y="301"/>
                  <a:pt x="1846" y="221"/>
                  <a:pt x="2022" y="221"/>
                </a:cubicBezTo>
                <a:cubicBezTo>
                  <a:pt x="2129" y="221"/>
                  <a:pt x="2226" y="236"/>
                  <a:pt x="2249" y="240"/>
                </a:cubicBezTo>
                <a:cubicBezTo>
                  <a:pt x="2249" y="301"/>
                  <a:pt x="2249" y="301"/>
                  <a:pt x="2249" y="301"/>
                </a:cubicBezTo>
                <a:cubicBezTo>
                  <a:pt x="2201" y="296"/>
                  <a:pt x="2086" y="287"/>
                  <a:pt x="2031" y="287"/>
                </a:cubicBezTo>
                <a:cubicBezTo>
                  <a:pt x="1875" y="287"/>
                  <a:pt x="1772" y="347"/>
                  <a:pt x="1772" y="594"/>
                </a:cubicBezTo>
                <a:cubicBezTo>
                  <a:pt x="1772" y="695"/>
                  <a:pt x="1772" y="695"/>
                  <a:pt x="1772" y="695"/>
                </a:cubicBezTo>
                <a:cubicBezTo>
                  <a:pt x="1772" y="931"/>
                  <a:pt x="1868" y="1002"/>
                  <a:pt x="2030" y="1002"/>
                </a:cubicBezTo>
                <a:cubicBezTo>
                  <a:pt x="2078" y="1002"/>
                  <a:pt x="2132" y="1000"/>
                  <a:pt x="2175" y="996"/>
                </a:cubicBezTo>
                <a:cubicBezTo>
                  <a:pt x="2175" y="632"/>
                  <a:pt x="2175" y="632"/>
                  <a:pt x="2175" y="632"/>
                </a:cubicBezTo>
                <a:cubicBezTo>
                  <a:pt x="2249" y="632"/>
                  <a:pt x="2249" y="632"/>
                  <a:pt x="2249" y="632"/>
                </a:cubicBezTo>
                <a:lnTo>
                  <a:pt x="2249" y="1049"/>
                </a:lnTo>
                <a:close/>
                <a:moveTo>
                  <a:pt x="2868" y="989"/>
                </a:moveTo>
                <a:cubicBezTo>
                  <a:pt x="2469" y="989"/>
                  <a:pt x="2469" y="989"/>
                  <a:pt x="2469" y="989"/>
                </a:cubicBezTo>
                <a:cubicBezTo>
                  <a:pt x="2469" y="660"/>
                  <a:pt x="2469" y="660"/>
                  <a:pt x="2469" y="660"/>
                </a:cubicBezTo>
                <a:cubicBezTo>
                  <a:pt x="2841" y="660"/>
                  <a:pt x="2841" y="660"/>
                  <a:pt x="2841" y="660"/>
                </a:cubicBezTo>
                <a:cubicBezTo>
                  <a:pt x="2841" y="593"/>
                  <a:pt x="2841" y="593"/>
                  <a:pt x="2841" y="593"/>
                </a:cubicBezTo>
                <a:cubicBezTo>
                  <a:pt x="2469" y="593"/>
                  <a:pt x="2469" y="593"/>
                  <a:pt x="2469" y="593"/>
                </a:cubicBezTo>
                <a:cubicBezTo>
                  <a:pt x="2469" y="300"/>
                  <a:pt x="2469" y="300"/>
                  <a:pt x="2469" y="300"/>
                </a:cubicBezTo>
                <a:cubicBezTo>
                  <a:pt x="2868" y="300"/>
                  <a:pt x="2868" y="300"/>
                  <a:pt x="2868" y="300"/>
                </a:cubicBezTo>
                <a:cubicBezTo>
                  <a:pt x="2868" y="234"/>
                  <a:pt x="2868" y="234"/>
                  <a:pt x="2868" y="234"/>
                </a:cubicBezTo>
                <a:cubicBezTo>
                  <a:pt x="2395" y="234"/>
                  <a:pt x="2395" y="234"/>
                  <a:pt x="2395" y="234"/>
                </a:cubicBezTo>
                <a:cubicBezTo>
                  <a:pt x="2395" y="1055"/>
                  <a:pt x="2395" y="1055"/>
                  <a:pt x="2395" y="1055"/>
                </a:cubicBezTo>
                <a:cubicBezTo>
                  <a:pt x="2868" y="1055"/>
                  <a:pt x="2868" y="1055"/>
                  <a:pt x="2868" y="1055"/>
                </a:cubicBezTo>
                <a:lnTo>
                  <a:pt x="2868" y="989"/>
                </a:lnTo>
                <a:close/>
                <a:moveTo>
                  <a:pt x="3534" y="816"/>
                </a:moveTo>
                <a:cubicBezTo>
                  <a:pt x="3534" y="831"/>
                  <a:pt x="3534" y="831"/>
                  <a:pt x="3534" y="831"/>
                </a:cubicBezTo>
                <a:cubicBezTo>
                  <a:pt x="3534" y="1013"/>
                  <a:pt x="3407" y="1059"/>
                  <a:pt x="3209" y="1059"/>
                </a:cubicBezTo>
                <a:cubicBezTo>
                  <a:pt x="3108" y="1059"/>
                  <a:pt x="3080" y="1057"/>
                  <a:pt x="3000" y="1055"/>
                </a:cubicBezTo>
                <a:cubicBezTo>
                  <a:pt x="3000" y="234"/>
                  <a:pt x="3000" y="234"/>
                  <a:pt x="3000" y="234"/>
                </a:cubicBezTo>
                <a:cubicBezTo>
                  <a:pt x="3072" y="233"/>
                  <a:pt x="3112" y="231"/>
                  <a:pt x="3211" y="231"/>
                </a:cubicBezTo>
                <a:cubicBezTo>
                  <a:pt x="3415" y="231"/>
                  <a:pt x="3530" y="271"/>
                  <a:pt x="3530" y="439"/>
                </a:cubicBezTo>
                <a:cubicBezTo>
                  <a:pt x="3530" y="448"/>
                  <a:pt x="3530" y="448"/>
                  <a:pt x="3530" y="448"/>
                </a:cubicBezTo>
                <a:cubicBezTo>
                  <a:pt x="3530" y="520"/>
                  <a:pt x="3499" y="600"/>
                  <a:pt x="3400" y="628"/>
                </a:cubicBezTo>
                <a:cubicBezTo>
                  <a:pt x="3500" y="657"/>
                  <a:pt x="3534" y="734"/>
                  <a:pt x="3534" y="816"/>
                </a:cubicBezTo>
                <a:close/>
                <a:moveTo>
                  <a:pt x="3074" y="595"/>
                </a:moveTo>
                <a:cubicBezTo>
                  <a:pt x="3260" y="595"/>
                  <a:pt x="3260" y="595"/>
                  <a:pt x="3260" y="595"/>
                </a:cubicBezTo>
                <a:cubicBezTo>
                  <a:pt x="3424" y="595"/>
                  <a:pt x="3456" y="526"/>
                  <a:pt x="3456" y="448"/>
                </a:cubicBezTo>
                <a:cubicBezTo>
                  <a:pt x="3456" y="439"/>
                  <a:pt x="3456" y="439"/>
                  <a:pt x="3456" y="439"/>
                </a:cubicBezTo>
                <a:cubicBezTo>
                  <a:pt x="3456" y="317"/>
                  <a:pt x="3373" y="297"/>
                  <a:pt x="3211" y="297"/>
                </a:cubicBezTo>
                <a:cubicBezTo>
                  <a:pt x="3157" y="297"/>
                  <a:pt x="3119" y="298"/>
                  <a:pt x="3074" y="299"/>
                </a:cubicBezTo>
                <a:lnTo>
                  <a:pt x="3074" y="595"/>
                </a:lnTo>
                <a:close/>
                <a:moveTo>
                  <a:pt x="3460" y="816"/>
                </a:moveTo>
                <a:cubicBezTo>
                  <a:pt x="3459" y="732"/>
                  <a:pt x="3426" y="659"/>
                  <a:pt x="3260" y="659"/>
                </a:cubicBezTo>
                <a:cubicBezTo>
                  <a:pt x="3074" y="659"/>
                  <a:pt x="3074" y="659"/>
                  <a:pt x="3074" y="659"/>
                </a:cubicBezTo>
                <a:cubicBezTo>
                  <a:pt x="3074" y="989"/>
                  <a:pt x="3074" y="989"/>
                  <a:pt x="3074" y="989"/>
                </a:cubicBezTo>
                <a:cubicBezTo>
                  <a:pt x="3116" y="992"/>
                  <a:pt x="3151" y="994"/>
                  <a:pt x="3209" y="994"/>
                </a:cubicBezTo>
                <a:cubicBezTo>
                  <a:pt x="3375" y="994"/>
                  <a:pt x="3460" y="961"/>
                  <a:pt x="3460" y="831"/>
                </a:cubicBezTo>
                <a:lnTo>
                  <a:pt x="3460" y="816"/>
                </a:lnTo>
                <a:close/>
                <a:moveTo>
                  <a:pt x="3988" y="234"/>
                </a:moveTo>
                <a:cubicBezTo>
                  <a:pt x="4265" y="1055"/>
                  <a:pt x="4265" y="1055"/>
                  <a:pt x="4265" y="1055"/>
                </a:cubicBezTo>
                <a:cubicBezTo>
                  <a:pt x="4187" y="1055"/>
                  <a:pt x="4187" y="1055"/>
                  <a:pt x="4187" y="1055"/>
                </a:cubicBezTo>
                <a:cubicBezTo>
                  <a:pt x="4091" y="764"/>
                  <a:pt x="4091" y="764"/>
                  <a:pt x="4091" y="764"/>
                </a:cubicBezTo>
                <a:cubicBezTo>
                  <a:pt x="3779" y="764"/>
                  <a:pt x="3779" y="764"/>
                  <a:pt x="3779" y="764"/>
                </a:cubicBezTo>
                <a:cubicBezTo>
                  <a:pt x="3682" y="1055"/>
                  <a:pt x="3682" y="1055"/>
                  <a:pt x="3682" y="1055"/>
                </a:cubicBezTo>
                <a:cubicBezTo>
                  <a:pt x="3607" y="1055"/>
                  <a:pt x="3607" y="1055"/>
                  <a:pt x="3607" y="1055"/>
                </a:cubicBezTo>
                <a:cubicBezTo>
                  <a:pt x="3885" y="234"/>
                  <a:pt x="3885" y="234"/>
                  <a:pt x="3885" y="234"/>
                </a:cubicBezTo>
                <a:lnTo>
                  <a:pt x="3988" y="234"/>
                </a:lnTo>
                <a:close/>
                <a:moveTo>
                  <a:pt x="4068" y="697"/>
                </a:moveTo>
                <a:cubicBezTo>
                  <a:pt x="3975" y="422"/>
                  <a:pt x="3975" y="422"/>
                  <a:pt x="3975" y="422"/>
                </a:cubicBezTo>
                <a:cubicBezTo>
                  <a:pt x="3960" y="380"/>
                  <a:pt x="3949" y="340"/>
                  <a:pt x="3939" y="295"/>
                </a:cubicBezTo>
                <a:cubicBezTo>
                  <a:pt x="3932" y="295"/>
                  <a:pt x="3932" y="295"/>
                  <a:pt x="3932" y="295"/>
                </a:cubicBezTo>
                <a:cubicBezTo>
                  <a:pt x="3921" y="340"/>
                  <a:pt x="3910" y="380"/>
                  <a:pt x="3896" y="422"/>
                </a:cubicBezTo>
                <a:cubicBezTo>
                  <a:pt x="3801" y="697"/>
                  <a:pt x="3801" y="697"/>
                  <a:pt x="3801" y="697"/>
                </a:cubicBezTo>
                <a:lnTo>
                  <a:pt x="4068" y="697"/>
                </a:lnTo>
                <a:close/>
                <a:moveTo>
                  <a:pt x="4455" y="234"/>
                </a:moveTo>
                <a:cubicBezTo>
                  <a:pt x="4381" y="234"/>
                  <a:pt x="4381" y="234"/>
                  <a:pt x="4381" y="234"/>
                </a:cubicBezTo>
                <a:cubicBezTo>
                  <a:pt x="4381" y="1055"/>
                  <a:pt x="4381" y="1055"/>
                  <a:pt x="4381" y="1055"/>
                </a:cubicBezTo>
                <a:cubicBezTo>
                  <a:pt x="4846" y="1055"/>
                  <a:pt x="4846" y="1055"/>
                  <a:pt x="4846" y="1055"/>
                </a:cubicBezTo>
                <a:cubicBezTo>
                  <a:pt x="4846" y="989"/>
                  <a:pt x="4846" y="989"/>
                  <a:pt x="4846" y="989"/>
                </a:cubicBezTo>
                <a:cubicBezTo>
                  <a:pt x="4455" y="989"/>
                  <a:pt x="4455" y="989"/>
                  <a:pt x="4455" y="989"/>
                </a:cubicBezTo>
                <a:lnTo>
                  <a:pt x="4455" y="234"/>
                </a:lnTo>
                <a:close/>
                <a:moveTo>
                  <a:pt x="5309" y="234"/>
                </a:moveTo>
                <a:cubicBezTo>
                  <a:pt x="5586" y="1055"/>
                  <a:pt x="5586" y="1055"/>
                  <a:pt x="5586" y="1055"/>
                </a:cubicBezTo>
                <a:cubicBezTo>
                  <a:pt x="5508" y="1055"/>
                  <a:pt x="5508" y="1055"/>
                  <a:pt x="5508" y="1055"/>
                </a:cubicBezTo>
                <a:cubicBezTo>
                  <a:pt x="5412" y="764"/>
                  <a:pt x="5412" y="764"/>
                  <a:pt x="5412" y="764"/>
                </a:cubicBezTo>
                <a:cubicBezTo>
                  <a:pt x="5101" y="764"/>
                  <a:pt x="5101" y="764"/>
                  <a:pt x="5101" y="764"/>
                </a:cubicBezTo>
                <a:cubicBezTo>
                  <a:pt x="5003" y="1055"/>
                  <a:pt x="5003" y="1055"/>
                  <a:pt x="5003" y="1055"/>
                </a:cubicBezTo>
                <a:cubicBezTo>
                  <a:pt x="4928" y="1055"/>
                  <a:pt x="4928" y="1055"/>
                  <a:pt x="4928" y="1055"/>
                </a:cubicBezTo>
                <a:cubicBezTo>
                  <a:pt x="5207" y="234"/>
                  <a:pt x="5207" y="234"/>
                  <a:pt x="5207" y="234"/>
                </a:cubicBezTo>
                <a:lnTo>
                  <a:pt x="5309" y="234"/>
                </a:lnTo>
                <a:close/>
                <a:moveTo>
                  <a:pt x="5389" y="697"/>
                </a:moveTo>
                <a:cubicBezTo>
                  <a:pt x="5296" y="422"/>
                  <a:pt x="5296" y="422"/>
                  <a:pt x="5296" y="422"/>
                </a:cubicBezTo>
                <a:cubicBezTo>
                  <a:pt x="5282" y="380"/>
                  <a:pt x="5271" y="340"/>
                  <a:pt x="5261" y="295"/>
                </a:cubicBezTo>
                <a:cubicBezTo>
                  <a:pt x="5253" y="295"/>
                  <a:pt x="5253" y="295"/>
                  <a:pt x="5253" y="295"/>
                </a:cubicBezTo>
                <a:cubicBezTo>
                  <a:pt x="5242" y="340"/>
                  <a:pt x="5231" y="380"/>
                  <a:pt x="5218" y="422"/>
                </a:cubicBezTo>
                <a:cubicBezTo>
                  <a:pt x="5123" y="697"/>
                  <a:pt x="5123" y="697"/>
                  <a:pt x="5123" y="697"/>
                </a:cubicBezTo>
                <a:lnTo>
                  <a:pt x="5389" y="697"/>
                </a:lnTo>
                <a:close/>
                <a:moveTo>
                  <a:pt x="6208" y="834"/>
                </a:moveTo>
                <a:cubicBezTo>
                  <a:pt x="6208" y="876"/>
                  <a:pt x="6209" y="925"/>
                  <a:pt x="6211" y="977"/>
                </a:cubicBezTo>
                <a:cubicBezTo>
                  <a:pt x="6210" y="977"/>
                  <a:pt x="6210" y="977"/>
                  <a:pt x="6210" y="977"/>
                </a:cubicBezTo>
                <a:cubicBezTo>
                  <a:pt x="6193" y="941"/>
                  <a:pt x="6172" y="898"/>
                  <a:pt x="6154" y="865"/>
                </a:cubicBezTo>
                <a:cubicBezTo>
                  <a:pt x="5807" y="234"/>
                  <a:pt x="5807" y="234"/>
                  <a:pt x="5807" y="234"/>
                </a:cubicBezTo>
                <a:cubicBezTo>
                  <a:pt x="5702" y="234"/>
                  <a:pt x="5702" y="234"/>
                  <a:pt x="5702" y="234"/>
                </a:cubicBezTo>
                <a:cubicBezTo>
                  <a:pt x="5702" y="1055"/>
                  <a:pt x="5702" y="1055"/>
                  <a:pt x="5702" y="1055"/>
                </a:cubicBezTo>
                <a:cubicBezTo>
                  <a:pt x="5772" y="1055"/>
                  <a:pt x="5772" y="1055"/>
                  <a:pt x="5772" y="1055"/>
                </a:cubicBezTo>
                <a:cubicBezTo>
                  <a:pt x="5772" y="445"/>
                  <a:pt x="5772" y="445"/>
                  <a:pt x="5772" y="445"/>
                </a:cubicBezTo>
                <a:cubicBezTo>
                  <a:pt x="5772" y="398"/>
                  <a:pt x="5771" y="349"/>
                  <a:pt x="5769" y="304"/>
                </a:cubicBezTo>
                <a:cubicBezTo>
                  <a:pt x="5770" y="304"/>
                  <a:pt x="5770" y="304"/>
                  <a:pt x="5770" y="304"/>
                </a:cubicBezTo>
                <a:cubicBezTo>
                  <a:pt x="5788" y="344"/>
                  <a:pt x="5809" y="383"/>
                  <a:pt x="5828" y="419"/>
                </a:cubicBezTo>
                <a:cubicBezTo>
                  <a:pt x="6174" y="1056"/>
                  <a:pt x="6174" y="1056"/>
                  <a:pt x="6174" y="1056"/>
                </a:cubicBezTo>
                <a:cubicBezTo>
                  <a:pt x="6279" y="1056"/>
                  <a:pt x="6279" y="1056"/>
                  <a:pt x="6279" y="1056"/>
                </a:cubicBezTo>
                <a:cubicBezTo>
                  <a:pt x="6279" y="234"/>
                  <a:pt x="6279" y="234"/>
                  <a:pt x="6279" y="234"/>
                </a:cubicBezTo>
                <a:cubicBezTo>
                  <a:pt x="6208" y="234"/>
                  <a:pt x="6208" y="234"/>
                  <a:pt x="6208" y="234"/>
                </a:cubicBezTo>
                <a:lnTo>
                  <a:pt x="6208" y="834"/>
                </a:lnTo>
                <a:close/>
                <a:moveTo>
                  <a:pt x="6422" y="597"/>
                </a:moveTo>
                <a:cubicBezTo>
                  <a:pt x="6422" y="691"/>
                  <a:pt x="6422" y="691"/>
                  <a:pt x="6422" y="691"/>
                </a:cubicBezTo>
                <a:cubicBezTo>
                  <a:pt x="6422" y="981"/>
                  <a:pt x="6549" y="1069"/>
                  <a:pt x="6744" y="1069"/>
                </a:cubicBezTo>
                <a:cubicBezTo>
                  <a:pt x="6829" y="1069"/>
                  <a:pt x="6907" y="1057"/>
                  <a:pt x="6935" y="1052"/>
                </a:cubicBezTo>
                <a:cubicBezTo>
                  <a:pt x="6935" y="991"/>
                  <a:pt x="6935" y="991"/>
                  <a:pt x="6935" y="991"/>
                </a:cubicBezTo>
                <a:cubicBezTo>
                  <a:pt x="6880" y="998"/>
                  <a:pt x="6817" y="1003"/>
                  <a:pt x="6744" y="1003"/>
                </a:cubicBezTo>
                <a:cubicBezTo>
                  <a:pt x="6575" y="1003"/>
                  <a:pt x="6496" y="920"/>
                  <a:pt x="6496" y="691"/>
                </a:cubicBezTo>
                <a:cubicBezTo>
                  <a:pt x="6496" y="597"/>
                  <a:pt x="6496" y="597"/>
                  <a:pt x="6496" y="597"/>
                </a:cubicBezTo>
                <a:cubicBezTo>
                  <a:pt x="6496" y="369"/>
                  <a:pt x="6575" y="287"/>
                  <a:pt x="6744" y="287"/>
                </a:cubicBezTo>
                <a:cubicBezTo>
                  <a:pt x="6815" y="287"/>
                  <a:pt x="6873" y="292"/>
                  <a:pt x="6935" y="299"/>
                </a:cubicBezTo>
                <a:cubicBezTo>
                  <a:pt x="6935" y="239"/>
                  <a:pt x="6935" y="239"/>
                  <a:pt x="6935" y="239"/>
                </a:cubicBezTo>
                <a:cubicBezTo>
                  <a:pt x="6903" y="233"/>
                  <a:pt x="6826" y="221"/>
                  <a:pt x="6744" y="221"/>
                </a:cubicBezTo>
                <a:cubicBezTo>
                  <a:pt x="6549" y="221"/>
                  <a:pt x="6422" y="309"/>
                  <a:pt x="6422" y="597"/>
                </a:cubicBezTo>
                <a:close/>
                <a:moveTo>
                  <a:pt x="7054" y="1055"/>
                </a:moveTo>
                <a:cubicBezTo>
                  <a:pt x="7526" y="1055"/>
                  <a:pt x="7526" y="1055"/>
                  <a:pt x="7526" y="1055"/>
                </a:cubicBezTo>
                <a:cubicBezTo>
                  <a:pt x="7526" y="989"/>
                  <a:pt x="7526" y="989"/>
                  <a:pt x="7526" y="989"/>
                </a:cubicBezTo>
                <a:cubicBezTo>
                  <a:pt x="7128" y="989"/>
                  <a:pt x="7128" y="989"/>
                  <a:pt x="7128" y="989"/>
                </a:cubicBezTo>
                <a:cubicBezTo>
                  <a:pt x="7128" y="660"/>
                  <a:pt x="7128" y="660"/>
                  <a:pt x="7128" y="660"/>
                </a:cubicBezTo>
                <a:cubicBezTo>
                  <a:pt x="7500" y="660"/>
                  <a:pt x="7500" y="660"/>
                  <a:pt x="7500" y="660"/>
                </a:cubicBezTo>
                <a:cubicBezTo>
                  <a:pt x="7500" y="593"/>
                  <a:pt x="7500" y="593"/>
                  <a:pt x="7500" y="593"/>
                </a:cubicBezTo>
                <a:cubicBezTo>
                  <a:pt x="7128" y="593"/>
                  <a:pt x="7128" y="593"/>
                  <a:pt x="7128" y="593"/>
                </a:cubicBezTo>
                <a:cubicBezTo>
                  <a:pt x="7128" y="300"/>
                  <a:pt x="7128" y="300"/>
                  <a:pt x="7128" y="300"/>
                </a:cubicBezTo>
                <a:cubicBezTo>
                  <a:pt x="7526" y="300"/>
                  <a:pt x="7526" y="300"/>
                  <a:pt x="7526" y="300"/>
                </a:cubicBezTo>
                <a:cubicBezTo>
                  <a:pt x="7526" y="234"/>
                  <a:pt x="7526" y="234"/>
                  <a:pt x="7526" y="234"/>
                </a:cubicBezTo>
                <a:cubicBezTo>
                  <a:pt x="7054" y="234"/>
                  <a:pt x="7054" y="234"/>
                  <a:pt x="7054" y="234"/>
                </a:cubicBezTo>
                <a:lnTo>
                  <a:pt x="7054" y="1055"/>
                </a:lnTo>
                <a:close/>
                <a:moveTo>
                  <a:pt x="7658" y="1055"/>
                </a:moveTo>
                <a:cubicBezTo>
                  <a:pt x="8131" y="1055"/>
                  <a:pt x="8131" y="1055"/>
                  <a:pt x="8131" y="1055"/>
                </a:cubicBezTo>
                <a:cubicBezTo>
                  <a:pt x="8131" y="989"/>
                  <a:pt x="8131" y="989"/>
                  <a:pt x="8131" y="989"/>
                </a:cubicBezTo>
                <a:cubicBezTo>
                  <a:pt x="7732" y="989"/>
                  <a:pt x="7732" y="989"/>
                  <a:pt x="7732" y="989"/>
                </a:cubicBezTo>
                <a:cubicBezTo>
                  <a:pt x="7732" y="660"/>
                  <a:pt x="7732" y="660"/>
                  <a:pt x="7732" y="660"/>
                </a:cubicBezTo>
                <a:cubicBezTo>
                  <a:pt x="8104" y="660"/>
                  <a:pt x="8104" y="660"/>
                  <a:pt x="8104" y="660"/>
                </a:cubicBezTo>
                <a:cubicBezTo>
                  <a:pt x="8104" y="593"/>
                  <a:pt x="8104" y="593"/>
                  <a:pt x="8104" y="593"/>
                </a:cubicBezTo>
                <a:cubicBezTo>
                  <a:pt x="7732" y="593"/>
                  <a:pt x="7732" y="593"/>
                  <a:pt x="7732" y="593"/>
                </a:cubicBezTo>
                <a:cubicBezTo>
                  <a:pt x="7732" y="300"/>
                  <a:pt x="7732" y="300"/>
                  <a:pt x="7732" y="300"/>
                </a:cubicBezTo>
                <a:cubicBezTo>
                  <a:pt x="8131" y="300"/>
                  <a:pt x="8131" y="300"/>
                  <a:pt x="8131" y="300"/>
                </a:cubicBezTo>
                <a:cubicBezTo>
                  <a:pt x="8131" y="234"/>
                  <a:pt x="8131" y="234"/>
                  <a:pt x="8131" y="234"/>
                </a:cubicBezTo>
                <a:cubicBezTo>
                  <a:pt x="7658" y="234"/>
                  <a:pt x="7658" y="234"/>
                  <a:pt x="7658" y="234"/>
                </a:cubicBezTo>
                <a:lnTo>
                  <a:pt x="7658" y="1055"/>
                </a:lnTo>
                <a:close/>
                <a:moveTo>
                  <a:pt x="8613" y="705"/>
                </a:moveTo>
                <a:cubicBezTo>
                  <a:pt x="8826" y="1054"/>
                  <a:pt x="8826" y="1054"/>
                  <a:pt x="8826" y="1054"/>
                </a:cubicBezTo>
                <a:cubicBezTo>
                  <a:pt x="8739" y="1054"/>
                  <a:pt x="8739" y="1054"/>
                  <a:pt x="8739" y="1054"/>
                </a:cubicBezTo>
                <a:cubicBezTo>
                  <a:pt x="8535" y="720"/>
                  <a:pt x="8535" y="720"/>
                  <a:pt x="8535" y="720"/>
                </a:cubicBezTo>
                <a:cubicBezTo>
                  <a:pt x="8510" y="721"/>
                  <a:pt x="8479" y="721"/>
                  <a:pt x="8457" y="721"/>
                </a:cubicBezTo>
                <a:cubicBezTo>
                  <a:pt x="8417" y="721"/>
                  <a:pt x="8370" y="721"/>
                  <a:pt x="8337" y="720"/>
                </a:cubicBezTo>
                <a:cubicBezTo>
                  <a:pt x="8337" y="1054"/>
                  <a:pt x="8337" y="1054"/>
                  <a:pt x="8337" y="1054"/>
                </a:cubicBezTo>
                <a:cubicBezTo>
                  <a:pt x="8263" y="1054"/>
                  <a:pt x="8263" y="1054"/>
                  <a:pt x="8263" y="1054"/>
                </a:cubicBezTo>
                <a:cubicBezTo>
                  <a:pt x="8263" y="234"/>
                  <a:pt x="8263" y="234"/>
                  <a:pt x="8263" y="234"/>
                </a:cubicBezTo>
                <a:cubicBezTo>
                  <a:pt x="8341" y="231"/>
                  <a:pt x="8387" y="230"/>
                  <a:pt x="8455" y="230"/>
                </a:cubicBezTo>
                <a:cubicBezTo>
                  <a:pt x="8648" y="230"/>
                  <a:pt x="8779" y="281"/>
                  <a:pt x="8779" y="467"/>
                </a:cubicBezTo>
                <a:cubicBezTo>
                  <a:pt x="8779" y="476"/>
                  <a:pt x="8779" y="476"/>
                  <a:pt x="8779" y="476"/>
                </a:cubicBezTo>
                <a:cubicBezTo>
                  <a:pt x="8779" y="608"/>
                  <a:pt x="8720" y="675"/>
                  <a:pt x="8613" y="705"/>
                </a:cubicBezTo>
                <a:close/>
                <a:moveTo>
                  <a:pt x="8704" y="476"/>
                </a:moveTo>
                <a:cubicBezTo>
                  <a:pt x="8704" y="467"/>
                  <a:pt x="8704" y="467"/>
                  <a:pt x="8704" y="467"/>
                </a:cubicBezTo>
                <a:cubicBezTo>
                  <a:pt x="8704" y="332"/>
                  <a:pt x="8622" y="296"/>
                  <a:pt x="8455" y="296"/>
                </a:cubicBezTo>
                <a:cubicBezTo>
                  <a:pt x="8419" y="296"/>
                  <a:pt x="8375" y="298"/>
                  <a:pt x="8337" y="299"/>
                </a:cubicBezTo>
                <a:cubicBezTo>
                  <a:pt x="8337" y="655"/>
                  <a:pt x="8337" y="655"/>
                  <a:pt x="8337" y="655"/>
                </a:cubicBezTo>
                <a:cubicBezTo>
                  <a:pt x="8373" y="656"/>
                  <a:pt x="8417" y="656"/>
                  <a:pt x="8457" y="656"/>
                </a:cubicBezTo>
                <a:cubicBezTo>
                  <a:pt x="8626" y="656"/>
                  <a:pt x="8704" y="611"/>
                  <a:pt x="8704" y="476"/>
                </a:cubicBezTo>
                <a:close/>
                <a:moveTo>
                  <a:pt x="9517" y="595"/>
                </a:moveTo>
                <a:cubicBezTo>
                  <a:pt x="9517" y="692"/>
                  <a:pt x="9517" y="692"/>
                  <a:pt x="9517" y="692"/>
                </a:cubicBezTo>
                <a:cubicBezTo>
                  <a:pt x="9517" y="930"/>
                  <a:pt x="9416" y="1059"/>
                  <a:pt x="9165" y="1059"/>
                </a:cubicBezTo>
                <a:cubicBezTo>
                  <a:pt x="9072" y="1059"/>
                  <a:pt x="9024" y="1057"/>
                  <a:pt x="8944" y="1055"/>
                </a:cubicBezTo>
                <a:cubicBezTo>
                  <a:pt x="8944" y="234"/>
                  <a:pt x="8944" y="234"/>
                  <a:pt x="8944" y="234"/>
                </a:cubicBezTo>
                <a:cubicBezTo>
                  <a:pt x="9032" y="232"/>
                  <a:pt x="9063" y="231"/>
                  <a:pt x="9165" y="231"/>
                </a:cubicBezTo>
                <a:cubicBezTo>
                  <a:pt x="9411" y="231"/>
                  <a:pt x="9517" y="358"/>
                  <a:pt x="9517" y="595"/>
                </a:cubicBezTo>
                <a:close/>
                <a:moveTo>
                  <a:pt x="9443" y="595"/>
                </a:moveTo>
                <a:cubicBezTo>
                  <a:pt x="9443" y="373"/>
                  <a:pt x="9346" y="297"/>
                  <a:pt x="9159" y="297"/>
                </a:cubicBezTo>
                <a:cubicBezTo>
                  <a:pt x="9104" y="297"/>
                  <a:pt x="9061" y="298"/>
                  <a:pt x="9018" y="299"/>
                </a:cubicBezTo>
                <a:cubicBezTo>
                  <a:pt x="9018" y="989"/>
                  <a:pt x="9018" y="989"/>
                  <a:pt x="9018" y="989"/>
                </a:cubicBezTo>
                <a:cubicBezTo>
                  <a:pt x="9060" y="992"/>
                  <a:pt x="9107" y="994"/>
                  <a:pt x="9159" y="994"/>
                </a:cubicBezTo>
                <a:cubicBezTo>
                  <a:pt x="9346" y="994"/>
                  <a:pt x="9443" y="914"/>
                  <a:pt x="9443" y="692"/>
                </a:cubicBezTo>
                <a:lnTo>
                  <a:pt x="9443" y="595"/>
                </a:lnTo>
                <a:close/>
                <a:moveTo>
                  <a:pt x="277" y="1465"/>
                </a:moveTo>
                <a:cubicBezTo>
                  <a:pt x="203" y="1465"/>
                  <a:pt x="203" y="1465"/>
                  <a:pt x="203" y="1465"/>
                </a:cubicBezTo>
                <a:cubicBezTo>
                  <a:pt x="203" y="2285"/>
                  <a:pt x="203" y="2285"/>
                  <a:pt x="203" y="2285"/>
                </a:cubicBezTo>
                <a:cubicBezTo>
                  <a:pt x="668" y="2285"/>
                  <a:pt x="668" y="2285"/>
                  <a:pt x="668" y="2285"/>
                </a:cubicBezTo>
                <a:cubicBezTo>
                  <a:pt x="668" y="2220"/>
                  <a:pt x="668" y="2220"/>
                  <a:pt x="668" y="2220"/>
                </a:cubicBezTo>
                <a:cubicBezTo>
                  <a:pt x="277" y="2220"/>
                  <a:pt x="277" y="2220"/>
                  <a:pt x="277" y="2220"/>
                </a:cubicBezTo>
                <a:lnTo>
                  <a:pt x="277" y="1465"/>
                </a:lnTo>
                <a:close/>
                <a:moveTo>
                  <a:pt x="784" y="2285"/>
                </a:moveTo>
                <a:cubicBezTo>
                  <a:pt x="1256" y="2285"/>
                  <a:pt x="1256" y="2285"/>
                  <a:pt x="1256" y="2285"/>
                </a:cubicBezTo>
                <a:cubicBezTo>
                  <a:pt x="1256" y="2220"/>
                  <a:pt x="1256" y="2220"/>
                  <a:pt x="1256" y="2220"/>
                </a:cubicBezTo>
                <a:cubicBezTo>
                  <a:pt x="858" y="2220"/>
                  <a:pt x="858" y="2220"/>
                  <a:pt x="858" y="2220"/>
                </a:cubicBezTo>
                <a:cubicBezTo>
                  <a:pt x="858" y="1891"/>
                  <a:pt x="858" y="1891"/>
                  <a:pt x="858" y="1891"/>
                </a:cubicBezTo>
                <a:cubicBezTo>
                  <a:pt x="1230" y="1891"/>
                  <a:pt x="1230" y="1891"/>
                  <a:pt x="1230" y="1891"/>
                </a:cubicBezTo>
                <a:cubicBezTo>
                  <a:pt x="1230" y="1823"/>
                  <a:pt x="1230" y="1823"/>
                  <a:pt x="1230" y="1823"/>
                </a:cubicBezTo>
                <a:cubicBezTo>
                  <a:pt x="858" y="1823"/>
                  <a:pt x="858" y="1823"/>
                  <a:pt x="858" y="1823"/>
                </a:cubicBezTo>
                <a:cubicBezTo>
                  <a:pt x="858" y="1531"/>
                  <a:pt x="858" y="1531"/>
                  <a:pt x="858" y="1531"/>
                </a:cubicBezTo>
                <a:cubicBezTo>
                  <a:pt x="1256" y="1531"/>
                  <a:pt x="1256" y="1531"/>
                  <a:pt x="1256" y="1531"/>
                </a:cubicBezTo>
                <a:cubicBezTo>
                  <a:pt x="1256" y="1465"/>
                  <a:pt x="1256" y="1465"/>
                  <a:pt x="1256" y="1465"/>
                </a:cubicBezTo>
                <a:cubicBezTo>
                  <a:pt x="784" y="1465"/>
                  <a:pt x="784" y="1465"/>
                  <a:pt x="784" y="1465"/>
                </a:cubicBezTo>
                <a:lnTo>
                  <a:pt x="784" y="2285"/>
                </a:lnTo>
                <a:close/>
                <a:moveTo>
                  <a:pt x="1723" y="2114"/>
                </a:moveTo>
                <a:cubicBezTo>
                  <a:pt x="1710" y="2151"/>
                  <a:pt x="1700" y="2192"/>
                  <a:pt x="1691" y="2228"/>
                </a:cubicBezTo>
                <a:cubicBezTo>
                  <a:pt x="1689" y="2228"/>
                  <a:pt x="1689" y="2228"/>
                  <a:pt x="1689" y="2228"/>
                </a:cubicBezTo>
                <a:cubicBezTo>
                  <a:pt x="1679" y="2193"/>
                  <a:pt x="1670" y="2151"/>
                  <a:pt x="1657" y="2114"/>
                </a:cubicBezTo>
                <a:cubicBezTo>
                  <a:pt x="1437" y="1465"/>
                  <a:pt x="1437" y="1465"/>
                  <a:pt x="1437" y="1465"/>
                </a:cubicBezTo>
                <a:cubicBezTo>
                  <a:pt x="1359" y="1465"/>
                  <a:pt x="1359" y="1465"/>
                  <a:pt x="1359" y="1465"/>
                </a:cubicBezTo>
                <a:cubicBezTo>
                  <a:pt x="1638" y="2285"/>
                  <a:pt x="1638" y="2285"/>
                  <a:pt x="1638" y="2285"/>
                </a:cubicBezTo>
                <a:cubicBezTo>
                  <a:pt x="1738" y="2285"/>
                  <a:pt x="1738" y="2285"/>
                  <a:pt x="1738" y="2285"/>
                </a:cubicBezTo>
                <a:cubicBezTo>
                  <a:pt x="2018" y="1465"/>
                  <a:pt x="2018" y="1465"/>
                  <a:pt x="2018" y="1465"/>
                </a:cubicBezTo>
                <a:cubicBezTo>
                  <a:pt x="1942" y="1465"/>
                  <a:pt x="1942" y="1465"/>
                  <a:pt x="1942" y="1465"/>
                </a:cubicBezTo>
                <a:lnTo>
                  <a:pt x="1723" y="2114"/>
                </a:lnTo>
                <a:close/>
                <a:moveTo>
                  <a:pt x="2137" y="2285"/>
                </a:moveTo>
                <a:cubicBezTo>
                  <a:pt x="2610" y="2285"/>
                  <a:pt x="2610" y="2285"/>
                  <a:pt x="2610" y="2285"/>
                </a:cubicBezTo>
                <a:cubicBezTo>
                  <a:pt x="2610" y="2220"/>
                  <a:pt x="2610" y="2220"/>
                  <a:pt x="2610" y="2220"/>
                </a:cubicBezTo>
                <a:cubicBezTo>
                  <a:pt x="2211" y="2220"/>
                  <a:pt x="2211" y="2220"/>
                  <a:pt x="2211" y="2220"/>
                </a:cubicBezTo>
                <a:cubicBezTo>
                  <a:pt x="2211" y="1891"/>
                  <a:pt x="2211" y="1891"/>
                  <a:pt x="2211" y="1891"/>
                </a:cubicBezTo>
                <a:cubicBezTo>
                  <a:pt x="2583" y="1891"/>
                  <a:pt x="2583" y="1891"/>
                  <a:pt x="2583" y="1891"/>
                </a:cubicBezTo>
                <a:cubicBezTo>
                  <a:pt x="2583" y="1823"/>
                  <a:pt x="2583" y="1823"/>
                  <a:pt x="2583" y="1823"/>
                </a:cubicBezTo>
                <a:cubicBezTo>
                  <a:pt x="2211" y="1823"/>
                  <a:pt x="2211" y="1823"/>
                  <a:pt x="2211" y="1823"/>
                </a:cubicBezTo>
                <a:cubicBezTo>
                  <a:pt x="2211" y="1531"/>
                  <a:pt x="2211" y="1531"/>
                  <a:pt x="2211" y="1531"/>
                </a:cubicBezTo>
                <a:cubicBezTo>
                  <a:pt x="2610" y="1531"/>
                  <a:pt x="2610" y="1531"/>
                  <a:pt x="2610" y="1531"/>
                </a:cubicBezTo>
                <a:cubicBezTo>
                  <a:pt x="2610" y="1465"/>
                  <a:pt x="2610" y="1465"/>
                  <a:pt x="2610" y="1465"/>
                </a:cubicBezTo>
                <a:cubicBezTo>
                  <a:pt x="2137" y="1465"/>
                  <a:pt x="2137" y="1465"/>
                  <a:pt x="2137" y="1465"/>
                </a:cubicBezTo>
                <a:lnTo>
                  <a:pt x="2137" y="2285"/>
                </a:lnTo>
                <a:close/>
                <a:moveTo>
                  <a:pt x="3248" y="2064"/>
                </a:moveTo>
                <a:cubicBezTo>
                  <a:pt x="3248" y="2106"/>
                  <a:pt x="3249" y="2156"/>
                  <a:pt x="3251" y="2208"/>
                </a:cubicBezTo>
                <a:cubicBezTo>
                  <a:pt x="3250" y="2208"/>
                  <a:pt x="3250" y="2208"/>
                  <a:pt x="3250" y="2208"/>
                </a:cubicBezTo>
                <a:cubicBezTo>
                  <a:pt x="3232" y="2171"/>
                  <a:pt x="3211" y="2128"/>
                  <a:pt x="3194" y="2095"/>
                </a:cubicBezTo>
                <a:cubicBezTo>
                  <a:pt x="2847" y="1465"/>
                  <a:pt x="2847" y="1465"/>
                  <a:pt x="2847" y="1465"/>
                </a:cubicBezTo>
                <a:cubicBezTo>
                  <a:pt x="2742" y="1465"/>
                  <a:pt x="2742" y="1465"/>
                  <a:pt x="2742" y="1465"/>
                </a:cubicBezTo>
                <a:cubicBezTo>
                  <a:pt x="2742" y="2285"/>
                  <a:pt x="2742" y="2285"/>
                  <a:pt x="2742" y="2285"/>
                </a:cubicBezTo>
                <a:cubicBezTo>
                  <a:pt x="2812" y="2285"/>
                  <a:pt x="2812" y="2285"/>
                  <a:pt x="2812" y="2285"/>
                </a:cubicBezTo>
                <a:cubicBezTo>
                  <a:pt x="2812" y="1675"/>
                  <a:pt x="2812" y="1675"/>
                  <a:pt x="2812" y="1675"/>
                </a:cubicBezTo>
                <a:cubicBezTo>
                  <a:pt x="2812" y="1628"/>
                  <a:pt x="2810" y="1579"/>
                  <a:pt x="2808" y="1534"/>
                </a:cubicBezTo>
                <a:cubicBezTo>
                  <a:pt x="2809" y="1534"/>
                  <a:pt x="2809" y="1534"/>
                  <a:pt x="2809" y="1534"/>
                </a:cubicBezTo>
                <a:cubicBezTo>
                  <a:pt x="2828" y="1574"/>
                  <a:pt x="2849" y="1614"/>
                  <a:pt x="2868" y="1649"/>
                </a:cubicBezTo>
                <a:cubicBezTo>
                  <a:pt x="3213" y="2286"/>
                  <a:pt x="3213" y="2286"/>
                  <a:pt x="3213" y="2286"/>
                </a:cubicBezTo>
                <a:cubicBezTo>
                  <a:pt x="3318" y="2286"/>
                  <a:pt x="3318" y="2286"/>
                  <a:pt x="3318" y="2286"/>
                </a:cubicBezTo>
                <a:cubicBezTo>
                  <a:pt x="3318" y="1465"/>
                  <a:pt x="3318" y="1465"/>
                  <a:pt x="3318" y="1465"/>
                </a:cubicBezTo>
                <a:cubicBezTo>
                  <a:pt x="3248" y="1465"/>
                  <a:pt x="3248" y="1465"/>
                  <a:pt x="3248" y="1465"/>
                </a:cubicBezTo>
                <a:lnTo>
                  <a:pt x="3248" y="2064"/>
                </a:lnTo>
                <a:close/>
                <a:moveTo>
                  <a:pt x="1162" y="189"/>
                </a:moveTo>
                <a:cubicBezTo>
                  <a:pt x="1414" y="440"/>
                  <a:pt x="1414" y="849"/>
                  <a:pt x="1162" y="1100"/>
                </a:cubicBezTo>
                <a:cubicBezTo>
                  <a:pt x="1041" y="1222"/>
                  <a:pt x="879" y="1289"/>
                  <a:pt x="707" y="1289"/>
                </a:cubicBezTo>
                <a:cubicBezTo>
                  <a:pt x="534" y="1289"/>
                  <a:pt x="373" y="1222"/>
                  <a:pt x="251" y="1100"/>
                </a:cubicBezTo>
                <a:cubicBezTo>
                  <a:pt x="0" y="849"/>
                  <a:pt x="0" y="440"/>
                  <a:pt x="251" y="189"/>
                </a:cubicBezTo>
                <a:cubicBezTo>
                  <a:pt x="373" y="67"/>
                  <a:pt x="534" y="0"/>
                  <a:pt x="707" y="0"/>
                </a:cubicBezTo>
                <a:cubicBezTo>
                  <a:pt x="879" y="0"/>
                  <a:pt x="1041" y="67"/>
                  <a:pt x="1162" y="189"/>
                </a:cubicBezTo>
                <a:close/>
                <a:moveTo>
                  <a:pt x="1121" y="230"/>
                </a:moveTo>
                <a:cubicBezTo>
                  <a:pt x="1010" y="120"/>
                  <a:pt x="863" y="59"/>
                  <a:pt x="707" y="59"/>
                </a:cubicBezTo>
                <a:cubicBezTo>
                  <a:pt x="550" y="59"/>
                  <a:pt x="403" y="120"/>
                  <a:pt x="293" y="230"/>
                </a:cubicBezTo>
                <a:cubicBezTo>
                  <a:pt x="64" y="459"/>
                  <a:pt x="64" y="830"/>
                  <a:pt x="293" y="1059"/>
                </a:cubicBezTo>
                <a:cubicBezTo>
                  <a:pt x="403" y="1169"/>
                  <a:pt x="550" y="1230"/>
                  <a:pt x="707" y="1230"/>
                </a:cubicBezTo>
                <a:cubicBezTo>
                  <a:pt x="863" y="1230"/>
                  <a:pt x="1010" y="1169"/>
                  <a:pt x="1121" y="1058"/>
                </a:cubicBezTo>
                <a:cubicBezTo>
                  <a:pt x="1349" y="830"/>
                  <a:pt x="1349" y="459"/>
                  <a:pt x="1121" y="230"/>
                </a:cubicBezTo>
                <a:close/>
                <a:moveTo>
                  <a:pt x="1133" y="668"/>
                </a:moveTo>
                <a:cubicBezTo>
                  <a:pt x="1150" y="731"/>
                  <a:pt x="1141" y="796"/>
                  <a:pt x="1109" y="853"/>
                </a:cubicBezTo>
                <a:cubicBezTo>
                  <a:pt x="1076" y="909"/>
                  <a:pt x="1024" y="949"/>
                  <a:pt x="961" y="966"/>
                </a:cubicBezTo>
                <a:cubicBezTo>
                  <a:pt x="878" y="988"/>
                  <a:pt x="788" y="963"/>
                  <a:pt x="728" y="904"/>
                </a:cubicBezTo>
                <a:cubicBezTo>
                  <a:pt x="683" y="965"/>
                  <a:pt x="610" y="1002"/>
                  <a:pt x="533" y="1002"/>
                </a:cubicBezTo>
                <a:cubicBezTo>
                  <a:pt x="512" y="1002"/>
                  <a:pt x="490" y="1000"/>
                  <a:pt x="470" y="994"/>
                </a:cubicBezTo>
                <a:cubicBezTo>
                  <a:pt x="340" y="959"/>
                  <a:pt x="263" y="826"/>
                  <a:pt x="298" y="696"/>
                </a:cubicBezTo>
                <a:cubicBezTo>
                  <a:pt x="320" y="613"/>
                  <a:pt x="386" y="548"/>
                  <a:pt x="468" y="525"/>
                </a:cubicBezTo>
                <a:cubicBezTo>
                  <a:pt x="429" y="435"/>
                  <a:pt x="448" y="328"/>
                  <a:pt x="519" y="256"/>
                </a:cubicBezTo>
                <a:cubicBezTo>
                  <a:pt x="565" y="211"/>
                  <a:pt x="626" y="185"/>
                  <a:pt x="691" y="185"/>
                </a:cubicBezTo>
                <a:cubicBezTo>
                  <a:pt x="756" y="185"/>
                  <a:pt x="817" y="211"/>
                  <a:pt x="863" y="257"/>
                </a:cubicBezTo>
                <a:cubicBezTo>
                  <a:pt x="924" y="318"/>
                  <a:pt x="947" y="407"/>
                  <a:pt x="926" y="489"/>
                </a:cubicBezTo>
                <a:cubicBezTo>
                  <a:pt x="1024" y="501"/>
                  <a:pt x="1107" y="571"/>
                  <a:pt x="1133" y="668"/>
                </a:cubicBezTo>
                <a:close/>
                <a:moveTo>
                  <a:pt x="1076" y="683"/>
                </a:moveTo>
                <a:cubicBezTo>
                  <a:pt x="1054" y="599"/>
                  <a:pt x="975" y="541"/>
                  <a:pt x="887" y="547"/>
                </a:cubicBezTo>
                <a:cubicBezTo>
                  <a:pt x="838" y="550"/>
                  <a:pt x="838" y="550"/>
                  <a:pt x="838" y="550"/>
                </a:cubicBezTo>
                <a:cubicBezTo>
                  <a:pt x="858" y="505"/>
                  <a:pt x="858" y="505"/>
                  <a:pt x="858" y="505"/>
                </a:cubicBezTo>
                <a:cubicBezTo>
                  <a:pt x="890" y="436"/>
                  <a:pt x="876" y="352"/>
                  <a:pt x="821" y="298"/>
                </a:cubicBezTo>
                <a:cubicBezTo>
                  <a:pt x="787" y="263"/>
                  <a:pt x="740" y="244"/>
                  <a:pt x="691" y="244"/>
                </a:cubicBezTo>
                <a:cubicBezTo>
                  <a:pt x="642" y="244"/>
                  <a:pt x="596" y="263"/>
                  <a:pt x="561" y="298"/>
                </a:cubicBezTo>
                <a:cubicBezTo>
                  <a:pt x="499" y="360"/>
                  <a:pt x="489" y="458"/>
                  <a:pt x="537" y="530"/>
                </a:cubicBezTo>
                <a:cubicBezTo>
                  <a:pt x="565" y="571"/>
                  <a:pt x="565" y="571"/>
                  <a:pt x="565" y="571"/>
                </a:cubicBezTo>
                <a:cubicBezTo>
                  <a:pt x="516" y="576"/>
                  <a:pt x="516" y="576"/>
                  <a:pt x="516" y="576"/>
                </a:cubicBezTo>
                <a:cubicBezTo>
                  <a:pt x="439" y="583"/>
                  <a:pt x="374" y="637"/>
                  <a:pt x="355" y="711"/>
                </a:cubicBezTo>
                <a:cubicBezTo>
                  <a:pt x="328" y="810"/>
                  <a:pt x="387" y="911"/>
                  <a:pt x="485" y="937"/>
                </a:cubicBezTo>
                <a:cubicBezTo>
                  <a:pt x="569" y="960"/>
                  <a:pt x="660" y="918"/>
                  <a:pt x="698" y="841"/>
                </a:cubicBezTo>
                <a:cubicBezTo>
                  <a:pt x="720" y="797"/>
                  <a:pt x="720" y="797"/>
                  <a:pt x="720" y="797"/>
                </a:cubicBezTo>
                <a:cubicBezTo>
                  <a:pt x="748" y="837"/>
                  <a:pt x="748" y="837"/>
                  <a:pt x="748" y="837"/>
                </a:cubicBezTo>
                <a:cubicBezTo>
                  <a:pt x="792" y="899"/>
                  <a:pt x="872" y="929"/>
                  <a:pt x="946" y="909"/>
                </a:cubicBezTo>
                <a:cubicBezTo>
                  <a:pt x="994" y="896"/>
                  <a:pt x="1033" y="866"/>
                  <a:pt x="1058" y="823"/>
                </a:cubicBezTo>
                <a:cubicBezTo>
                  <a:pt x="1083" y="781"/>
                  <a:pt x="1089" y="731"/>
                  <a:pt x="1076" y="683"/>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0" name="Freeform 7">
            <a:extLst>
              <a:ext uri="{FF2B5EF4-FFF2-40B4-BE49-F238E27FC236}">
                <a16:creationId xmlns:a16="http://schemas.microsoft.com/office/drawing/2014/main" id="{CD72B59E-1086-43C6-8A9A-1A209717656A}"/>
              </a:ext>
            </a:extLst>
          </p:cNvPr>
          <p:cNvSpPr>
            <a:spLocks noSelect="1"/>
          </p:cNvSpPr>
          <p:nvPr userDrawn="1"/>
        </p:nvSpPr>
        <p:spPr bwMode="gray">
          <a:xfrm>
            <a:off x="5106065" y="287345"/>
            <a:ext cx="1620652" cy="730081"/>
          </a:xfrm>
          <a:custGeom>
            <a:avLst/>
            <a:gdLst>
              <a:gd name="T0" fmla="*/ 1714 w 6808"/>
              <a:gd name="T1" fmla="*/ 598 h 2303"/>
              <a:gd name="T2" fmla="*/ 2191 w 6808"/>
              <a:gd name="T3" fmla="*/ 636 h 2303"/>
              <a:gd name="T4" fmla="*/ 1963 w 6808"/>
              <a:gd name="T5" fmla="*/ 225 h 2303"/>
              <a:gd name="T6" fmla="*/ 2783 w 6808"/>
              <a:gd name="T7" fmla="*/ 597 h 2303"/>
              <a:gd name="T8" fmla="*/ 2337 w 6808"/>
              <a:gd name="T9" fmla="*/ 238 h 2303"/>
              <a:gd name="T10" fmla="*/ 2942 w 6808"/>
              <a:gd name="T11" fmla="*/ 238 h 2303"/>
              <a:gd name="T12" fmla="*/ 3016 w 6808"/>
              <a:gd name="T13" fmla="*/ 238 h 2303"/>
              <a:gd name="T14" fmla="*/ 3988 w 6808"/>
              <a:gd name="T15" fmla="*/ 699 h 2303"/>
              <a:gd name="T16" fmla="*/ 3484 w 6808"/>
              <a:gd name="T17" fmla="*/ 706 h 2303"/>
              <a:gd name="T18" fmla="*/ 4383 w 6808"/>
              <a:gd name="T19" fmla="*/ 641 h 2303"/>
              <a:gd name="T20" fmla="*/ 4226 w 6808"/>
              <a:gd name="T21" fmla="*/ 238 h 2303"/>
              <a:gd name="T22" fmla="*/ 5333 w 6808"/>
              <a:gd name="T23" fmla="*/ 1059 h 2303"/>
              <a:gd name="T24" fmla="*/ 4961 w 6808"/>
              <a:gd name="T25" fmla="*/ 628 h 2303"/>
              <a:gd name="T26" fmla="*/ 4961 w 6808"/>
              <a:gd name="T27" fmla="*/ 657 h 2303"/>
              <a:gd name="T28" fmla="*/ 5547 w 6808"/>
              <a:gd name="T29" fmla="*/ 1058 h 2303"/>
              <a:gd name="T30" fmla="*/ 6240 w 6808"/>
              <a:gd name="T31" fmla="*/ 1000 h 2303"/>
              <a:gd name="T32" fmla="*/ 6314 w 6808"/>
              <a:gd name="T33" fmla="*/ 305 h 2303"/>
              <a:gd name="T34" fmla="*/ 6087 w 6808"/>
              <a:gd name="T35" fmla="*/ 1073 h 2303"/>
              <a:gd name="T36" fmla="*/ 112 w 6808"/>
              <a:gd name="T37" fmla="*/ 1836 h 2303"/>
              <a:gd name="T38" fmla="*/ 186 w 6808"/>
              <a:gd name="T39" fmla="*/ 1836 h 2303"/>
              <a:gd name="T40" fmla="*/ 1370 w 6808"/>
              <a:gd name="T41" fmla="*/ 1929 h 2303"/>
              <a:gd name="T42" fmla="*/ 865 w 6808"/>
              <a:gd name="T43" fmla="*/ 1937 h 2303"/>
              <a:gd name="T44" fmla="*/ 1370 w 6808"/>
              <a:gd name="T45" fmla="*/ 1929 h 2303"/>
              <a:gd name="T46" fmla="*/ 1604 w 6808"/>
              <a:gd name="T47" fmla="*/ 1469 h 2303"/>
              <a:gd name="T48" fmla="*/ 1678 w 6808"/>
              <a:gd name="T49" fmla="*/ 1534 h 2303"/>
              <a:gd name="T50" fmla="*/ 3190 w 6808"/>
              <a:gd name="T51" fmla="*/ 2100 h 2303"/>
              <a:gd name="T52" fmla="*/ 2890 w 6808"/>
              <a:gd name="T53" fmla="*/ 1592 h 2303"/>
              <a:gd name="T54" fmla="*/ 2588 w 6808"/>
              <a:gd name="T55" fmla="*/ 1469 h 2303"/>
              <a:gd name="T56" fmla="*/ 2947 w 6808"/>
              <a:gd name="T57" fmla="*/ 1655 h 2303"/>
              <a:gd name="T58" fmla="*/ 3386 w 6808"/>
              <a:gd name="T59" fmla="*/ 1469 h 2303"/>
              <a:gd name="T60" fmla="*/ 3781 w 6808"/>
              <a:gd name="T61" fmla="*/ 2303 h 2303"/>
              <a:gd name="T62" fmla="*/ 4016 w 6808"/>
              <a:gd name="T63" fmla="*/ 1836 h 2303"/>
              <a:gd name="T64" fmla="*/ 4016 w 6808"/>
              <a:gd name="T65" fmla="*/ 1922 h 2303"/>
              <a:gd name="T66" fmla="*/ 4503 w 6808"/>
              <a:gd name="T67" fmla="*/ 1954 h 2303"/>
              <a:gd name="T68" fmla="*/ 4232 w 6808"/>
              <a:gd name="T69" fmla="*/ 1469 h 2303"/>
              <a:gd name="T70" fmla="*/ 4672 w 6808"/>
              <a:gd name="T71" fmla="*/ 1710 h 2303"/>
              <a:gd name="T72" fmla="*/ 4426 w 6808"/>
              <a:gd name="T73" fmla="*/ 1890 h 2303"/>
              <a:gd name="T74" fmla="*/ 4912 w 6808"/>
              <a:gd name="T75" fmla="*/ 2289 h 2303"/>
              <a:gd name="T76" fmla="*/ 5128 w 6808"/>
              <a:gd name="T77" fmla="*/ 1532 h 2303"/>
              <a:gd name="T78" fmla="*/ 5411 w 6808"/>
              <a:gd name="T79" fmla="*/ 1830 h 2303"/>
              <a:gd name="T80" fmla="*/ 5701 w 6808"/>
              <a:gd name="T81" fmla="*/ 1895 h 2303"/>
              <a:gd name="T82" fmla="*/ 6099 w 6808"/>
              <a:gd name="T83" fmla="*/ 1535 h 2303"/>
              <a:gd name="T84" fmla="*/ 6737 w 6808"/>
              <a:gd name="T85" fmla="*/ 2068 h 2303"/>
              <a:gd name="T86" fmla="*/ 6232 w 6808"/>
              <a:gd name="T87" fmla="*/ 1469 h 2303"/>
              <a:gd name="T88" fmla="*/ 6299 w 6808"/>
              <a:gd name="T89" fmla="*/ 1538 h 2303"/>
              <a:gd name="T90" fmla="*/ 6737 w 6808"/>
              <a:gd name="T91" fmla="*/ 1469 h 2303"/>
              <a:gd name="T92" fmla="*/ 154 w 6808"/>
              <a:gd name="T93" fmla="*/ 224 h 2303"/>
              <a:gd name="T94" fmla="*/ 68 w 6808"/>
              <a:gd name="T95" fmla="*/ 537 h 2303"/>
              <a:gd name="T96" fmla="*/ 154 w 6808"/>
              <a:gd name="T97" fmla="*/ 1068 h 2303"/>
              <a:gd name="T98" fmla="*/ 68 w 6808"/>
              <a:gd name="T99" fmla="*/ 754 h 2303"/>
              <a:gd name="T100" fmla="*/ 1292 w 6808"/>
              <a:gd name="T101" fmla="*/ 596 h 2303"/>
              <a:gd name="T102" fmla="*/ 1132 w 6808"/>
              <a:gd name="T103" fmla="*/ 314 h 2303"/>
              <a:gd name="T104" fmla="*/ 596 w 6808"/>
              <a:gd name="T105" fmla="*/ 0 h 2303"/>
              <a:gd name="T106" fmla="*/ 538 w 6808"/>
              <a:gd name="T107" fmla="*/ 68 h 2303"/>
              <a:gd name="T108" fmla="*/ 1041 w 6808"/>
              <a:gd name="T109" fmla="*/ 134 h 2303"/>
              <a:gd name="T110" fmla="*/ 978 w 6808"/>
              <a:gd name="T111" fmla="*/ 160 h 2303"/>
              <a:gd name="T112" fmla="*/ 251 w 6808"/>
              <a:gd name="T113" fmla="*/ 1158 h 2303"/>
              <a:gd name="T114" fmla="*/ 314 w 6808"/>
              <a:gd name="T115" fmla="*/ 1131 h 2303"/>
              <a:gd name="T116" fmla="*/ 1138 w 6808"/>
              <a:gd name="T117" fmla="*/ 1068 h 2303"/>
              <a:gd name="T118" fmla="*/ 1224 w 6808"/>
              <a:gd name="T119" fmla="*/ 754 h 2303"/>
              <a:gd name="T120" fmla="*/ 1041 w 6808"/>
              <a:gd name="T121" fmla="*/ 1158 h 2303"/>
              <a:gd name="T122" fmla="*/ 754 w 6808"/>
              <a:gd name="T123" fmla="*/ 1224 h 2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08" h="2303">
                <a:moveTo>
                  <a:pt x="1963" y="225"/>
                </a:moveTo>
                <a:cubicBezTo>
                  <a:pt x="2071" y="225"/>
                  <a:pt x="2168" y="240"/>
                  <a:pt x="2191" y="244"/>
                </a:cubicBezTo>
                <a:cubicBezTo>
                  <a:pt x="2191" y="305"/>
                  <a:pt x="2191" y="305"/>
                  <a:pt x="2191" y="305"/>
                </a:cubicBezTo>
                <a:cubicBezTo>
                  <a:pt x="2143" y="300"/>
                  <a:pt x="2027" y="291"/>
                  <a:pt x="1973" y="291"/>
                </a:cubicBezTo>
                <a:cubicBezTo>
                  <a:pt x="1817" y="291"/>
                  <a:pt x="1714" y="351"/>
                  <a:pt x="1714" y="598"/>
                </a:cubicBezTo>
                <a:cubicBezTo>
                  <a:pt x="1714" y="699"/>
                  <a:pt x="1714" y="699"/>
                  <a:pt x="1714" y="699"/>
                </a:cubicBezTo>
                <a:cubicBezTo>
                  <a:pt x="1714" y="935"/>
                  <a:pt x="1810" y="1006"/>
                  <a:pt x="1972" y="1006"/>
                </a:cubicBezTo>
                <a:cubicBezTo>
                  <a:pt x="2020" y="1006"/>
                  <a:pt x="2074" y="1004"/>
                  <a:pt x="2117" y="1000"/>
                </a:cubicBezTo>
                <a:cubicBezTo>
                  <a:pt x="2117" y="636"/>
                  <a:pt x="2117" y="636"/>
                  <a:pt x="2117" y="636"/>
                </a:cubicBezTo>
                <a:cubicBezTo>
                  <a:pt x="2191" y="636"/>
                  <a:pt x="2191" y="636"/>
                  <a:pt x="2191" y="636"/>
                </a:cubicBezTo>
                <a:cubicBezTo>
                  <a:pt x="2191" y="1053"/>
                  <a:pt x="2191" y="1053"/>
                  <a:pt x="2191" y="1053"/>
                </a:cubicBezTo>
                <a:cubicBezTo>
                  <a:pt x="2142" y="1061"/>
                  <a:pt x="2056" y="1073"/>
                  <a:pt x="1963" y="1073"/>
                </a:cubicBezTo>
                <a:cubicBezTo>
                  <a:pt x="1776" y="1073"/>
                  <a:pt x="1640" y="980"/>
                  <a:pt x="1640" y="699"/>
                </a:cubicBezTo>
                <a:cubicBezTo>
                  <a:pt x="1640" y="598"/>
                  <a:pt x="1640" y="598"/>
                  <a:pt x="1640" y="598"/>
                </a:cubicBezTo>
                <a:cubicBezTo>
                  <a:pt x="1640" y="305"/>
                  <a:pt x="1788" y="225"/>
                  <a:pt x="1963" y="225"/>
                </a:cubicBezTo>
                <a:close/>
                <a:moveTo>
                  <a:pt x="2810" y="993"/>
                </a:moveTo>
                <a:cubicBezTo>
                  <a:pt x="2411" y="993"/>
                  <a:pt x="2411" y="993"/>
                  <a:pt x="2411" y="993"/>
                </a:cubicBezTo>
                <a:cubicBezTo>
                  <a:pt x="2411" y="664"/>
                  <a:pt x="2411" y="664"/>
                  <a:pt x="2411" y="664"/>
                </a:cubicBezTo>
                <a:cubicBezTo>
                  <a:pt x="2783" y="664"/>
                  <a:pt x="2783" y="664"/>
                  <a:pt x="2783" y="664"/>
                </a:cubicBezTo>
                <a:cubicBezTo>
                  <a:pt x="2783" y="597"/>
                  <a:pt x="2783" y="597"/>
                  <a:pt x="2783" y="597"/>
                </a:cubicBezTo>
                <a:cubicBezTo>
                  <a:pt x="2411" y="597"/>
                  <a:pt x="2411" y="597"/>
                  <a:pt x="2411" y="597"/>
                </a:cubicBezTo>
                <a:cubicBezTo>
                  <a:pt x="2411" y="304"/>
                  <a:pt x="2411" y="304"/>
                  <a:pt x="2411" y="304"/>
                </a:cubicBezTo>
                <a:cubicBezTo>
                  <a:pt x="2810" y="304"/>
                  <a:pt x="2810" y="304"/>
                  <a:pt x="2810" y="304"/>
                </a:cubicBezTo>
                <a:cubicBezTo>
                  <a:pt x="2810" y="238"/>
                  <a:pt x="2810" y="238"/>
                  <a:pt x="2810" y="238"/>
                </a:cubicBezTo>
                <a:cubicBezTo>
                  <a:pt x="2337" y="238"/>
                  <a:pt x="2337" y="238"/>
                  <a:pt x="2337" y="238"/>
                </a:cubicBezTo>
                <a:cubicBezTo>
                  <a:pt x="2337" y="1059"/>
                  <a:pt x="2337" y="1059"/>
                  <a:pt x="2337" y="1059"/>
                </a:cubicBezTo>
                <a:cubicBezTo>
                  <a:pt x="2810" y="1059"/>
                  <a:pt x="2810" y="1059"/>
                  <a:pt x="2810" y="1059"/>
                </a:cubicBezTo>
                <a:lnTo>
                  <a:pt x="2810" y="993"/>
                </a:lnTo>
                <a:close/>
                <a:moveTo>
                  <a:pt x="3016" y="238"/>
                </a:moveTo>
                <a:cubicBezTo>
                  <a:pt x="2942" y="238"/>
                  <a:pt x="2942" y="238"/>
                  <a:pt x="2942" y="238"/>
                </a:cubicBezTo>
                <a:cubicBezTo>
                  <a:pt x="2942" y="1059"/>
                  <a:pt x="2942" y="1059"/>
                  <a:pt x="2942" y="1059"/>
                </a:cubicBezTo>
                <a:cubicBezTo>
                  <a:pt x="3407" y="1059"/>
                  <a:pt x="3407" y="1059"/>
                  <a:pt x="3407" y="1059"/>
                </a:cubicBezTo>
                <a:cubicBezTo>
                  <a:pt x="3407" y="993"/>
                  <a:pt x="3407" y="993"/>
                  <a:pt x="3407" y="993"/>
                </a:cubicBezTo>
                <a:cubicBezTo>
                  <a:pt x="3016" y="993"/>
                  <a:pt x="3016" y="993"/>
                  <a:pt x="3016" y="993"/>
                </a:cubicBezTo>
                <a:lnTo>
                  <a:pt x="3016" y="238"/>
                </a:lnTo>
                <a:close/>
                <a:moveTo>
                  <a:pt x="3773" y="1072"/>
                </a:moveTo>
                <a:cubicBezTo>
                  <a:pt x="3972" y="1072"/>
                  <a:pt x="4061" y="949"/>
                  <a:pt x="4061" y="706"/>
                </a:cubicBezTo>
                <a:cubicBezTo>
                  <a:pt x="4061" y="238"/>
                  <a:pt x="4061" y="238"/>
                  <a:pt x="4061" y="238"/>
                </a:cubicBezTo>
                <a:cubicBezTo>
                  <a:pt x="3988" y="238"/>
                  <a:pt x="3988" y="238"/>
                  <a:pt x="3988" y="238"/>
                </a:cubicBezTo>
                <a:cubicBezTo>
                  <a:pt x="3988" y="699"/>
                  <a:pt x="3988" y="699"/>
                  <a:pt x="3988" y="699"/>
                </a:cubicBezTo>
                <a:cubicBezTo>
                  <a:pt x="3988" y="914"/>
                  <a:pt x="3935" y="1006"/>
                  <a:pt x="3773" y="1006"/>
                </a:cubicBezTo>
                <a:cubicBezTo>
                  <a:pt x="3609" y="1006"/>
                  <a:pt x="3558" y="915"/>
                  <a:pt x="3558" y="699"/>
                </a:cubicBezTo>
                <a:cubicBezTo>
                  <a:pt x="3558" y="238"/>
                  <a:pt x="3558" y="238"/>
                  <a:pt x="3558" y="238"/>
                </a:cubicBezTo>
                <a:cubicBezTo>
                  <a:pt x="3484" y="238"/>
                  <a:pt x="3484" y="238"/>
                  <a:pt x="3484" y="238"/>
                </a:cubicBezTo>
                <a:cubicBezTo>
                  <a:pt x="3484" y="706"/>
                  <a:pt x="3484" y="706"/>
                  <a:pt x="3484" y="706"/>
                </a:cubicBezTo>
                <a:cubicBezTo>
                  <a:pt x="3484" y="949"/>
                  <a:pt x="3572" y="1072"/>
                  <a:pt x="3773" y="1072"/>
                </a:cubicBezTo>
                <a:close/>
                <a:moveTo>
                  <a:pt x="4300" y="657"/>
                </a:moveTo>
                <a:cubicBezTo>
                  <a:pt x="4672" y="1059"/>
                  <a:pt x="4672" y="1059"/>
                  <a:pt x="4672" y="1059"/>
                </a:cubicBezTo>
                <a:cubicBezTo>
                  <a:pt x="4773" y="1059"/>
                  <a:pt x="4773" y="1059"/>
                  <a:pt x="4773" y="1059"/>
                </a:cubicBezTo>
                <a:cubicBezTo>
                  <a:pt x="4383" y="641"/>
                  <a:pt x="4383" y="641"/>
                  <a:pt x="4383" y="641"/>
                </a:cubicBezTo>
                <a:cubicBezTo>
                  <a:pt x="4772" y="238"/>
                  <a:pt x="4772" y="238"/>
                  <a:pt x="4772" y="238"/>
                </a:cubicBezTo>
                <a:cubicBezTo>
                  <a:pt x="4676" y="238"/>
                  <a:pt x="4676" y="238"/>
                  <a:pt x="4676" y="238"/>
                </a:cubicBezTo>
                <a:cubicBezTo>
                  <a:pt x="4300" y="628"/>
                  <a:pt x="4300" y="628"/>
                  <a:pt x="4300" y="628"/>
                </a:cubicBezTo>
                <a:cubicBezTo>
                  <a:pt x="4300" y="238"/>
                  <a:pt x="4300" y="238"/>
                  <a:pt x="4300" y="238"/>
                </a:cubicBezTo>
                <a:cubicBezTo>
                  <a:pt x="4226" y="238"/>
                  <a:pt x="4226" y="238"/>
                  <a:pt x="4226" y="238"/>
                </a:cubicBezTo>
                <a:cubicBezTo>
                  <a:pt x="4226" y="1059"/>
                  <a:pt x="4226" y="1059"/>
                  <a:pt x="4226" y="1059"/>
                </a:cubicBezTo>
                <a:cubicBezTo>
                  <a:pt x="4300" y="1059"/>
                  <a:pt x="4300" y="1059"/>
                  <a:pt x="4300" y="1059"/>
                </a:cubicBezTo>
                <a:lnTo>
                  <a:pt x="4300" y="657"/>
                </a:lnTo>
                <a:close/>
                <a:moveTo>
                  <a:pt x="4961" y="657"/>
                </a:moveTo>
                <a:cubicBezTo>
                  <a:pt x="5333" y="1059"/>
                  <a:pt x="5333" y="1059"/>
                  <a:pt x="5333" y="1059"/>
                </a:cubicBezTo>
                <a:cubicBezTo>
                  <a:pt x="5435" y="1059"/>
                  <a:pt x="5435" y="1059"/>
                  <a:pt x="5435" y="1059"/>
                </a:cubicBezTo>
                <a:cubicBezTo>
                  <a:pt x="5044" y="641"/>
                  <a:pt x="5044" y="641"/>
                  <a:pt x="5044" y="641"/>
                </a:cubicBezTo>
                <a:cubicBezTo>
                  <a:pt x="5434" y="238"/>
                  <a:pt x="5434" y="238"/>
                  <a:pt x="5434" y="238"/>
                </a:cubicBezTo>
                <a:cubicBezTo>
                  <a:pt x="5338" y="238"/>
                  <a:pt x="5338" y="238"/>
                  <a:pt x="5338" y="238"/>
                </a:cubicBezTo>
                <a:cubicBezTo>
                  <a:pt x="4961" y="628"/>
                  <a:pt x="4961" y="628"/>
                  <a:pt x="4961" y="628"/>
                </a:cubicBezTo>
                <a:cubicBezTo>
                  <a:pt x="4961" y="238"/>
                  <a:pt x="4961" y="238"/>
                  <a:pt x="4961" y="238"/>
                </a:cubicBezTo>
                <a:cubicBezTo>
                  <a:pt x="4887" y="238"/>
                  <a:pt x="4887" y="238"/>
                  <a:pt x="4887" y="238"/>
                </a:cubicBezTo>
                <a:cubicBezTo>
                  <a:pt x="4887" y="1059"/>
                  <a:pt x="4887" y="1059"/>
                  <a:pt x="4887" y="1059"/>
                </a:cubicBezTo>
                <a:cubicBezTo>
                  <a:pt x="4961" y="1059"/>
                  <a:pt x="4961" y="1059"/>
                  <a:pt x="4961" y="1059"/>
                </a:cubicBezTo>
                <a:lnTo>
                  <a:pt x="4961" y="657"/>
                </a:lnTo>
                <a:close/>
                <a:moveTo>
                  <a:pt x="5547" y="1058"/>
                </a:moveTo>
                <a:cubicBezTo>
                  <a:pt x="5621" y="1058"/>
                  <a:pt x="5621" y="1058"/>
                  <a:pt x="5621" y="1058"/>
                </a:cubicBezTo>
                <a:cubicBezTo>
                  <a:pt x="5621" y="238"/>
                  <a:pt x="5621" y="238"/>
                  <a:pt x="5621" y="238"/>
                </a:cubicBezTo>
                <a:cubicBezTo>
                  <a:pt x="5547" y="238"/>
                  <a:pt x="5547" y="238"/>
                  <a:pt x="5547" y="238"/>
                </a:cubicBezTo>
                <a:lnTo>
                  <a:pt x="5547" y="1058"/>
                </a:lnTo>
                <a:close/>
                <a:moveTo>
                  <a:pt x="6087" y="1073"/>
                </a:moveTo>
                <a:cubicBezTo>
                  <a:pt x="6180" y="1073"/>
                  <a:pt x="6266" y="1061"/>
                  <a:pt x="6314" y="1053"/>
                </a:cubicBezTo>
                <a:cubicBezTo>
                  <a:pt x="6314" y="636"/>
                  <a:pt x="6314" y="636"/>
                  <a:pt x="6314" y="636"/>
                </a:cubicBezTo>
                <a:cubicBezTo>
                  <a:pt x="6240" y="636"/>
                  <a:pt x="6240" y="636"/>
                  <a:pt x="6240" y="636"/>
                </a:cubicBezTo>
                <a:cubicBezTo>
                  <a:pt x="6240" y="1000"/>
                  <a:pt x="6240" y="1000"/>
                  <a:pt x="6240" y="1000"/>
                </a:cubicBezTo>
                <a:cubicBezTo>
                  <a:pt x="6197" y="1004"/>
                  <a:pt x="6143" y="1006"/>
                  <a:pt x="6096" y="1006"/>
                </a:cubicBezTo>
                <a:cubicBezTo>
                  <a:pt x="5933" y="1006"/>
                  <a:pt x="5837" y="935"/>
                  <a:pt x="5837" y="699"/>
                </a:cubicBezTo>
                <a:cubicBezTo>
                  <a:pt x="5837" y="598"/>
                  <a:pt x="5837" y="598"/>
                  <a:pt x="5837" y="598"/>
                </a:cubicBezTo>
                <a:cubicBezTo>
                  <a:pt x="5837" y="351"/>
                  <a:pt x="5940" y="291"/>
                  <a:pt x="6097" y="291"/>
                </a:cubicBezTo>
                <a:cubicBezTo>
                  <a:pt x="6151" y="291"/>
                  <a:pt x="6267" y="300"/>
                  <a:pt x="6314" y="305"/>
                </a:cubicBezTo>
                <a:cubicBezTo>
                  <a:pt x="6314" y="244"/>
                  <a:pt x="6314" y="244"/>
                  <a:pt x="6314" y="244"/>
                </a:cubicBezTo>
                <a:cubicBezTo>
                  <a:pt x="6291" y="240"/>
                  <a:pt x="6194" y="225"/>
                  <a:pt x="6087" y="225"/>
                </a:cubicBezTo>
                <a:cubicBezTo>
                  <a:pt x="5911" y="225"/>
                  <a:pt x="5763" y="305"/>
                  <a:pt x="5763" y="598"/>
                </a:cubicBezTo>
                <a:cubicBezTo>
                  <a:pt x="5763" y="699"/>
                  <a:pt x="5763" y="699"/>
                  <a:pt x="5763" y="699"/>
                </a:cubicBezTo>
                <a:cubicBezTo>
                  <a:pt x="5763" y="980"/>
                  <a:pt x="5899" y="1073"/>
                  <a:pt x="6087" y="1073"/>
                </a:cubicBezTo>
                <a:close/>
                <a:moveTo>
                  <a:pt x="731" y="1836"/>
                </a:moveTo>
                <a:cubicBezTo>
                  <a:pt x="731" y="1922"/>
                  <a:pt x="731" y="1922"/>
                  <a:pt x="731" y="1922"/>
                </a:cubicBezTo>
                <a:cubicBezTo>
                  <a:pt x="731" y="2182"/>
                  <a:pt x="618" y="2303"/>
                  <a:pt x="422" y="2303"/>
                </a:cubicBezTo>
                <a:cubicBezTo>
                  <a:pt x="226" y="2303"/>
                  <a:pt x="112" y="2182"/>
                  <a:pt x="112" y="1922"/>
                </a:cubicBezTo>
                <a:cubicBezTo>
                  <a:pt x="112" y="1836"/>
                  <a:pt x="112" y="1836"/>
                  <a:pt x="112" y="1836"/>
                </a:cubicBezTo>
                <a:cubicBezTo>
                  <a:pt x="112" y="1577"/>
                  <a:pt x="226" y="1455"/>
                  <a:pt x="422" y="1455"/>
                </a:cubicBezTo>
                <a:cubicBezTo>
                  <a:pt x="618" y="1455"/>
                  <a:pt x="731" y="1577"/>
                  <a:pt x="731" y="1836"/>
                </a:cubicBezTo>
                <a:close/>
                <a:moveTo>
                  <a:pt x="657" y="1836"/>
                </a:moveTo>
                <a:cubicBezTo>
                  <a:pt x="657" y="1599"/>
                  <a:pt x="559" y="1522"/>
                  <a:pt x="422" y="1522"/>
                </a:cubicBezTo>
                <a:cubicBezTo>
                  <a:pt x="284" y="1522"/>
                  <a:pt x="186" y="1599"/>
                  <a:pt x="186" y="1836"/>
                </a:cubicBezTo>
                <a:cubicBezTo>
                  <a:pt x="186" y="1922"/>
                  <a:pt x="186" y="1922"/>
                  <a:pt x="186" y="1922"/>
                </a:cubicBezTo>
                <a:cubicBezTo>
                  <a:pt x="186" y="2160"/>
                  <a:pt x="285" y="2237"/>
                  <a:pt x="422" y="2237"/>
                </a:cubicBezTo>
                <a:cubicBezTo>
                  <a:pt x="559" y="2237"/>
                  <a:pt x="657" y="2160"/>
                  <a:pt x="657" y="1922"/>
                </a:cubicBezTo>
                <a:lnTo>
                  <a:pt x="657" y="1836"/>
                </a:lnTo>
                <a:close/>
                <a:moveTo>
                  <a:pt x="1370" y="1929"/>
                </a:moveTo>
                <a:cubicBezTo>
                  <a:pt x="1370" y="2144"/>
                  <a:pt x="1317" y="2236"/>
                  <a:pt x="1154" y="2236"/>
                </a:cubicBezTo>
                <a:cubicBezTo>
                  <a:pt x="990" y="2236"/>
                  <a:pt x="939" y="2145"/>
                  <a:pt x="939" y="1929"/>
                </a:cubicBezTo>
                <a:cubicBezTo>
                  <a:pt x="939" y="1469"/>
                  <a:pt x="939" y="1469"/>
                  <a:pt x="939" y="1469"/>
                </a:cubicBezTo>
                <a:cubicBezTo>
                  <a:pt x="865" y="1469"/>
                  <a:pt x="865" y="1469"/>
                  <a:pt x="865" y="1469"/>
                </a:cubicBezTo>
                <a:cubicBezTo>
                  <a:pt x="865" y="1937"/>
                  <a:pt x="865" y="1937"/>
                  <a:pt x="865" y="1937"/>
                </a:cubicBezTo>
                <a:cubicBezTo>
                  <a:pt x="865" y="2180"/>
                  <a:pt x="954" y="2302"/>
                  <a:pt x="1154" y="2302"/>
                </a:cubicBezTo>
                <a:cubicBezTo>
                  <a:pt x="1353" y="2302"/>
                  <a:pt x="1443" y="2180"/>
                  <a:pt x="1443" y="1937"/>
                </a:cubicBezTo>
                <a:cubicBezTo>
                  <a:pt x="1443" y="1469"/>
                  <a:pt x="1443" y="1469"/>
                  <a:pt x="1443" y="1469"/>
                </a:cubicBezTo>
                <a:cubicBezTo>
                  <a:pt x="1370" y="1469"/>
                  <a:pt x="1370" y="1469"/>
                  <a:pt x="1370" y="1469"/>
                </a:cubicBezTo>
                <a:lnTo>
                  <a:pt x="1370" y="1929"/>
                </a:lnTo>
                <a:close/>
                <a:moveTo>
                  <a:pt x="2177" y="1830"/>
                </a:moveTo>
                <a:cubicBezTo>
                  <a:pt x="2177" y="1927"/>
                  <a:pt x="2177" y="1927"/>
                  <a:pt x="2177" y="1927"/>
                </a:cubicBezTo>
                <a:cubicBezTo>
                  <a:pt x="2177" y="2164"/>
                  <a:pt x="2077" y="2293"/>
                  <a:pt x="1825" y="2293"/>
                </a:cubicBezTo>
                <a:cubicBezTo>
                  <a:pt x="1732" y="2293"/>
                  <a:pt x="1685" y="2291"/>
                  <a:pt x="1604" y="2289"/>
                </a:cubicBezTo>
                <a:cubicBezTo>
                  <a:pt x="1604" y="1469"/>
                  <a:pt x="1604" y="1469"/>
                  <a:pt x="1604" y="1469"/>
                </a:cubicBezTo>
                <a:cubicBezTo>
                  <a:pt x="1693" y="1466"/>
                  <a:pt x="1724" y="1465"/>
                  <a:pt x="1825" y="1465"/>
                </a:cubicBezTo>
                <a:cubicBezTo>
                  <a:pt x="2071" y="1465"/>
                  <a:pt x="2177" y="1592"/>
                  <a:pt x="2177" y="1830"/>
                </a:cubicBezTo>
                <a:close/>
                <a:moveTo>
                  <a:pt x="2103" y="1830"/>
                </a:moveTo>
                <a:cubicBezTo>
                  <a:pt x="2103" y="1608"/>
                  <a:pt x="2006" y="1532"/>
                  <a:pt x="1820" y="1532"/>
                </a:cubicBezTo>
                <a:cubicBezTo>
                  <a:pt x="1764" y="1532"/>
                  <a:pt x="1721" y="1533"/>
                  <a:pt x="1678" y="1534"/>
                </a:cubicBezTo>
                <a:cubicBezTo>
                  <a:pt x="1678" y="2224"/>
                  <a:pt x="1678" y="2224"/>
                  <a:pt x="1678" y="2224"/>
                </a:cubicBezTo>
                <a:cubicBezTo>
                  <a:pt x="1720" y="2226"/>
                  <a:pt x="1768" y="2228"/>
                  <a:pt x="1820" y="2228"/>
                </a:cubicBezTo>
                <a:cubicBezTo>
                  <a:pt x="2006" y="2228"/>
                  <a:pt x="2103" y="2149"/>
                  <a:pt x="2103" y="1927"/>
                </a:cubicBezTo>
                <a:lnTo>
                  <a:pt x="2103" y="1830"/>
                </a:lnTo>
                <a:close/>
                <a:moveTo>
                  <a:pt x="3190" y="2100"/>
                </a:moveTo>
                <a:cubicBezTo>
                  <a:pt x="3181" y="2146"/>
                  <a:pt x="3174" y="2185"/>
                  <a:pt x="3168" y="2230"/>
                </a:cubicBezTo>
                <a:cubicBezTo>
                  <a:pt x="3163" y="2230"/>
                  <a:pt x="3163" y="2230"/>
                  <a:pt x="3163" y="2230"/>
                </a:cubicBezTo>
                <a:cubicBezTo>
                  <a:pt x="3154" y="2187"/>
                  <a:pt x="3144" y="2145"/>
                  <a:pt x="3134" y="2103"/>
                </a:cubicBezTo>
                <a:cubicBezTo>
                  <a:pt x="3007" y="1592"/>
                  <a:pt x="3007" y="1592"/>
                  <a:pt x="3007" y="1592"/>
                </a:cubicBezTo>
                <a:cubicBezTo>
                  <a:pt x="2890" y="1592"/>
                  <a:pt x="2890" y="1592"/>
                  <a:pt x="2890" y="1592"/>
                </a:cubicBezTo>
                <a:cubicBezTo>
                  <a:pt x="2765" y="2100"/>
                  <a:pt x="2765" y="2100"/>
                  <a:pt x="2765" y="2100"/>
                </a:cubicBezTo>
                <a:cubicBezTo>
                  <a:pt x="2755" y="2143"/>
                  <a:pt x="2745" y="2187"/>
                  <a:pt x="2735" y="2230"/>
                </a:cubicBezTo>
                <a:cubicBezTo>
                  <a:pt x="2731" y="2230"/>
                  <a:pt x="2731" y="2230"/>
                  <a:pt x="2731" y="2230"/>
                </a:cubicBezTo>
                <a:cubicBezTo>
                  <a:pt x="2724" y="2187"/>
                  <a:pt x="2716" y="2142"/>
                  <a:pt x="2708" y="2100"/>
                </a:cubicBezTo>
                <a:cubicBezTo>
                  <a:pt x="2588" y="1469"/>
                  <a:pt x="2588" y="1469"/>
                  <a:pt x="2588" y="1469"/>
                </a:cubicBezTo>
                <a:cubicBezTo>
                  <a:pt x="2510" y="1469"/>
                  <a:pt x="2510" y="1469"/>
                  <a:pt x="2510" y="1469"/>
                </a:cubicBezTo>
                <a:cubicBezTo>
                  <a:pt x="2671" y="2289"/>
                  <a:pt x="2671" y="2289"/>
                  <a:pt x="2671" y="2289"/>
                </a:cubicBezTo>
                <a:cubicBezTo>
                  <a:pt x="2790" y="2289"/>
                  <a:pt x="2790" y="2289"/>
                  <a:pt x="2790" y="2289"/>
                </a:cubicBezTo>
                <a:cubicBezTo>
                  <a:pt x="2925" y="1746"/>
                  <a:pt x="2925" y="1746"/>
                  <a:pt x="2925" y="1746"/>
                </a:cubicBezTo>
                <a:cubicBezTo>
                  <a:pt x="2932" y="1715"/>
                  <a:pt x="2939" y="1686"/>
                  <a:pt x="2947" y="1655"/>
                </a:cubicBezTo>
                <a:cubicBezTo>
                  <a:pt x="2950" y="1655"/>
                  <a:pt x="2950" y="1655"/>
                  <a:pt x="2950" y="1655"/>
                </a:cubicBezTo>
                <a:cubicBezTo>
                  <a:pt x="2957" y="1686"/>
                  <a:pt x="2964" y="1715"/>
                  <a:pt x="2971" y="1746"/>
                </a:cubicBezTo>
                <a:cubicBezTo>
                  <a:pt x="3107" y="2289"/>
                  <a:pt x="3107" y="2289"/>
                  <a:pt x="3107" y="2289"/>
                </a:cubicBezTo>
                <a:cubicBezTo>
                  <a:pt x="3225" y="2289"/>
                  <a:pt x="3225" y="2289"/>
                  <a:pt x="3225" y="2289"/>
                </a:cubicBezTo>
                <a:cubicBezTo>
                  <a:pt x="3386" y="1469"/>
                  <a:pt x="3386" y="1469"/>
                  <a:pt x="3386" y="1469"/>
                </a:cubicBezTo>
                <a:cubicBezTo>
                  <a:pt x="3310" y="1469"/>
                  <a:pt x="3310" y="1469"/>
                  <a:pt x="3310" y="1469"/>
                </a:cubicBezTo>
                <a:lnTo>
                  <a:pt x="3190" y="2100"/>
                </a:lnTo>
                <a:close/>
                <a:moveTo>
                  <a:pt x="4090" y="1836"/>
                </a:moveTo>
                <a:cubicBezTo>
                  <a:pt x="4090" y="1922"/>
                  <a:pt x="4090" y="1922"/>
                  <a:pt x="4090" y="1922"/>
                </a:cubicBezTo>
                <a:cubicBezTo>
                  <a:pt x="4090" y="2182"/>
                  <a:pt x="3976" y="2303"/>
                  <a:pt x="3781" y="2303"/>
                </a:cubicBezTo>
                <a:cubicBezTo>
                  <a:pt x="3584" y="2303"/>
                  <a:pt x="3471" y="2182"/>
                  <a:pt x="3471" y="1922"/>
                </a:cubicBezTo>
                <a:cubicBezTo>
                  <a:pt x="3471" y="1836"/>
                  <a:pt x="3471" y="1836"/>
                  <a:pt x="3471" y="1836"/>
                </a:cubicBezTo>
                <a:cubicBezTo>
                  <a:pt x="3471" y="1577"/>
                  <a:pt x="3584" y="1455"/>
                  <a:pt x="3781" y="1455"/>
                </a:cubicBezTo>
                <a:cubicBezTo>
                  <a:pt x="3976" y="1455"/>
                  <a:pt x="4090" y="1577"/>
                  <a:pt x="4090" y="1836"/>
                </a:cubicBezTo>
                <a:close/>
                <a:moveTo>
                  <a:pt x="4016" y="1836"/>
                </a:moveTo>
                <a:cubicBezTo>
                  <a:pt x="4016" y="1599"/>
                  <a:pt x="3918" y="1522"/>
                  <a:pt x="3781" y="1522"/>
                </a:cubicBezTo>
                <a:cubicBezTo>
                  <a:pt x="3643" y="1522"/>
                  <a:pt x="3545" y="1599"/>
                  <a:pt x="3545" y="1836"/>
                </a:cubicBezTo>
                <a:cubicBezTo>
                  <a:pt x="3545" y="1922"/>
                  <a:pt x="3545" y="1922"/>
                  <a:pt x="3545" y="1922"/>
                </a:cubicBezTo>
                <a:cubicBezTo>
                  <a:pt x="3545" y="2160"/>
                  <a:pt x="3644" y="2237"/>
                  <a:pt x="3781" y="2237"/>
                </a:cubicBezTo>
                <a:cubicBezTo>
                  <a:pt x="3918" y="2237"/>
                  <a:pt x="4016" y="2160"/>
                  <a:pt x="4016" y="1922"/>
                </a:cubicBezTo>
                <a:lnTo>
                  <a:pt x="4016" y="1836"/>
                </a:lnTo>
                <a:close/>
                <a:moveTo>
                  <a:pt x="4582" y="1939"/>
                </a:moveTo>
                <a:cubicBezTo>
                  <a:pt x="4795" y="2289"/>
                  <a:pt x="4795" y="2289"/>
                  <a:pt x="4795" y="2289"/>
                </a:cubicBezTo>
                <a:cubicBezTo>
                  <a:pt x="4707" y="2289"/>
                  <a:pt x="4707" y="2289"/>
                  <a:pt x="4707" y="2289"/>
                </a:cubicBezTo>
                <a:cubicBezTo>
                  <a:pt x="4503" y="1954"/>
                  <a:pt x="4503" y="1954"/>
                  <a:pt x="4503" y="1954"/>
                </a:cubicBezTo>
                <a:cubicBezTo>
                  <a:pt x="4479" y="1955"/>
                  <a:pt x="4448" y="1955"/>
                  <a:pt x="4426" y="1955"/>
                </a:cubicBezTo>
                <a:cubicBezTo>
                  <a:pt x="4385" y="1955"/>
                  <a:pt x="4339" y="1955"/>
                  <a:pt x="4306" y="1954"/>
                </a:cubicBezTo>
                <a:cubicBezTo>
                  <a:pt x="4306" y="2289"/>
                  <a:pt x="4306" y="2289"/>
                  <a:pt x="4306" y="2289"/>
                </a:cubicBezTo>
                <a:cubicBezTo>
                  <a:pt x="4232" y="2289"/>
                  <a:pt x="4232" y="2289"/>
                  <a:pt x="4232" y="2289"/>
                </a:cubicBezTo>
                <a:cubicBezTo>
                  <a:pt x="4232" y="1469"/>
                  <a:pt x="4232" y="1469"/>
                  <a:pt x="4232" y="1469"/>
                </a:cubicBezTo>
                <a:cubicBezTo>
                  <a:pt x="4310" y="1465"/>
                  <a:pt x="4355" y="1464"/>
                  <a:pt x="4424" y="1464"/>
                </a:cubicBezTo>
                <a:cubicBezTo>
                  <a:pt x="4617" y="1464"/>
                  <a:pt x="4747" y="1515"/>
                  <a:pt x="4747" y="1701"/>
                </a:cubicBezTo>
                <a:cubicBezTo>
                  <a:pt x="4747" y="1710"/>
                  <a:pt x="4747" y="1710"/>
                  <a:pt x="4747" y="1710"/>
                </a:cubicBezTo>
                <a:cubicBezTo>
                  <a:pt x="4747" y="1843"/>
                  <a:pt x="4689" y="1909"/>
                  <a:pt x="4582" y="1939"/>
                </a:cubicBezTo>
                <a:close/>
                <a:moveTo>
                  <a:pt x="4672" y="1710"/>
                </a:moveTo>
                <a:cubicBezTo>
                  <a:pt x="4672" y="1701"/>
                  <a:pt x="4672" y="1701"/>
                  <a:pt x="4672" y="1701"/>
                </a:cubicBezTo>
                <a:cubicBezTo>
                  <a:pt x="4672" y="1567"/>
                  <a:pt x="4590" y="1530"/>
                  <a:pt x="4424" y="1530"/>
                </a:cubicBezTo>
                <a:cubicBezTo>
                  <a:pt x="4387" y="1530"/>
                  <a:pt x="4343" y="1533"/>
                  <a:pt x="4306" y="1534"/>
                </a:cubicBezTo>
                <a:cubicBezTo>
                  <a:pt x="4306" y="1889"/>
                  <a:pt x="4306" y="1889"/>
                  <a:pt x="4306" y="1889"/>
                </a:cubicBezTo>
                <a:cubicBezTo>
                  <a:pt x="4342" y="1890"/>
                  <a:pt x="4385" y="1890"/>
                  <a:pt x="4426" y="1890"/>
                </a:cubicBezTo>
                <a:cubicBezTo>
                  <a:pt x="4595" y="1890"/>
                  <a:pt x="4672" y="1845"/>
                  <a:pt x="4672" y="1710"/>
                </a:cubicBezTo>
                <a:close/>
                <a:moveTo>
                  <a:pt x="5485" y="1830"/>
                </a:moveTo>
                <a:cubicBezTo>
                  <a:pt x="5485" y="1927"/>
                  <a:pt x="5485" y="1927"/>
                  <a:pt x="5485" y="1927"/>
                </a:cubicBezTo>
                <a:cubicBezTo>
                  <a:pt x="5485" y="2164"/>
                  <a:pt x="5385" y="2293"/>
                  <a:pt x="5133" y="2293"/>
                </a:cubicBezTo>
                <a:cubicBezTo>
                  <a:pt x="5040" y="2293"/>
                  <a:pt x="4993" y="2291"/>
                  <a:pt x="4912" y="2289"/>
                </a:cubicBezTo>
                <a:cubicBezTo>
                  <a:pt x="4912" y="1469"/>
                  <a:pt x="4912" y="1469"/>
                  <a:pt x="4912" y="1469"/>
                </a:cubicBezTo>
                <a:cubicBezTo>
                  <a:pt x="5001" y="1466"/>
                  <a:pt x="5032" y="1465"/>
                  <a:pt x="5133" y="1465"/>
                </a:cubicBezTo>
                <a:cubicBezTo>
                  <a:pt x="5379" y="1465"/>
                  <a:pt x="5485" y="1592"/>
                  <a:pt x="5485" y="1830"/>
                </a:cubicBezTo>
                <a:close/>
                <a:moveTo>
                  <a:pt x="5411" y="1830"/>
                </a:moveTo>
                <a:cubicBezTo>
                  <a:pt x="5411" y="1608"/>
                  <a:pt x="5314" y="1532"/>
                  <a:pt x="5128" y="1532"/>
                </a:cubicBezTo>
                <a:cubicBezTo>
                  <a:pt x="5072" y="1532"/>
                  <a:pt x="5029" y="1533"/>
                  <a:pt x="4986" y="1534"/>
                </a:cubicBezTo>
                <a:cubicBezTo>
                  <a:pt x="4986" y="2224"/>
                  <a:pt x="4986" y="2224"/>
                  <a:pt x="4986" y="2224"/>
                </a:cubicBezTo>
                <a:cubicBezTo>
                  <a:pt x="5028" y="2226"/>
                  <a:pt x="5076" y="2228"/>
                  <a:pt x="5128" y="2228"/>
                </a:cubicBezTo>
                <a:cubicBezTo>
                  <a:pt x="5314" y="2228"/>
                  <a:pt x="5411" y="2149"/>
                  <a:pt x="5411" y="1927"/>
                </a:cubicBezTo>
                <a:lnTo>
                  <a:pt x="5411" y="1830"/>
                </a:lnTo>
                <a:close/>
                <a:moveTo>
                  <a:pt x="5627" y="2289"/>
                </a:moveTo>
                <a:cubicBezTo>
                  <a:pt x="6099" y="2289"/>
                  <a:pt x="6099" y="2289"/>
                  <a:pt x="6099" y="2289"/>
                </a:cubicBezTo>
                <a:cubicBezTo>
                  <a:pt x="6099" y="2224"/>
                  <a:pt x="6099" y="2224"/>
                  <a:pt x="6099" y="2224"/>
                </a:cubicBezTo>
                <a:cubicBezTo>
                  <a:pt x="5701" y="2224"/>
                  <a:pt x="5701" y="2224"/>
                  <a:pt x="5701" y="2224"/>
                </a:cubicBezTo>
                <a:cubicBezTo>
                  <a:pt x="5701" y="1895"/>
                  <a:pt x="5701" y="1895"/>
                  <a:pt x="5701" y="1895"/>
                </a:cubicBezTo>
                <a:cubicBezTo>
                  <a:pt x="6073" y="1895"/>
                  <a:pt x="6073" y="1895"/>
                  <a:pt x="6073" y="1895"/>
                </a:cubicBezTo>
                <a:cubicBezTo>
                  <a:pt x="6073" y="1827"/>
                  <a:pt x="6073" y="1827"/>
                  <a:pt x="6073" y="1827"/>
                </a:cubicBezTo>
                <a:cubicBezTo>
                  <a:pt x="5701" y="1827"/>
                  <a:pt x="5701" y="1827"/>
                  <a:pt x="5701" y="1827"/>
                </a:cubicBezTo>
                <a:cubicBezTo>
                  <a:pt x="5701" y="1535"/>
                  <a:pt x="5701" y="1535"/>
                  <a:pt x="5701" y="1535"/>
                </a:cubicBezTo>
                <a:cubicBezTo>
                  <a:pt x="6099" y="1535"/>
                  <a:pt x="6099" y="1535"/>
                  <a:pt x="6099" y="1535"/>
                </a:cubicBezTo>
                <a:cubicBezTo>
                  <a:pt x="6099" y="1469"/>
                  <a:pt x="6099" y="1469"/>
                  <a:pt x="6099" y="1469"/>
                </a:cubicBezTo>
                <a:cubicBezTo>
                  <a:pt x="5627" y="1469"/>
                  <a:pt x="5627" y="1469"/>
                  <a:pt x="5627" y="1469"/>
                </a:cubicBezTo>
                <a:lnTo>
                  <a:pt x="5627" y="2289"/>
                </a:lnTo>
                <a:close/>
                <a:moveTo>
                  <a:pt x="6737" y="1469"/>
                </a:moveTo>
                <a:cubicBezTo>
                  <a:pt x="6737" y="2068"/>
                  <a:pt x="6737" y="2068"/>
                  <a:pt x="6737" y="2068"/>
                </a:cubicBezTo>
                <a:cubicBezTo>
                  <a:pt x="6737" y="2110"/>
                  <a:pt x="6738" y="2160"/>
                  <a:pt x="6741" y="2212"/>
                </a:cubicBezTo>
                <a:cubicBezTo>
                  <a:pt x="6739" y="2212"/>
                  <a:pt x="6739" y="2212"/>
                  <a:pt x="6739" y="2212"/>
                </a:cubicBezTo>
                <a:cubicBezTo>
                  <a:pt x="6722" y="2175"/>
                  <a:pt x="6701" y="2132"/>
                  <a:pt x="6683" y="2099"/>
                </a:cubicBezTo>
                <a:cubicBezTo>
                  <a:pt x="6336" y="1469"/>
                  <a:pt x="6336" y="1469"/>
                  <a:pt x="6336" y="1469"/>
                </a:cubicBezTo>
                <a:cubicBezTo>
                  <a:pt x="6232" y="1469"/>
                  <a:pt x="6232" y="1469"/>
                  <a:pt x="6232" y="1469"/>
                </a:cubicBezTo>
                <a:cubicBezTo>
                  <a:pt x="6232" y="2289"/>
                  <a:pt x="6232" y="2289"/>
                  <a:pt x="6232" y="2289"/>
                </a:cubicBezTo>
                <a:cubicBezTo>
                  <a:pt x="6301" y="2289"/>
                  <a:pt x="6301" y="2289"/>
                  <a:pt x="6301" y="2289"/>
                </a:cubicBezTo>
                <a:cubicBezTo>
                  <a:pt x="6301" y="1679"/>
                  <a:pt x="6301" y="1679"/>
                  <a:pt x="6301" y="1679"/>
                </a:cubicBezTo>
                <a:cubicBezTo>
                  <a:pt x="6301" y="1632"/>
                  <a:pt x="6300" y="1583"/>
                  <a:pt x="6298" y="1538"/>
                </a:cubicBezTo>
                <a:cubicBezTo>
                  <a:pt x="6299" y="1538"/>
                  <a:pt x="6299" y="1538"/>
                  <a:pt x="6299" y="1538"/>
                </a:cubicBezTo>
                <a:cubicBezTo>
                  <a:pt x="6318" y="1578"/>
                  <a:pt x="6339" y="1618"/>
                  <a:pt x="6357" y="1653"/>
                </a:cubicBezTo>
                <a:cubicBezTo>
                  <a:pt x="6703" y="2290"/>
                  <a:pt x="6703" y="2290"/>
                  <a:pt x="6703" y="2290"/>
                </a:cubicBezTo>
                <a:cubicBezTo>
                  <a:pt x="6808" y="2290"/>
                  <a:pt x="6808" y="2290"/>
                  <a:pt x="6808" y="2290"/>
                </a:cubicBezTo>
                <a:cubicBezTo>
                  <a:pt x="6808" y="1469"/>
                  <a:pt x="6808" y="1469"/>
                  <a:pt x="6808" y="1469"/>
                </a:cubicBezTo>
                <a:lnTo>
                  <a:pt x="6737" y="1469"/>
                </a:lnTo>
                <a:close/>
                <a:moveTo>
                  <a:pt x="526" y="596"/>
                </a:moveTo>
                <a:cubicBezTo>
                  <a:pt x="0" y="596"/>
                  <a:pt x="0" y="596"/>
                  <a:pt x="0" y="596"/>
                </a:cubicBezTo>
                <a:cubicBezTo>
                  <a:pt x="4" y="563"/>
                  <a:pt x="4" y="563"/>
                  <a:pt x="4" y="563"/>
                </a:cubicBezTo>
                <a:cubicBezTo>
                  <a:pt x="19" y="449"/>
                  <a:pt x="64" y="341"/>
                  <a:pt x="134" y="251"/>
                </a:cubicBezTo>
                <a:cubicBezTo>
                  <a:pt x="154" y="224"/>
                  <a:pt x="154" y="224"/>
                  <a:pt x="154" y="224"/>
                </a:cubicBezTo>
                <a:lnTo>
                  <a:pt x="526" y="596"/>
                </a:lnTo>
                <a:close/>
                <a:moveTo>
                  <a:pt x="68" y="537"/>
                </a:moveTo>
                <a:cubicBezTo>
                  <a:pt x="384" y="537"/>
                  <a:pt x="384" y="537"/>
                  <a:pt x="384" y="537"/>
                </a:cubicBezTo>
                <a:cubicBezTo>
                  <a:pt x="160" y="314"/>
                  <a:pt x="160" y="314"/>
                  <a:pt x="160" y="314"/>
                </a:cubicBezTo>
                <a:cubicBezTo>
                  <a:pt x="114" y="381"/>
                  <a:pt x="83" y="457"/>
                  <a:pt x="68" y="537"/>
                </a:cubicBezTo>
                <a:close/>
                <a:moveTo>
                  <a:pt x="134" y="1041"/>
                </a:moveTo>
                <a:cubicBezTo>
                  <a:pt x="64" y="950"/>
                  <a:pt x="19" y="842"/>
                  <a:pt x="4" y="729"/>
                </a:cubicBezTo>
                <a:cubicBezTo>
                  <a:pt x="0" y="695"/>
                  <a:pt x="0" y="695"/>
                  <a:pt x="0" y="695"/>
                </a:cubicBezTo>
                <a:cubicBezTo>
                  <a:pt x="526" y="695"/>
                  <a:pt x="526" y="695"/>
                  <a:pt x="526" y="695"/>
                </a:cubicBezTo>
                <a:cubicBezTo>
                  <a:pt x="154" y="1068"/>
                  <a:pt x="154" y="1068"/>
                  <a:pt x="154" y="1068"/>
                </a:cubicBezTo>
                <a:lnTo>
                  <a:pt x="134" y="1041"/>
                </a:lnTo>
                <a:close/>
                <a:moveTo>
                  <a:pt x="68" y="754"/>
                </a:moveTo>
                <a:cubicBezTo>
                  <a:pt x="83" y="834"/>
                  <a:pt x="114" y="911"/>
                  <a:pt x="160" y="978"/>
                </a:cubicBezTo>
                <a:cubicBezTo>
                  <a:pt x="384" y="754"/>
                  <a:pt x="384" y="754"/>
                  <a:pt x="384" y="754"/>
                </a:cubicBezTo>
                <a:lnTo>
                  <a:pt x="68" y="754"/>
                </a:lnTo>
                <a:close/>
                <a:moveTo>
                  <a:pt x="766" y="596"/>
                </a:moveTo>
                <a:cubicBezTo>
                  <a:pt x="1138" y="224"/>
                  <a:pt x="1138" y="224"/>
                  <a:pt x="1138" y="224"/>
                </a:cubicBezTo>
                <a:cubicBezTo>
                  <a:pt x="1158" y="251"/>
                  <a:pt x="1158" y="251"/>
                  <a:pt x="1158" y="251"/>
                </a:cubicBezTo>
                <a:cubicBezTo>
                  <a:pt x="1229" y="341"/>
                  <a:pt x="1273" y="449"/>
                  <a:pt x="1288" y="563"/>
                </a:cubicBezTo>
                <a:cubicBezTo>
                  <a:pt x="1292" y="596"/>
                  <a:pt x="1292" y="596"/>
                  <a:pt x="1292" y="596"/>
                </a:cubicBezTo>
                <a:lnTo>
                  <a:pt x="766" y="596"/>
                </a:lnTo>
                <a:close/>
                <a:moveTo>
                  <a:pt x="1132" y="314"/>
                </a:moveTo>
                <a:cubicBezTo>
                  <a:pt x="908" y="537"/>
                  <a:pt x="908" y="537"/>
                  <a:pt x="908" y="537"/>
                </a:cubicBezTo>
                <a:cubicBezTo>
                  <a:pt x="1224" y="537"/>
                  <a:pt x="1224" y="537"/>
                  <a:pt x="1224" y="537"/>
                </a:cubicBezTo>
                <a:cubicBezTo>
                  <a:pt x="1209" y="457"/>
                  <a:pt x="1178" y="381"/>
                  <a:pt x="1132" y="314"/>
                </a:cubicBezTo>
                <a:close/>
                <a:moveTo>
                  <a:pt x="596" y="526"/>
                </a:moveTo>
                <a:cubicBezTo>
                  <a:pt x="224" y="154"/>
                  <a:pt x="224" y="154"/>
                  <a:pt x="224" y="154"/>
                </a:cubicBezTo>
                <a:cubicBezTo>
                  <a:pt x="251" y="134"/>
                  <a:pt x="251" y="134"/>
                  <a:pt x="251" y="134"/>
                </a:cubicBezTo>
                <a:cubicBezTo>
                  <a:pt x="342" y="63"/>
                  <a:pt x="450" y="19"/>
                  <a:pt x="563" y="4"/>
                </a:cubicBezTo>
                <a:cubicBezTo>
                  <a:pt x="596" y="0"/>
                  <a:pt x="596" y="0"/>
                  <a:pt x="596" y="0"/>
                </a:cubicBezTo>
                <a:lnTo>
                  <a:pt x="596" y="526"/>
                </a:lnTo>
                <a:close/>
                <a:moveTo>
                  <a:pt x="538" y="68"/>
                </a:moveTo>
                <a:cubicBezTo>
                  <a:pt x="458" y="83"/>
                  <a:pt x="381" y="114"/>
                  <a:pt x="314" y="160"/>
                </a:cubicBezTo>
                <a:cubicBezTo>
                  <a:pt x="538" y="384"/>
                  <a:pt x="538" y="384"/>
                  <a:pt x="538" y="384"/>
                </a:cubicBezTo>
                <a:lnTo>
                  <a:pt x="538" y="68"/>
                </a:lnTo>
                <a:close/>
                <a:moveTo>
                  <a:pt x="1068" y="154"/>
                </a:moveTo>
                <a:cubicBezTo>
                  <a:pt x="696" y="526"/>
                  <a:pt x="696" y="526"/>
                  <a:pt x="696" y="526"/>
                </a:cubicBezTo>
                <a:cubicBezTo>
                  <a:pt x="696" y="0"/>
                  <a:pt x="696" y="0"/>
                  <a:pt x="696" y="0"/>
                </a:cubicBezTo>
                <a:cubicBezTo>
                  <a:pt x="729" y="4"/>
                  <a:pt x="729" y="4"/>
                  <a:pt x="729" y="4"/>
                </a:cubicBezTo>
                <a:cubicBezTo>
                  <a:pt x="842" y="19"/>
                  <a:pt x="951" y="63"/>
                  <a:pt x="1041" y="134"/>
                </a:cubicBezTo>
                <a:lnTo>
                  <a:pt x="1068" y="154"/>
                </a:lnTo>
                <a:close/>
                <a:moveTo>
                  <a:pt x="978" y="160"/>
                </a:moveTo>
                <a:cubicBezTo>
                  <a:pt x="911" y="114"/>
                  <a:pt x="835" y="83"/>
                  <a:pt x="754" y="68"/>
                </a:cubicBezTo>
                <a:cubicBezTo>
                  <a:pt x="754" y="384"/>
                  <a:pt x="754" y="384"/>
                  <a:pt x="754" y="384"/>
                </a:cubicBezTo>
                <a:lnTo>
                  <a:pt x="978" y="160"/>
                </a:lnTo>
                <a:close/>
                <a:moveTo>
                  <a:pt x="224" y="1138"/>
                </a:moveTo>
                <a:cubicBezTo>
                  <a:pt x="596" y="766"/>
                  <a:pt x="596" y="766"/>
                  <a:pt x="596" y="766"/>
                </a:cubicBezTo>
                <a:cubicBezTo>
                  <a:pt x="596" y="1292"/>
                  <a:pt x="596" y="1292"/>
                  <a:pt x="596" y="1292"/>
                </a:cubicBezTo>
                <a:cubicBezTo>
                  <a:pt x="563" y="1288"/>
                  <a:pt x="563" y="1288"/>
                  <a:pt x="563" y="1288"/>
                </a:cubicBezTo>
                <a:cubicBezTo>
                  <a:pt x="450" y="1273"/>
                  <a:pt x="342" y="1228"/>
                  <a:pt x="251" y="1158"/>
                </a:cubicBezTo>
                <a:lnTo>
                  <a:pt x="224" y="1138"/>
                </a:lnTo>
                <a:close/>
                <a:moveTo>
                  <a:pt x="314" y="1131"/>
                </a:moveTo>
                <a:cubicBezTo>
                  <a:pt x="381" y="1178"/>
                  <a:pt x="457" y="1209"/>
                  <a:pt x="538" y="1224"/>
                </a:cubicBezTo>
                <a:cubicBezTo>
                  <a:pt x="538" y="908"/>
                  <a:pt x="538" y="908"/>
                  <a:pt x="538" y="908"/>
                </a:cubicBezTo>
                <a:lnTo>
                  <a:pt x="314" y="1131"/>
                </a:lnTo>
                <a:close/>
                <a:moveTo>
                  <a:pt x="766" y="695"/>
                </a:moveTo>
                <a:cubicBezTo>
                  <a:pt x="1292" y="695"/>
                  <a:pt x="1292" y="695"/>
                  <a:pt x="1292" y="695"/>
                </a:cubicBezTo>
                <a:cubicBezTo>
                  <a:pt x="1288" y="729"/>
                  <a:pt x="1288" y="729"/>
                  <a:pt x="1288" y="729"/>
                </a:cubicBezTo>
                <a:cubicBezTo>
                  <a:pt x="1273" y="842"/>
                  <a:pt x="1229" y="950"/>
                  <a:pt x="1158" y="1041"/>
                </a:cubicBezTo>
                <a:cubicBezTo>
                  <a:pt x="1138" y="1068"/>
                  <a:pt x="1138" y="1068"/>
                  <a:pt x="1138" y="1068"/>
                </a:cubicBezTo>
                <a:lnTo>
                  <a:pt x="766" y="695"/>
                </a:lnTo>
                <a:close/>
                <a:moveTo>
                  <a:pt x="1224" y="754"/>
                </a:moveTo>
                <a:cubicBezTo>
                  <a:pt x="908" y="754"/>
                  <a:pt x="908" y="754"/>
                  <a:pt x="908" y="754"/>
                </a:cubicBezTo>
                <a:cubicBezTo>
                  <a:pt x="1132" y="978"/>
                  <a:pt x="1132" y="978"/>
                  <a:pt x="1132" y="978"/>
                </a:cubicBezTo>
                <a:cubicBezTo>
                  <a:pt x="1178" y="911"/>
                  <a:pt x="1209" y="834"/>
                  <a:pt x="1224" y="754"/>
                </a:cubicBezTo>
                <a:close/>
                <a:moveTo>
                  <a:pt x="729" y="1288"/>
                </a:moveTo>
                <a:cubicBezTo>
                  <a:pt x="696" y="1292"/>
                  <a:pt x="696" y="1292"/>
                  <a:pt x="696" y="1292"/>
                </a:cubicBezTo>
                <a:cubicBezTo>
                  <a:pt x="696" y="766"/>
                  <a:pt x="696" y="766"/>
                  <a:pt x="696" y="766"/>
                </a:cubicBezTo>
                <a:cubicBezTo>
                  <a:pt x="1068" y="1138"/>
                  <a:pt x="1068" y="1138"/>
                  <a:pt x="1068" y="1138"/>
                </a:cubicBezTo>
                <a:cubicBezTo>
                  <a:pt x="1041" y="1158"/>
                  <a:pt x="1041" y="1158"/>
                  <a:pt x="1041" y="1158"/>
                </a:cubicBezTo>
                <a:cubicBezTo>
                  <a:pt x="951" y="1228"/>
                  <a:pt x="842" y="1273"/>
                  <a:pt x="729" y="1288"/>
                </a:cubicBezTo>
                <a:close/>
                <a:moveTo>
                  <a:pt x="754" y="1224"/>
                </a:moveTo>
                <a:cubicBezTo>
                  <a:pt x="835" y="1209"/>
                  <a:pt x="911" y="1177"/>
                  <a:pt x="978" y="1131"/>
                </a:cubicBezTo>
                <a:cubicBezTo>
                  <a:pt x="754" y="908"/>
                  <a:pt x="754" y="908"/>
                  <a:pt x="754" y="908"/>
                </a:cubicBezTo>
                <a:lnTo>
                  <a:pt x="754" y="1224"/>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1" name="Freeform 8">
            <a:extLst>
              <a:ext uri="{FF2B5EF4-FFF2-40B4-BE49-F238E27FC236}">
                <a16:creationId xmlns:a16="http://schemas.microsoft.com/office/drawing/2014/main" id="{40B29A41-A4DC-4D11-AB07-F779890F375C}"/>
              </a:ext>
            </a:extLst>
          </p:cNvPr>
          <p:cNvSpPr>
            <a:spLocks noSelect="1"/>
          </p:cNvSpPr>
          <p:nvPr userDrawn="1"/>
        </p:nvSpPr>
        <p:spPr bwMode="gray">
          <a:xfrm>
            <a:off x="7316153" y="287345"/>
            <a:ext cx="1474186" cy="730081"/>
          </a:xfrm>
          <a:custGeom>
            <a:avLst/>
            <a:gdLst>
              <a:gd name="T0" fmla="*/ 1625 w 6194"/>
              <a:gd name="T1" fmla="*/ 234 h 2299"/>
              <a:gd name="T2" fmla="*/ 1850 w 6194"/>
              <a:gd name="T3" fmla="*/ 996 h 2299"/>
              <a:gd name="T4" fmla="*/ 2250 w 6194"/>
              <a:gd name="T5" fmla="*/ 869 h 2299"/>
              <a:gd name="T6" fmla="*/ 2425 w 6194"/>
              <a:gd name="T7" fmla="*/ 234 h 2299"/>
              <a:gd name="T8" fmla="*/ 2087 w 6194"/>
              <a:gd name="T9" fmla="*/ 511 h 2299"/>
              <a:gd name="T10" fmla="*/ 2590 w 6194"/>
              <a:gd name="T11" fmla="*/ 1055 h 2299"/>
              <a:gd name="T12" fmla="*/ 3173 w 6194"/>
              <a:gd name="T13" fmla="*/ 1055 h 2299"/>
              <a:gd name="T14" fmla="*/ 2590 w 6194"/>
              <a:gd name="T15" fmla="*/ 1055 h 2299"/>
              <a:gd name="T16" fmla="*/ 2848 w 6194"/>
              <a:gd name="T17" fmla="*/ 295 h 2299"/>
              <a:gd name="T18" fmla="*/ 3637 w 6194"/>
              <a:gd name="T19" fmla="*/ 234 h 2299"/>
              <a:gd name="T20" fmla="*/ 3428 w 6194"/>
              <a:gd name="T21" fmla="*/ 764 h 2299"/>
              <a:gd name="T22" fmla="*/ 3637 w 6194"/>
              <a:gd name="T23" fmla="*/ 234 h 2299"/>
              <a:gd name="T24" fmla="*/ 3580 w 6194"/>
              <a:gd name="T25" fmla="*/ 295 h 2299"/>
              <a:gd name="T26" fmla="*/ 4104 w 6194"/>
              <a:gd name="T27" fmla="*/ 1054 h 2299"/>
              <a:gd name="T28" fmla="*/ 4545 w 6194"/>
              <a:gd name="T29" fmla="*/ 467 h 2299"/>
              <a:gd name="T30" fmla="*/ 4506 w 6194"/>
              <a:gd name="T31" fmla="*/ 1054 h 2299"/>
              <a:gd name="T32" fmla="*/ 4104 w 6194"/>
              <a:gd name="T33" fmla="*/ 1054 h 2299"/>
              <a:gd name="T34" fmla="*/ 4470 w 6194"/>
              <a:gd name="T35" fmla="*/ 467 h 2299"/>
              <a:gd name="T36" fmla="*/ 5284 w 6194"/>
              <a:gd name="T37" fmla="*/ 595 h 2299"/>
              <a:gd name="T38" fmla="*/ 4711 w 6194"/>
              <a:gd name="T39" fmla="*/ 234 h 2299"/>
              <a:gd name="T40" fmla="*/ 4926 w 6194"/>
              <a:gd name="T41" fmla="*/ 297 h 2299"/>
              <a:gd name="T42" fmla="*/ 5210 w 6194"/>
              <a:gd name="T43" fmla="*/ 692 h 2299"/>
              <a:gd name="T44" fmla="*/ 5501 w 6194"/>
              <a:gd name="T45" fmla="*/ 234 h 2299"/>
              <a:gd name="T46" fmla="*/ 6194 w 6194"/>
              <a:gd name="T47" fmla="*/ 301 h 2299"/>
              <a:gd name="T48" fmla="*/ 5643 w 6194"/>
              <a:gd name="T49" fmla="*/ 695 h 2299"/>
              <a:gd name="T50" fmla="*/ 6120 w 6194"/>
              <a:gd name="T51" fmla="*/ 632 h 2299"/>
              <a:gd name="T52" fmla="*/ 5717 w 6194"/>
              <a:gd name="T53" fmla="*/ 594 h 2299"/>
              <a:gd name="T54" fmla="*/ 182 w 6194"/>
              <a:gd name="T55" fmla="*/ 1641 h 2299"/>
              <a:gd name="T56" fmla="*/ 369 w 6194"/>
              <a:gd name="T57" fmla="*/ 1451 h 2299"/>
              <a:gd name="T58" fmla="*/ 543 w 6194"/>
              <a:gd name="T59" fmla="*/ 2083 h 2299"/>
              <a:gd name="T60" fmla="*/ 353 w 6194"/>
              <a:gd name="T61" fmla="*/ 2299 h 2299"/>
              <a:gd name="T62" fmla="*/ 971 w 6194"/>
              <a:gd name="T63" fmla="*/ 1531 h 2299"/>
              <a:gd name="T64" fmla="*/ 1311 w 6194"/>
              <a:gd name="T65" fmla="*/ 1531 h 2299"/>
              <a:gd name="T66" fmla="*/ 1431 w 6194"/>
              <a:gd name="T67" fmla="*/ 2285 h 2299"/>
              <a:gd name="T68" fmla="*/ 1505 w 6194"/>
              <a:gd name="T69" fmla="*/ 1891 h 2299"/>
              <a:gd name="T70" fmla="*/ 1505 w 6194"/>
              <a:gd name="T71" fmla="*/ 1531 h 2299"/>
              <a:gd name="T72" fmla="*/ 1431 w 6194"/>
              <a:gd name="T73" fmla="*/ 2285 h 2299"/>
              <a:gd name="T74" fmla="*/ 2307 w 6194"/>
              <a:gd name="T75" fmla="*/ 1950 h 2299"/>
              <a:gd name="T76" fmla="*/ 2035 w 6194"/>
              <a:gd name="T77" fmla="*/ 2285 h 2299"/>
              <a:gd name="T78" fmla="*/ 2551 w 6194"/>
              <a:gd name="T79" fmla="*/ 1706 h 2299"/>
              <a:gd name="T80" fmla="*/ 2227 w 6194"/>
              <a:gd name="T81" fmla="*/ 1526 h 2299"/>
              <a:gd name="T82" fmla="*/ 2476 w 6194"/>
              <a:gd name="T83" fmla="*/ 1706 h 2299"/>
              <a:gd name="T84" fmla="*/ 2932 w 6194"/>
              <a:gd name="T85" fmla="*/ 2114 h 2299"/>
              <a:gd name="T86" fmla="*/ 3013 w 6194"/>
              <a:gd name="T87" fmla="*/ 2285 h 2299"/>
              <a:gd name="T88" fmla="*/ 3412 w 6194"/>
              <a:gd name="T89" fmla="*/ 2285 h 2299"/>
              <a:gd name="T90" fmla="*/ 3486 w 6194"/>
              <a:gd name="T91" fmla="*/ 1891 h 2299"/>
              <a:gd name="T92" fmla="*/ 3486 w 6194"/>
              <a:gd name="T93" fmla="*/ 1531 h 2299"/>
              <a:gd name="T94" fmla="*/ 3412 w 6194"/>
              <a:gd name="T95" fmla="*/ 2285 h 2299"/>
              <a:gd name="T96" fmla="*/ 4468 w 6194"/>
              <a:gd name="T97" fmla="*/ 2095 h 2299"/>
              <a:gd name="T98" fmla="*/ 4086 w 6194"/>
              <a:gd name="T99" fmla="*/ 2285 h 2299"/>
              <a:gd name="T100" fmla="*/ 4143 w 6194"/>
              <a:gd name="T101" fmla="*/ 1649 h 2299"/>
              <a:gd name="T102" fmla="*/ 4523 w 6194"/>
              <a:gd name="T103" fmla="*/ 1465 h 2299"/>
              <a:gd name="T104" fmla="*/ 645 w 6194"/>
              <a:gd name="T105" fmla="*/ 0 h 2299"/>
              <a:gd name="T106" fmla="*/ 645 w 6194"/>
              <a:gd name="T107" fmla="*/ 59 h 2299"/>
              <a:gd name="T108" fmla="*/ 1089 w 6194"/>
              <a:gd name="T109" fmla="*/ 644 h 2299"/>
              <a:gd name="T110" fmla="*/ 1089 w 6194"/>
              <a:gd name="T111" fmla="*/ 644 h 2299"/>
              <a:gd name="T112" fmla="*/ 645 w 6194"/>
              <a:gd name="T113" fmla="*/ 1030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94" h="2299">
                <a:moveTo>
                  <a:pt x="2040" y="511"/>
                </a:moveTo>
                <a:cubicBezTo>
                  <a:pt x="1905" y="1055"/>
                  <a:pt x="1905" y="1055"/>
                  <a:pt x="1905" y="1055"/>
                </a:cubicBezTo>
                <a:cubicBezTo>
                  <a:pt x="1786" y="1055"/>
                  <a:pt x="1786" y="1055"/>
                  <a:pt x="1786" y="1055"/>
                </a:cubicBezTo>
                <a:cubicBezTo>
                  <a:pt x="1625" y="234"/>
                  <a:pt x="1625" y="234"/>
                  <a:pt x="1625" y="234"/>
                </a:cubicBezTo>
                <a:cubicBezTo>
                  <a:pt x="1703" y="234"/>
                  <a:pt x="1703" y="234"/>
                  <a:pt x="1703" y="234"/>
                </a:cubicBezTo>
                <a:cubicBezTo>
                  <a:pt x="1824" y="866"/>
                  <a:pt x="1824" y="866"/>
                  <a:pt x="1824" y="866"/>
                </a:cubicBezTo>
                <a:cubicBezTo>
                  <a:pt x="1832" y="908"/>
                  <a:pt x="1839" y="953"/>
                  <a:pt x="1847" y="996"/>
                </a:cubicBezTo>
                <a:cubicBezTo>
                  <a:pt x="1850" y="996"/>
                  <a:pt x="1850" y="996"/>
                  <a:pt x="1850" y="996"/>
                </a:cubicBezTo>
                <a:cubicBezTo>
                  <a:pt x="1860" y="953"/>
                  <a:pt x="1870" y="909"/>
                  <a:pt x="1880" y="866"/>
                </a:cubicBezTo>
                <a:cubicBezTo>
                  <a:pt x="2006" y="358"/>
                  <a:pt x="2006" y="358"/>
                  <a:pt x="2006" y="358"/>
                </a:cubicBezTo>
                <a:cubicBezTo>
                  <a:pt x="2123" y="358"/>
                  <a:pt x="2123" y="358"/>
                  <a:pt x="2123" y="358"/>
                </a:cubicBezTo>
                <a:cubicBezTo>
                  <a:pt x="2250" y="869"/>
                  <a:pt x="2250" y="869"/>
                  <a:pt x="2250" y="869"/>
                </a:cubicBezTo>
                <a:cubicBezTo>
                  <a:pt x="2260" y="911"/>
                  <a:pt x="2270" y="953"/>
                  <a:pt x="2279" y="996"/>
                </a:cubicBezTo>
                <a:cubicBezTo>
                  <a:pt x="2283" y="996"/>
                  <a:pt x="2283" y="996"/>
                  <a:pt x="2283" y="996"/>
                </a:cubicBezTo>
                <a:cubicBezTo>
                  <a:pt x="2290" y="951"/>
                  <a:pt x="2296" y="912"/>
                  <a:pt x="2305" y="866"/>
                </a:cubicBezTo>
                <a:cubicBezTo>
                  <a:pt x="2425" y="234"/>
                  <a:pt x="2425" y="234"/>
                  <a:pt x="2425" y="234"/>
                </a:cubicBezTo>
                <a:cubicBezTo>
                  <a:pt x="2502" y="234"/>
                  <a:pt x="2502" y="234"/>
                  <a:pt x="2502" y="234"/>
                </a:cubicBezTo>
                <a:cubicBezTo>
                  <a:pt x="2340" y="1055"/>
                  <a:pt x="2340" y="1055"/>
                  <a:pt x="2340" y="1055"/>
                </a:cubicBezTo>
                <a:cubicBezTo>
                  <a:pt x="2222" y="1055"/>
                  <a:pt x="2222" y="1055"/>
                  <a:pt x="2222" y="1055"/>
                </a:cubicBezTo>
                <a:cubicBezTo>
                  <a:pt x="2087" y="511"/>
                  <a:pt x="2087" y="511"/>
                  <a:pt x="2087" y="511"/>
                </a:cubicBezTo>
                <a:cubicBezTo>
                  <a:pt x="2080" y="480"/>
                  <a:pt x="2072" y="452"/>
                  <a:pt x="2066" y="421"/>
                </a:cubicBezTo>
                <a:cubicBezTo>
                  <a:pt x="2062" y="421"/>
                  <a:pt x="2062" y="421"/>
                  <a:pt x="2062" y="421"/>
                </a:cubicBezTo>
                <a:cubicBezTo>
                  <a:pt x="2055" y="452"/>
                  <a:pt x="2048" y="480"/>
                  <a:pt x="2040" y="511"/>
                </a:cubicBezTo>
                <a:close/>
                <a:moveTo>
                  <a:pt x="2590" y="1055"/>
                </a:moveTo>
                <a:cubicBezTo>
                  <a:pt x="2515" y="1055"/>
                  <a:pt x="2515" y="1055"/>
                  <a:pt x="2515" y="1055"/>
                </a:cubicBezTo>
                <a:cubicBezTo>
                  <a:pt x="2794" y="234"/>
                  <a:pt x="2794" y="234"/>
                  <a:pt x="2794" y="234"/>
                </a:cubicBezTo>
                <a:cubicBezTo>
                  <a:pt x="2896" y="234"/>
                  <a:pt x="2896" y="234"/>
                  <a:pt x="2896" y="234"/>
                </a:cubicBezTo>
                <a:cubicBezTo>
                  <a:pt x="3173" y="1055"/>
                  <a:pt x="3173" y="1055"/>
                  <a:pt x="3173" y="1055"/>
                </a:cubicBezTo>
                <a:cubicBezTo>
                  <a:pt x="3095" y="1055"/>
                  <a:pt x="3095" y="1055"/>
                  <a:pt x="3095" y="1055"/>
                </a:cubicBezTo>
                <a:cubicBezTo>
                  <a:pt x="2999" y="764"/>
                  <a:pt x="2999" y="764"/>
                  <a:pt x="2999" y="764"/>
                </a:cubicBezTo>
                <a:cubicBezTo>
                  <a:pt x="2688" y="764"/>
                  <a:pt x="2688" y="764"/>
                  <a:pt x="2688" y="764"/>
                </a:cubicBezTo>
                <a:lnTo>
                  <a:pt x="2590" y="1055"/>
                </a:lnTo>
                <a:close/>
                <a:moveTo>
                  <a:pt x="2710" y="697"/>
                </a:moveTo>
                <a:cubicBezTo>
                  <a:pt x="2976" y="697"/>
                  <a:pt x="2976" y="697"/>
                  <a:pt x="2976" y="697"/>
                </a:cubicBezTo>
                <a:cubicBezTo>
                  <a:pt x="2883" y="422"/>
                  <a:pt x="2883" y="422"/>
                  <a:pt x="2883" y="422"/>
                </a:cubicBezTo>
                <a:cubicBezTo>
                  <a:pt x="2869" y="380"/>
                  <a:pt x="2858" y="340"/>
                  <a:pt x="2848" y="295"/>
                </a:cubicBezTo>
                <a:cubicBezTo>
                  <a:pt x="2840" y="295"/>
                  <a:pt x="2840" y="295"/>
                  <a:pt x="2840" y="295"/>
                </a:cubicBezTo>
                <a:cubicBezTo>
                  <a:pt x="2829" y="340"/>
                  <a:pt x="2818" y="380"/>
                  <a:pt x="2805" y="422"/>
                </a:cubicBezTo>
                <a:lnTo>
                  <a:pt x="2710" y="697"/>
                </a:lnTo>
                <a:close/>
                <a:moveTo>
                  <a:pt x="3637" y="234"/>
                </a:moveTo>
                <a:cubicBezTo>
                  <a:pt x="3914" y="1055"/>
                  <a:pt x="3914" y="1055"/>
                  <a:pt x="3914" y="1055"/>
                </a:cubicBezTo>
                <a:cubicBezTo>
                  <a:pt x="3835" y="1055"/>
                  <a:pt x="3835" y="1055"/>
                  <a:pt x="3835" y="1055"/>
                </a:cubicBezTo>
                <a:cubicBezTo>
                  <a:pt x="3739" y="764"/>
                  <a:pt x="3739" y="764"/>
                  <a:pt x="3739" y="764"/>
                </a:cubicBezTo>
                <a:cubicBezTo>
                  <a:pt x="3428" y="764"/>
                  <a:pt x="3428" y="764"/>
                  <a:pt x="3428" y="764"/>
                </a:cubicBezTo>
                <a:cubicBezTo>
                  <a:pt x="3331" y="1055"/>
                  <a:pt x="3331" y="1055"/>
                  <a:pt x="3331" y="1055"/>
                </a:cubicBezTo>
                <a:cubicBezTo>
                  <a:pt x="3256" y="1055"/>
                  <a:pt x="3256" y="1055"/>
                  <a:pt x="3256" y="1055"/>
                </a:cubicBezTo>
                <a:cubicBezTo>
                  <a:pt x="3534" y="234"/>
                  <a:pt x="3534" y="234"/>
                  <a:pt x="3534" y="234"/>
                </a:cubicBezTo>
                <a:lnTo>
                  <a:pt x="3637" y="234"/>
                </a:lnTo>
                <a:close/>
                <a:moveTo>
                  <a:pt x="3716" y="697"/>
                </a:moveTo>
                <a:cubicBezTo>
                  <a:pt x="3623" y="422"/>
                  <a:pt x="3623" y="422"/>
                  <a:pt x="3623" y="422"/>
                </a:cubicBezTo>
                <a:cubicBezTo>
                  <a:pt x="3609" y="380"/>
                  <a:pt x="3598" y="340"/>
                  <a:pt x="3588" y="295"/>
                </a:cubicBezTo>
                <a:cubicBezTo>
                  <a:pt x="3580" y="295"/>
                  <a:pt x="3580" y="295"/>
                  <a:pt x="3580" y="295"/>
                </a:cubicBezTo>
                <a:cubicBezTo>
                  <a:pt x="3569" y="340"/>
                  <a:pt x="3558" y="380"/>
                  <a:pt x="3545" y="422"/>
                </a:cubicBezTo>
                <a:cubicBezTo>
                  <a:pt x="3450" y="697"/>
                  <a:pt x="3450" y="697"/>
                  <a:pt x="3450" y="697"/>
                </a:cubicBezTo>
                <a:lnTo>
                  <a:pt x="3716" y="697"/>
                </a:lnTo>
                <a:close/>
                <a:moveTo>
                  <a:pt x="4104" y="1054"/>
                </a:moveTo>
                <a:cubicBezTo>
                  <a:pt x="4030" y="1054"/>
                  <a:pt x="4030" y="1054"/>
                  <a:pt x="4030" y="1054"/>
                </a:cubicBezTo>
                <a:cubicBezTo>
                  <a:pt x="4030" y="234"/>
                  <a:pt x="4030" y="234"/>
                  <a:pt x="4030" y="234"/>
                </a:cubicBezTo>
                <a:cubicBezTo>
                  <a:pt x="4108" y="231"/>
                  <a:pt x="4153" y="230"/>
                  <a:pt x="4222" y="230"/>
                </a:cubicBezTo>
                <a:cubicBezTo>
                  <a:pt x="4415" y="230"/>
                  <a:pt x="4545" y="281"/>
                  <a:pt x="4545" y="467"/>
                </a:cubicBezTo>
                <a:cubicBezTo>
                  <a:pt x="4545" y="476"/>
                  <a:pt x="4545" y="476"/>
                  <a:pt x="4545" y="476"/>
                </a:cubicBezTo>
                <a:cubicBezTo>
                  <a:pt x="4545" y="608"/>
                  <a:pt x="4487" y="675"/>
                  <a:pt x="4380" y="705"/>
                </a:cubicBezTo>
                <a:cubicBezTo>
                  <a:pt x="4593" y="1054"/>
                  <a:pt x="4593" y="1054"/>
                  <a:pt x="4593" y="1054"/>
                </a:cubicBezTo>
                <a:cubicBezTo>
                  <a:pt x="4506" y="1054"/>
                  <a:pt x="4506" y="1054"/>
                  <a:pt x="4506" y="1054"/>
                </a:cubicBezTo>
                <a:cubicBezTo>
                  <a:pt x="4301" y="720"/>
                  <a:pt x="4301" y="720"/>
                  <a:pt x="4301" y="720"/>
                </a:cubicBezTo>
                <a:cubicBezTo>
                  <a:pt x="4277" y="721"/>
                  <a:pt x="4246" y="721"/>
                  <a:pt x="4224" y="721"/>
                </a:cubicBezTo>
                <a:cubicBezTo>
                  <a:pt x="4183" y="721"/>
                  <a:pt x="4137" y="721"/>
                  <a:pt x="4104" y="720"/>
                </a:cubicBezTo>
                <a:lnTo>
                  <a:pt x="4104" y="1054"/>
                </a:lnTo>
                <a:close/>
                <a:moveTo>
                  <a:pt x="4104" y="655"/>
                </a:moveTo>
                <a:cubicBezTo>
                  <a:pt x="4140" y="656"/>
                  <a:pt x="4183" y="656"/>
                  <a:pt x="4224" y="656"/>
                </a:cubicBezTo>
                <a:cubicBezTo>
                  <a:pt x="4393" y="656"/>
                  <a:pt x="4470" y="611"/>
                  <a:pt x="4470" y="476"/>
                </a:cubicBezTo>
                <a:cubicBezTo>
                  <a:pt x="4470" y="467"/>
                  <a:pt x="4470" y="467"/>
                  <a:pt x="4470" y="467"/>
                </a:cubicBezTo>
                <a:cubicBezTo>
                  <a:pt x="4470" y="332"/>
                  <a:pt x="4389" y="296"/>
                  <a:pt x="4222" y="296"/>
                </a:cubicBezTo>
                <a:cubicBezTo>
                  <a:pt x="4185" y="296"/>
                  <a:pt x="4141" y="298"/>
                  <a:pt x="4104" y="299"/>
                </a:cubicBezTo>
                <a:lnTo>
                  <a:pt x="4104" y="655"/>
                </a:lnTo>
                <a:close/>
                <a:moveTo>
                  <a:pt x="5284" y="595"/>
                </a:moveTo>
                <a:cubicBezTo>
                  <a:pt x="5284" y="692"/>
                  <a:pt x="5284" y="692"/>
                  <a:pt x="5284" y="692"/>
                </a:cubicBezTo>
                <a:cubicBezTo>
                  <a:pt x="5284" y="930"/>
                  <a:pt x="5183" y="1059"/>
                  <a:pt x="4931" y="1059"/>
                </a:cubicBezTo>
                <a:cubicBezTo>
                  <a:pt x="4839" y="1059"/>
                  <a:pt x="4791" y="1057"/>
                  <a:pt x="4711" y="1055"/>
                </a:cubicBezTo>
                <a:cubicBezTo>
                  <a:pt x="4711" y="234"/>
                  <a:pt x="4711" y="234"/>
                  <a:pt x="4711" y="234"/>
                </a:cubicBezTo>
                <a:cubicBezTo>
                  <a:pt x="4799" y="232"/>
                  <a:pt x="4830" y="231"/>
                  <a:pt x="4931" y="231"/>
                </a:cubicBezTo>
                <a:cubicBezTo>
                  <a:pt x="5178" y="231"/>
                  <a:pt x="5284" y="358"/>
                  <a:pt x="5284" y="595"/>
                </a:cubicBezTo>
                <a:close/>
                <a:moveTo>
                  <a:pt x="5210" y="595"/>
                </a:moveTo>
                <a:cubicBezTo>
                  <a:pt x="5210" y="373"/>
                  <a:pt x="5112" y="297"/>
                  <a:pt x="4926" y="297"/>
                </a:cubicBezTo>
                <a:cubicBezTo>
                  <a:pt x="4871" y="297"/>
                  <a:pt x="4828" y="298"/>
                  <a:pt x="4784" y="299"/>
                </a:cubicBezTo>
                <a:cubicBezTo>
                  <a:pt x="4784" y="989"/>
                  <a:pt x="4784" y="989"/>
                  <a:pt x="4784" y="989"/>
                </a:cubicBezTo>
                <a:cubicBezTo>
                  <a:pt x="4826" y="992"/>
                  <a:pt x="4874" y="994"/>
                  <a:pt x="4926" y="994"/>
                </a:cubicBezTo>
                <a:cubicBezTo>
                  <a:pt x="5112" y="994"/>
                  <a:pt x="5210" y="914"/>
                  <a:pt x="5210" y="692"/>
                </a:cubicBezTo>
                <a:lnTo>
                  <a:pt x="5210" y="595"/>
                </a:lnTo>
                <a:close/>
                <a:moveTo>
                  <a:pt x="5427" y="1054"/>
                </a:moveTo>
                <a:cubicBezTo>
                  <a:pt x="5501" y="1054"/>
                  <a:pt x="5501" y="1054"/>
                  <a:pt x="5501" y="1054"/>
                </a:cubicBezTo>
                <a:cubicBezTo>
                  <a:pt x="5501" y="234"/>
                  <a:pt x="5501" y="234"/>
                  <a:pt x="5501" y="234"/>
                </a:cubicBezTo>
                <a:cubicBezTo>
                  <a:pt x="5427" y="234"/>
                  <a:pt x="5427" y="234"/>
                  <a:pt x="5427" y="234"/>
                </a:cubicBezTo>
                <a:lnTo>
                  <a:pt x="5427" y="1054"/>
                </a:lnTo>
                <a:close/>
                <a:moveTo>
                  <a:pt x="5977" y="287"/>
                </a:moveTo>
                <a:cubicBezTo>
                  <a:pt x="6031" y="287"/>
                  <a:pt x="6147" y="296"/>
                  <a:pt x="6194" y="301"/>
                </a:cubicBezTo>
                <a:cubicBezTo>
                  <a:pt x="6194" y="240"/>
                  <a:pt x="6194" y="240"/>
                  <a:pt x="6194" y="240"/>
                </a:cubicBezTo>
                <a:cubicBezTo>
                  <a:pt x="6171" y="236"/>
                  <a:pt x="6074" y="221"/>
                  <a:pt x="5967" y="221"/>
                </a:cubicBezTo>
                <a:cubicBezTo>
                  <a:pt x="5791" y="221"/>
                  <a:pt x="5643" y="301"/>
                  <a:pt x="5643" y="594"/>
                </a:cubicBezTo>
                <a:cubicBezTo>
                  <a:pt x="5643" y="695"/>
                  <a:pt x="5643" y="695"/>
                  <a:pt x="5643" y="695"/>
                </a:cubicBezTo>
                <a:cubicBezTo>
                  <a:pt x="5643" y="976"/>
                  <a:pt x="5779" y="1069"/>
                  <a:pt x="5967" y="1069"/>
                </a:cubicBezTo>
                <a:cubicBezTo>
                  <a:pt x="6059" y="1069"/>
                  <a:pt x="6145" y="1057"/>
                  <a:pt x="6194" y="1049"/>
                </a:cubicBezTo>
                <a:cubicBezTo>
                  <a:pt x="6194" y="632"/>
                  <a:pt x="6194" y="632"/>
                  <a:pt x="6194" y="632"/>
                </a:cubicBezTo>
                <a:cubicBezTo>
                  <a:pt x="6120" y="632"/>
                  <a:pt x="6120" y="632"/>
                  <a:pt x="6120" y="632"/>
                </a:cubicBezTo>
                <a:cubicBezTo>
                  <a:pt x="6120" y="996"/>
                  <a:pt x="6120" y="996"/>
                  <a:pt x="6120" y="996"/>
                </a:cubicBezTo>
                <a:cubicBezTo>
                  <a:pt x="6077" y="1000"/>
                  <a:pt x="6023" y="1002"/>
                  <a:pt x="5975" y="1002"/>
                </a:cubicBezTo>
                <a:cubicBezTo>
                  <a:pt x="5813" y="1002"/>
                  <a:pt x="5717" y="931"/>
                  <a:pt x="5717" y="695"/>
                </a:cubicBezTo>
                <a:cubicBezTo>
                  <a:pt x="5717" y="594"/>
                  <a:pt x="5717" y="594"/>
                  <a:pt x="5717" y="594"/>
                </a:cubicBezTo>
                <a:cubicBezTo>
                  <a:pt x="5717" y="347"/>
                  <a:pt x="5820" y="287"/>
                  <a:pt x="5977" y="287"/>
                </a:cubicBezTo>
                <a:close/>
                <a:moveTo>
                  <a:pt x="430" y="1850"/>
                </a:moveTo>
                <a:cubicBezTo>
                  <a:pt x="319" y="1799"/>
                  <a:pt x="319" y="1799"/>
                  <a:pt x="319" y="1799"/>
                </a:cubicBezTo>
                <a:cubicBezTo>
                  <a:pt x="223" y="1756"/>
                  <a:pt x="182" y="1715"/>
                  <a:pt x="182" y="1641"/>
                </a:cubicBezTo>
                <a:cubicBezTo>
                  <a:pt x="182" y="1546"/>
                  <a:pt x="254" y="1516"/>
                  <a:pt x="371" y="1516"/>
                </a:cubicBezTo>
                <a:cubicBezTo>
                  <a:pt x="450" y="1516"/>
                  <a:pt x="543" y="1525"/>
                  <a:pt x="590" y="1531"/>
                </a:cubicBezTo>
                <a:cubicBezTo>
                  <a:pt x="590" y="1471"/>
                  <a:pt x="590" y="1471"/>
                  <a:pt x="590" y="1471"/>
                </a:cubicBezTo>
                <a:cubicBezTo>
                  <a:pt x="552" y="1463"/>
                  <a:pt x="460" y="1451"/>
                  <a:pt x="369" y="1451"/>
                </a:cubicBezTo>
                <a:cubicBezTo>
                  <a:pt x="199" y="1451"/>
                  <a:pt x="108" y="1510"/>
                  <a:pt x="108" y="1641"/>
                </a:cubicBezTo>
                <a:cubicBezTo>
                  <a:pt x="108" y="1753"/>
                  <a:pt x="175" y="1810"/>
                  <a:pt x="286" y="1861"/>
                </a:cubicBezTo>
                <a:cubicBezTo>
                  <a:pt x="397" y="1913"/>
                  <a:pt x="397" y="1913"/>
                  <a:pt x="397" y="1913"/>
                </a:cubicBezTo>
                <a:cubicBezTo>
                  <a:pt x="506" y="1964"/>
                  <a:pt x="543" y="2002"/>
                  <a:pt x="543" y="2083"/>
                </a:cubicBezTo>
                <a:cubicBezTo>
                  <a:pt x="543" y="2194"/>
                  <a:pt x="473" y="2235"/>
                  <a:pt x="353" y="2235"/>
                </a:cubicBezTo>
                <a:cubicBezTo>
                  <a:pt x="262" y="2235"/>
                  <a:pt x="181" y="2227"/>
                  <a:pt x="126" y="2221"/>
                </a:cubicBezTo>
                <a:cubicBezTo>
                  <a:pt x="126" y="2279"/>
                  <a:pt x="126" y="2279"/>
                  <a:pt x="126" y="2279"/>
                </a:cubicBezTo>
                <a:cubicBezTo>
                  <a:pt x="162" y="2287"/>
                  <a:pt x="257" y="2299"/>
                  <a:pt x="353" y="2299"/>
                </a:cubicBezTo>
                <a:cubicBezTo>
                  <a:pt x="529" y="2299"/>
                  <a:pt x="618" y="2225"/>
                  <a:pt x="618" y="2083"/>
                </a:cubicBezTo>
                <a:cubicBezTo>
                  <a:pt x="618" y="1966"/>
                  <a:pt x="558" y="1908"/>
                  <a:pt x="430" y="1850"/>
                </a:cubicBezTo>
                <a:close/>
                <a:moveTo>
                  <a:pt x="706" y="1531"/>
                </a:moveTo>
                <a:cubicBezTo>
                  <a:pt x="971" y="1531"/>
                  <a:pt x="971" y="1531"/>
                  <a:pt x="971" y="1531"/>
                </a:cubicBezTo>
                <a:cubicBezTo>
                  <a:pt x="971" y="2285"/>
                  <a:pt x="971" y="2285"/>
                  <a:pt x="971" y="2285"/>
                </a:cubicBezTo>
                <a:cubicBezTo>
                  <a:pt x="1045" y="2285"/>
                  <a:pt x="1045" y="2285"/>
                  <a:pt x="1045" y="2285"/>
                </a:cubicBezTo>
                <a:cubicBezTo>
                  <a:pt x="1045" y="1531"/>
                  <a:pt x="1045" y="1531"/>
                  <a:pt x="1045" y="1531"/>
                </a:cubicBezTo>
                <a:cubicBezTo>
                  <a:pt x="1311" y="1531"/>
                  <a:pt x="1311" y="1531"/>
                  <a:pt x="1311" y="1531"/>
                </a:cubicBezTo>
                <a:cubicBezTo>
                  <a:pt x="1311" y="1465"/>
                  <a:pt x="1311" y="1465"/>
                  <a:pt x="1311" y="1465"/>
                </a:cubicBezTo>
                <a:cubicBezTo>
                  <a:pt x="706" y="1465"/>
                  <a:pt x="706" y="1465"/>
                  <a:pt x="706" y="1465"/>
                </a:cubicBezTo>
                <a:lnTo>
                  <a:pt x="706" y="1531"/>
                </a:lnTo>
                <a:close/>
                <a:moveTo>
                  <a:pt x="1431" y="2285"/>
                </a:moveTo>
                <a:cubicBezTo>
                  <a:pt x="1903" y="2285"/>
                  <a:pt x="1903" y="2285"/>
                  <a:pt x="1903" y="2285"/>
                </a:cubicBezTo>
                <a:cubicBezTo>
                  <a:pt x="1903" y="2220"/>
                  <a:pt x="1903" y="2220"/>
                  <a:pt x="1903" y="2220"/>
                </a:cubicBezTo>
                <a:cubicBezTo>
                  <a:pt x="1505" y="2220"/>
                  <a:pt x="1505" y="2220"/>
                  <a:pt x="1505" y="2220"/>
                </a:cubicBezTo>
                <a:cubicBezTo>
                  <a:pt x="1505" y="1891"/>
                  <a:pt x="1505" y="1891"/>
                  <a:pt x="1505" y="1891"/>
                </a:cubicBezTo>
                <a:cubicBezTo>
                  <a:pt x="1877" y="1891"/>
                  <a:pt x="1877" y="1891"/>
                  <a:pt x="1877" y="1891"/>
                </a:cubicBezTo>
                <a:cubicBezTo>
                  <a:pt x="1877" y="1823"/>
                  <a:pt x="1877" y="1823"/>
                  <a:pt x="1877" y="1823"/>
                </a:cubicBezTo>
                <a:cubicBezTo>
                  <a:pt x="1505" y="1823"/>
                  <a:pt x="1505" y="1823"/>
                  <a:pt x="1505" y="1823"/>
                </a:cubicBezTo>
                <a:cubicBezTo>
                  <a:pt x="1505" y="1531"/>
                  <a:pt x="1505" y="1531"/>
                  <a:pt x="1505" y="1531"/>
                </a:cubicBezTo>
                <a:cubicBezTo>
                  <a:pt x="1903" y="1531"/>
                  <a:pt x="1903" y="1531"/>
                  <a:pt x="1903" y="1531"/>
                </a:cubicBezTo>
                <a:cubicBezTo>
                  <a:pt x="1903" y="1465"/>
                  <a:pt x="1903" y="1465"/>
                  <a:pt x="1903" y="1465"/>
                </a:cubicBezTo>
                <a:cubicBezTo>
                  <a:pt x="1431" y="1465"/>
                  <a:pt x="1431" y="1465"/>
                  <a:pt x="1431" y="1465"/>
                </a:cubicBezTo>
                <a:lnTo>
                  <a:pt x="1431" y="2285"/>
                </a:lnTo>
                <a:close/>
                <a:moveTo>
                  <a:pt x="2385" y="1935"/>
                </a:moveTo>
                <a:cubicBezTo>
                  <a:pt x="2598" y="2285"/>
                  <a:pt x="2598" y="2285"/>
                  <a:pt x="2598" y="2285"/>
                </a:cubicBezTo>
                <a:cubicBezTo>
                  <a:pt x="2511" y="2285"/>
                  <a:pt x="2511" y="2285"/>
                  <a:pt x="2511" y="2285"/>
                </a:cubicBezTo>
                <a:cubicBezTo>
                  <a:pt x="2307" y="1950"/>
                  <a:pt x="2307" y="1950"/>
                  <a:pt x="2307" y="1950"/>
                </a:cubicBezTo>
                <a:cubicBezTo>
                  <a:pt x="2283" y="1951"/>
                  <a:pt x="2252" y="1951"/>
                  <a:pt x="2230" y="1951"/>
                </a:cubicBezTo>
                <a:cubicBezTo>
                  <a:pt x="2189" y="1951"/>
                  <a:pt x="2142" y="1951"/>
                  <a:pt x="2109" y="1950"/>
                </a:cubicBezTo>
                <a:cubicBezTo>
                  <a:pt x="2109" y="2285"/>
                  <a:pt x="2109" y="2285"/>
                  <a:pt x="2109" y="2285"/>
                </a:cubicBezTo>
                <a:cubicBezTo>
                  <a:pt x="2035" y="2285"/>
                  <a:pt x="2035" y="2285"/>
                  <a:pt x="2035" y="2285"/>
                </a:cubicBezTo>
                <a:cubicBezTo>
                  <a:pt x="2035" y="1465"/>
                  <a:pt x="2035" y="1465"/>
                  <a:pt x="2035" y="1465"/>
                </a:cubicBezTo>
                <a:cubicBezTo>
                  <a:pt x="2114" y="1461"/>
                  <a:pt x="2159" y="1460"/>
                  <a:pt x="2227" y="1460"/>
                </a:cubicBezTo>
                <a:cubicBezTo>
                  <a:pt x="2421" y="1460"/>
                  <a:pt x="2551" y="1511"/>
                  <a:pt x="2551" y="1697"/>
                </a:cubicBezTo>
                <a:cubicBezTo>
                  <a:pt x="2551" y="1706"/>
                  <a:pt x="2551" y="1706"/>
                  <a:pt x="2551" y="1706"/>
                </a:cubicBezTo>
                <a:cubicBezTo>
                  <a:pt x="2551" y="1839"/>
                  <a:pt x="2492" y="1905"/>
                  <a:pt x="2385" y="1935"/>
                </a:cubicBezTo>
                <a:close/>
                <a:moveTo>
                  <a:pt x="2476" y="1706"/>
                </a:moveTo>
                <a:cubicBezTo>
                  <a:pt x="2476" y="1697"/>
                  <a:pt x="2476" y="1697"/>
                  <a:pt x="2476" y="1697"/>
                </a:cubicBezTo>
                <a:cubicBezTo>
                  <a:pt x="2476" y="1563"/>
                  <a:pt x="2394" y="1526"/>
                  <a:pt x="2227" y="1526"/>
                </a:cubicBezTo>
                <a:cubicBezTo>
                  <a:pt x="2191" y="1526"/>
                  <a:pt x="2147" y="1529"/>
                  <a:pt x="2109" y="1530"/>
                </a:cubicBezTo>
                <a:cubicBezTo>
                  <a:pt x="2109" y="1885"/>
                  <a:pt x="2109" y="1885"/>
                  <a:pt x="2109" y="1885"/>
                </a:cubicBezTo>
                <a:cubicBezTo>
                  <a:pt x="2146" y="1886"/>
                  <a:pt x="2189" y="1886"/>
                  <a:pt x="2230" y="1886"/>
                </a:cubicBezTo>
                <a:cubicBezTo>
                  <a:pt x="2399" y="1886"/>
                  <a:pt x="2476" y="1841"/>
                  <a:pt x="2476" y="1706"/>
                </a:cubicBezTo>
                <a:close/>
                <a:moveTo>
                  <a:pt x="2998" y="2114"/>
                </a:moveTo>
                <a:cubicBezTo>
                  <a:pt x="2985" y="2151"/>
                  <a:pt x="2975" y="2192"/>
                  <a:pt x="2966" y="2228"/>
                </a:cubicBezTo>
                <a:cubicBezTo>
                  <a:pt x="2964" y="2228"/>
                  <a:pt x="2964" y="2228"/>
                  <a:pt x="2964" y="2228"/>
                </a:cubicBezTo>
                <a:cubicBezTo>
                  <a:pt x="2954" y="2193"/>
                  <a:pt x="2945" y="2151"/>
                  <a:pt x="2932" y="2114"/>
                </a:cubicBezTo>
                <a:cubicBezTo>
                  <a:pt x="2712" y="1465"/>
                  <a:pt x="2712" y="1465"/>
                  <a:pt x="2712" y="1465"/>
                </a:cubicBezTo>
                <a:cubicBezTo>
                  <a:pt x="2634" y="1465"/>
                  <a:pt x="2634" y="1465"/>
                  <a:pt x="2634" y="1465"/>
                </a:cubicBezTo>
                <a:cubicBezTo>
                  <a:pt x="2913" y="2285"/>
                  <a:pt x="2913" y="2285"/>
                  <a:pt x="2913" y="2285"/>
                </a:cubicBezTo>
                <a:cubicBezTo>
                  <a:pt x="3013" y="2285"/>
                  <a:pt x="3013" y="2285"/>
                  <a:pt x="3013" y="2285"/>
                </a:cubicBezTo>
                <a:cubicBezTo>
                  <a:pt x="3293" y="1465"/>
                  <a:pt x="3293" y="1465"/>
                  <a:pt x="3293" y="1465"/>
                </a:cubicBezTo>
                <a:cubicBezTo>
                  <a:pt x="3217" y="1465"/>
                  <a:pt x="3217" y="1465"/>
                  <a:pt x="3217" y="1465"/>
                </a:cubicBezTo>
                <a:lnTo>
                  <a:pt x="2998" y="2114"/>
                </a:lnTo>
                <a:close/>
                <a:moveTo>
                  <a:pt x="3412" y="2285"/>
                </a:moveTo>
                <a:cubicBezTo>
                  <a:pt x="3885" y="2285"/>
                  <a:pt x="3885" y="2285"/>
                  <a:pt x="3885" y="2285"/>
                </a:cubicBezTo>
                <a:cubicBezTo>
                  <a:pt x="3885" y="2220"/>
                  <a:pt x="3885" y="2220"/>
                  <a:pt x="3885" y="2220"/>
                </a:cubicBezTo>
                <a:cubicBezTo>
                  <a:pt x="3486" y="2220"/>
                  <a:pt x="3486" y="2220"/>
                  <a:pt x="3486" y="2220"/>
                </a:cubicBezTo>
                <a:cubicBezTo>
                  <a:pt x="3486" y="1891"/>
                  <a:pt x="3486" y="1891"/>
                  <a:pt x="3486" y="1891"/>
                </a:cubicBezTo>
                <a:cubicBezTo>
                  <a:pt x="3858" y="1891"/>
                  <a:pt x="3858" y="1891"/>
                  <a:pt x="3858" y="1891"/>
                </a:cubicBezTo>
                <a:cubicBezTo>
                  <a:pt x="3858" y="1823"/>
                  <a:pt x="3858" y="1823"/>
                  <a:pt x="3858" y="1823"/>
                </a:cubicBezTo>
                <a:cubicBezTo>
                  <a:pt x="3486" y="1823"/>
                  <a:pt x="3486" y="1823"/>
                  <a:pt x="3486" y="1823"/>
                </a:cubicBezTo>
                <a:cubicBezTo>
                  <a:pt x="3486" y="1531"/>
                  <a:pt x="3486" y="1531"/>
                  <a:pt x="3486" y="1531"/>
                </a:cubicBezTo>
                <a:cubicBezTo>
                  <a:pt x="3885" y="1531"/>
                  <a:pt x="3885" y="1531"/>
                  <a:pt x="3885" y="1531"/>
                </a:cubicBezTo>
                <a:cubicBezTo>
                  <a:pt x="3885" y="1465"/>
                  <a:pt x="3885" y="1465"/>
                  <a:pt x="3885" y="1465"/>
                </a:cubicBezTo>
                <a:cubicBezTo>
                  <a:pt x="3412" y="1465"/>
                  <a:pt x="3412" y="1465"/>
                  <a:pt x="3412" y="1465"/>
                </a:cubicBezTo>
                <a:lnTo>
                  <a:pt x="3412" y="2285"/>
                </a:lnTo>
                <a:close/>
                <a:moveTo>
                  <a:pt x="4523" y="2064"/>
                </a:moveTo>
                <a:cubicBezTo>
                  <a:pt x="4523" y="2106"/>
                  <a:pt x="4524" y="2156"/>
                  <a:pt x="4526" y="2208"/>
                </a:cubicBezTo>
                <a:cubicBezTo>
                  <a:pt x="4525" y="2208"/>
                  <a:pt x="4525" y="2208"/>
                  <a:pt x="4525" y="2208"/>
                </a:cubicBezTo>
                <a:cubicBezTo>
                  <a:pt x="4507" y="2171"/>
                  <a:pt x="4486" y="2128"/>
                  <a:pt x="4468" y="2095"/>
                </a:cubicBezTo>
                <a:cubicBezTo>
                  <a:pt x="4122" y="1465"/>
                  <a:pt x="4122" y="1465"/>
                  <a:pt x="4122" y="1465"/>
                </a:cubicBezTo>
                <a:cubicBezTo>
                  <a:pt x="4017" y="1465"/>
                  <a:pt x="4017" y="1465"/>
                  <a:pt x="4017" y="1465"/>
                </a:cubicBezTo>
                <a:cubicBezTo>
                  <a:pt x="4017" y="2285"/>
                  <a:pt x="4017" y="2285"/>
                  <a:pt x="4017" y="2285"/>
                </a:cubicBezTo>
                <a:cubicBezTo>
                  <a:pt x="4086" y="2285"/>
                  <a:pt x="4086" y="2285"/>
                  <a:pt x="4086" y="2285"/>
                </a:cubicBezTo>
                <a:cubicBezTo>
                  <a:pt x="4086" y="1675"/>
                  <a:pt x="4086" y="1675"/>
                  <a:pt x="4086" y="1675"/>
                </a:cubicBezTo>
                <a:cubicBezTo>
                  <a:pt x="4086" y="1628"/>
                  <a:pt x="4085" y="1579"/>
                  <a:pt x="4083" y="1534"/>
                </a:cubicBezTo>
                <a:cubicBezTo>
                  <a:pt x="4084" y="1534"/>
                  <a:pt x="4084" y="1534"/>
                  <a:pt x="4084" y="1534"/>
                </a:cubicBezTo>
                <a:cubicBezTo>
                  <a:pt x="4103" y="1574"/>
                  <a:pt x="4124" y="1614"/>
                  <a:pt x="4143" y="1649"/>
                </a:cubicBezTo>
                <a:cubicBezTo>
                  <a:pt x="4488" y="2286"/>
                  <a:pt x="4488" y="2286"/>
                  <a:pt x="4488" y="2286"/>
                </a:cubicBezTo>
                <a:cubicBezTo>
                  <a:pt x="4593" y="2286"/>
                  <a:pt x="4593" y="2286"/>
                  <a:pt x="4593" y="2286"/>
                </a:cubicBezTo>
                <a:cubicBezTo>
                  <a:pt x="4593" y="1465"/>
                  <a:pt x="4593" y="1465"/>
                  <a:pt x="4593" y="1465"/>
                </a:cubicBezTo>
                <a:cubicBezTo>
                  <a:pt x="4523" y="1465"/>
                  <a:pt x="4523" y="1465"/>
                  <a:pt x="4523" y="1465"/>
                </a:cubicBezTo>
                <a:lnTo>
                  <a:pt x="4523" y="2064"/>
                </a:lnTo>
                <a:close/>
                <a:moveTo>
                  <a:pt x="645" y="1289"/>
                </a:moveTo>
                <a:cubicBezTo>
                  <a:pt x="289" y="1289"/>
                  <a:pt x="0" y="1000"/>
                  <a:pt x="0" y="644"/>
                </a:cubicBezTo>
                <a:cubicBezTo>
                  <a:pt x="0" y="289"/>
                  <a:pt x="289" y="0"/>
                  <a:pt x="645" y="0"/>
                </a:cubicBezTo>
                <a:cubicBezTo>
                  <a:pt x="1000" y="0"/>
                  <a:pt x="1289" y="289"/>
                  <a:pt x="1289" y="644"/>
                </a:cubicBezTo>
                <a:cubicBezTo>
                  <a:pt x="1289" y="1000"/>
                  <a:pt x="1000" y="1289"/>
                  <a:pt x="645" y="1289"/>
                </a:cubicBezTo>
                <a:close/>
                <a:moveTo>
                  <a:pt x="1230" y="644"/>
                </a:moveTo>
                <a:cubicBezTo>
                  <a:pt x="1230" y="321"/>
                  <a:pt x="968" y="59"/>
                  <a:pt x="645" y="59"/>
                </a:cubicBezTo>
                <a:cubicBezTo>
                  <a:pt x="322" y="59"/>
                  <a:pt x="59" y="321"/>
                  <a:pt x="59" y="644"/>
                </a:cubicBezTo>
                <a:cubicBezTo>
                  <a:pt x="59" y="967"/>
                  <a:pt x="322" y="1230"/>
                  <a:pt x="645" y="1230"/>
                </a:cubicBezTo>
                <a:cubicBezTo>
                  <a:pt x="968" y="1230"/>
                  <a:pt x="1230" y="967"/>
                  <a:pt x="1230" y="644"/>
                </a:cubicBezTo>
                <a:close/>
                <a:moveTo>
                  <a:pt x="1089" y="644"/>
                </a:moveTo>
                <a:cubicBezTo>
                  <a:pt x="1089" y="889"/>
                  <a:pt x="890" y="1089"/>
                  <a:pt x="645" y="1089"/>
                </a:cubicBezTo>
                <a:cubicBezTo>
                  <a:pt x="400" y="1089"/>
                  <a:pt x="200" y="889"/>
                  <a:pt x="200" y="644"/>
                </a:cubicBezTo>
                <a:cubicBezTo>
                  <a:pt x="200" y="399"/>
                  <a:pt x="400" y="200"/>
                  <a:pt x="645" y="200"/>
                </a:cubicBezTo>
                <a:cubicBezTo>
                  <a:pt x="890" y="200"/>
                  <a:pt x="1089" y="399"/>
                  <a:pt x="1089" y="644"/>
                </a:cubicBezTo>
                <a:close/>
                <a:moveTo>
                  <a:pt x="1030" y="644"/>
                </a:moveTo>
                <a:cubicBezTo>
                  <a:pt x="1030" y="432"/>
                  <a:pt x="857" y="259"/>
                  <a:pt x="645" y="259"/>
                </a:cubicBezTo>
                <a:cubicBezTo>
                  <a:pt x="432" y="259"/>
                  <a:pt x="259" y="432"/>
                  <a:pt x="259" y="644"/>
                </a:cubicBezTo>
                <a:cubicBezTo>
                  <a:pt x="259" y="857"/>
                  <a:pt x="432" y="1030"/>
                  <a:pt x="645" y="1030"/>
                </a:cubicBezTo>
                <a:cubicBezTo>
                  <a:pt x="857" y="1030"/>
                  <a:pt x="1030" y="857"/>
                  <a:pt x="1030" y="644"/>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nvGrpSpPr>
          <p:cNvPr id="72" name="Group 4"/>
          <p:cNvGrpSpPr>
            <a:grpSpLocks noSelect="1" noChangeAspect="1"/>
          </p:cNvGrpSpPr>
          <p:nvPr userDrawn="1"/>
        </p:nvGrpSpPr>
        <p:grpSpPr bwMode="auto">
          <a:xfrm>
            <a:off x="248214" y="6191667"/>
            <a:ext cx="758926" cy="246900"/>
            <a:chOff x="347" y="3818"/>
            <a:chExt cx="803" cy="196"/>
          </a:xfrm>
        </p:grpSpPr>
        <p:sp>
          <p:nvSpPr>
            <p:cNvPr id="73" name="AutoShape 3"/>
            <p:cNvSpPr>
              <a:spLocks noSelect="1" noChangeAspect="1" noChangeArrowheads="1" noTextEdit="1"/>
            </p:cNvSpPr>
            <p:nvPr userDrawn="1"/>
          </p:nvSpPr>
          <p:spPr bwMode="auto">
            <a:xfrm>
              <a:off x="347" y="3818"/>
              <a:ext cx="80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74" name="Freeform 5"/>
            <p:cNvSpPr>
              <a:spLocks noSelect="1"/>
            </p:cNvSpPr>
            <p:nvPr userDrawn="1"/>
          </p:nvSpPr>
          <p:spPr bwMode="auto">
            <a:xfrm>
              <a:off x="347" y="3818"/>
              <a:ext cx="803" cy="196"/>
            </a:xfrm>
            <a:custGeom>
              <a:avLst/>
              <a:gdLst>
                <a:gd name="T0" fmla="*/ 899 w 11174"/>
                <a:gd name="T1" fmla="*/ 1137 h 2728"/>
                <a:gd name="T2" fmla="*/ 899 w 11174"/>
                <a:gd name="T3" fmla="*/ 1587 h 2728"/>
                <a:gd name="T4" fmla="*/ 450 w 11174"/>
                <a:gd name="T5" fmla="*/ 14 h 2728"/>
                <a:gd name="T6" fmla="*/ 2473 w 11174"/>
                <a:gd name="T7" fmla="*/ 1587 h 2728"/>
                <a:gd name="T8" fmla="*/ 2473 w 11174"/>
                <a:gd name="T9" fmla="*/ 2037 h 2728"/>
                <a:gd name="T10" fmla="*/ 4417 w 11174"/>
                <a:gd name="T11" fmla="*/ 478 h 2728"/>
                <a:gd name="T12" fmla="*/ 4231 w 11174"/>
                <a:gd name="T13" fmla="*/ 1135 h 2728"/>
                <a:gd name="T14" fmla="*/ 5354 w 11174"/>
                <a:gd name="T15" fmla="*/ 868 h 2728"/>
                <a:gd name="T16" fmla="*/ 5075 w 11174"/>
                <a:gd name="T17" fmla="*/ 1148 h 2728"/>
                <a:gd name="T18" fmla="*/ 4983 w 11174"/>
                <a:gd name="T19" fmla="*/ 273 h 2728"/>
                <a:gd name="T20" fmla="*/ 6099 w 11174"/>
                <a:gd name="T21" fmla="*/ 502 h 2728"/>
                <a:gd name="T22" fmla="*/ 5820 w 11174"/>
                <a:gd name="T23" fmla="*/ 972 h 2728"/>
                <a:gd name="T24" fmla="*/ 5913 w 11174"/>
                <a:gd name="T25" fmla="*/ 354 h 2728"/>
                <a:gd name="T26" fmla="*/ 5542 w 11174"/>
                <a:gd name="T27" fmla="*/ 875 h 2728"/>
                <a:gd name="T28" fmla="*/ 6479 w 11174"/>
                <a:gd name="T29" fmla="*/ 963 h 2728"/>
                <a:gd name="T30" fmla="*/ 6479 w 11174"/>
                <a:gd name="T31" fmla="*/ 185 h 2728"/>
                <a:gd name="T32" fmla="*/ 6795 w 11174"/>
                <a:gd name="T33" fmla="*/ 1135 h 2728"/>
                <a:gd name="T34" fmla="*/ 7130 w 11174"/>
                <a:gd name="T35" fmla="*/ 304 h 2728"/>
                <a:gd name="T36" fmla="*/ 7504 w 11174"/>
                <a:gd name="T37" fmla="*/ 341 h 2728"/>
                <a:gd name="T38" fmla="*/ 7039 w 11174"/>
                <a:gd name="T39" fmla="*/ 527 h 2728"/>
                <a:gd name="T40" fmla="*/ 7130 w 11174"/>
                <a:gd name="T41" fmla="*/ 875 h 2728"/>
                <a:gd name="T42" fmla="*/ 7504 w 11174"/>
                <a:gd name="T43" fmla="*/ 888 h 2728"/>
                <a:gd name="T44" fmla="*/ 7951 w 11174"/>
                <a:gd name="T45" fmla="*/ 972 h 2728"/>
                <a:gd name="T46" fmla="*/ 8044 w 11174"/>
                <a:gd name="T47" fmla="*/ 397 h 2728"/>
                <a:gd name="T48" fmla="*/ 7673 w 11174"/>
                <a:gd name="T49" fmla="*/ 875 h 2728"/>
                <a:gd name="T50" fmla="*/ 8796 w 11174"/>
                <a:gd name="T51" fmla="*/ 13 h 2728"/>
                <a:gd name="T52" fmla="*/ 8425 w 11174"/>
                <a:gd name="T53" fmla="*/ 1135 h 2728"/>
                <a:gd name="T54" fmla="*/ 8981 w 11174"/>
                <a:gd name="T55" fmla="*/ 1135 h 2728"/>
                <a:gd name="T56" fmla="*/ 9176 w 11174"/>
                <a:gd name="T57" fmla="*/ 875 h 2728"/>
                <a:gd name="T58" fmla="*/ 9362 w 11174"/>
                <a:gd name="T59" fmla="*/ 875 h 2728"/>
                <a:gd name="T60" fmla="*/ 10478 w 11174"/>
                <a:gd name="T61" fmla="*/ 868 h 2728"/>
                <a:gd name="T62" fmla="*/ 10200 w 11174"/>
                <a:gd name="T63" fmla="*/ 1148 h 2728"/>
                <a:gd name="T64" fmla="*/ 10107 w 11174"/>
                <a:gd name="T65" fmla="*/ 273 h 2728"/>
                <a:gd name="T66" fmla="*/ 11174 w 11174"/>
                <a:gd name="T67" fmla="*/ 963 h 2728"/>
                <a:gd name="T68" fmla="*/ 11174 w 11174"/>
                <a:gd name="T69" fmla="*/ 1135 h 2728"/>
                <a:gd name="T70" fmla="*/ 4322 w 11174"/>
                <a:gd name="T71" fmla="*/ 2553 h 2728"/>
                <a:gd name="T72" fmla="*/ 4322 w 11174"/>
                <a:gd name="T73" fmla="*/ 2728 h 2728"/>
                <a:gd name="T74" fmla="*/ 4722 w 11174"/>
                <a:gd name="T75" fmla="*/ 1759 h 2728"/>
                <a:gd name="T76" fmla="*/ 5331 w 11174"/>
                <a:gd name="T77" fmla="*/ 1759 h 2728"/>
                <a:gd name="T78" fmla="*/ 6004 w 11174"/>
                <a:gd name="T79" fmla="*/ 1878 h 2728"/>
                <a:gd name="T80" fmla="*/ 5633 w 11174"/>
                <a:gd name="T81" fmla="*/ 2244 h 2728"/>
                <a:gd name="T82" fmla="*/ 5819 w 11174"/>
                <a:gd name="T83" fmla="*/ 1946 h 2728"/>
                <a:gd name="T84" fmla="*/ 5819 w 11174"/>
                <a:gd name="T85" fmla="*/ 1889 h 2728"/>
                <a:gd name="T86" fmla="*/ 6385 w 11174"/>
                <a:gd name="T87" fmla="*/ 2231 h 2728"/>
                <a:gd name="T88" fmla="*/ 6700 w 11174"/>
                <a:gd name="T89" fmla="*/ 1765 h 2728"/>
                <a:gd name="T90" fmla="*/ 7439 w 11174"/>
                <a:gd name="T91" fmla="*/ 2449 h 2728"/>
                <a:gd name="T92" fmla="*/ 7068 w 11174"/>
                <a:gd name="T93" fmla="*/ 2455 h 2728"/>
                <a:gd name="T94" fmla="*/ 7439 w 11174"/>
                <a:gd name="T95" fmla="*/ 1977 h 2728"/>
                <a:gd name="T96" fmla="*/ 7161 w 11174"/>
                <a:gd name="T97" fmla="*/ 2728 h 2728"/>
                <a:gd name="T98" fmla="*/ 8005 w 11174"/>
                <a:gd name="T99" fmla="*/ 2058 h 2728"/>
                <a:gd name="T100" fmla="*/ 7820 w 11174"/>
                <a:gd name="T101" fmla="*/ 2715 h 2728"/>
                <a:gd name="T102" fmla="*/ 8919 w 11174"/>
                <a:gd name="T103" fmla="*/ 1759 h 2728"/>
                <a:gd name="T104" fmla="*/ 8522 w 11174"/>
                <a:gd name="T105" fmla="*/ 2715 h 2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74" h="2728">
                  <a:moveTo>
                    <a:pt x="899" y="1137"/>
                  </a:moveTo>
                  <a:cubicBezTo>
                    <a:pt x="899" y="14"/>
                    <a:pt x="899" y="14"/>
                    <a:pt x="899" y="14"/>
                  </a:cubicBezTo>
                  <a:cubicBezTo>
                    <a:pt x="1349" y="14"/>
                    <a:pt x="1349" y="14"/>
                    <a:pt x="1349" y="14"/>
                  </a:cubicBezTo>
                  <a:cubicBezTo>
                    <a:pt x="1349" y="1137"/>
                    <a:pt x="1349" y="1137"/>
                    <a:pt x="1349" y="1137"/>
                  </a:cubicBezTo>
                  <a:lnTo>
                    <a:pt x="899" y="1137"/>
                  </a:lnTo>
                  <a:close/>
                  <a:moveTo>
                    <a:pt x="899" y="1587"/>
                  </a:moveTo>
                  <a:cubicBezTo>
                    <a:pt x="899" y="2711"/>
                    <a:pt x="899" y="2711"/>
                    <a:pt x="899" y="2711"/>
                  </a:cubicBezTo>
                  <a:cubicBezTo>
                    <a:pt x="1349" y="2711"/>
                    <a:pt x="1349" y="2711"/>
                    <a:pt x="1349" y="2711"/>
                  </a:cubicBezTo>
                  <a:cubicBezTo>
                    <a:pt x="1349" y="1587"/>
                    <a:pt x="1349" y="1587"/>
                    <a:pt x="1349" y="1587"/>
                  </a:cubicBezTo>
                  <a:lnTo>
                    <a:pt x="899" y="1587"/>
                  </a:lnTo>
                  <a:close/>
                  <a:moveTo>
                    <a:pt x="450" y="14"/>
                  </a:moveTo>
                  <a:cubicBezTo>
                    <a:pt x="0" y="14"/>
                    <a:pt x="0" y="14"/>
                    <a:pt x="0" y="14"/>
                  </a:cubicBezTo>
                  <a:cubicBezTo>
                    <a:pt x="0" y="2711"/>
                    <a:pt x="0" y="2711"/>
                    <a:pt x="0" y="2711"/>
                  </a:cubicBezTo>
                  <a:cubicBezTo>
                    <a:pt x="450" y="2711"/>
                    <a:pt x="450" y="2711"/>
                    <a:pt x="450" y="2711"/>
                  </a:cubicBezTo>
                  <a:lnTo>
                    <a:pt x="450" y="14"/>
                  </a:lnTo>
                  <a:close/>
                  <a:moveTo>
                    <a:pt x="3147" y="1362"/>
                  </a:moveTo>
                  <a:cubicBezTo>
                    <a:pt x="3147" y="14"/>
                    <a:pt x="3147" y="14"/>
                    <a:pt x="3147" y="14"/>
                  </a:cubicBezTo>
                  <a:cubicBezTo>
                    <a:pt x="2698" y="14"/>
                    <a:pt x="2698" y="14"/>
                    <a:pt x="2698" y="14"/>
                  </a:cubicBezTo>
                  <a:cubicBezTo>
                    <a:pt x="2698" y="1362"/>
                    <a:pt x="2698" y="1362"/>
                    <a:pt x="2698" y="1362"/>
                  </a:cubicBezTo>
                  <a:cubicBezTo>
                    <a:pt x="2698" y="1486"/>
                    <a:pt x="2597" y="1587"/>
                    <a:pt x="2473" y="1587"/>
                  </a:cubicBezTo>
                  <a:cubicBezTo>
                    <a:pt x="2348" y="1587"/>
                    <a:pt x="2248" y="1486"/>
                    <a:pt x="2248" y="1362"/>
                  </a:cubicBezTo>
                  <a:cubicBezTo>
                    <a:pt x="2248" y="14"/>
                    <a:pt x="2248" y="14"/>
                    <a:pt x="2248" y="14"/>
                  </a:cubicBezTo>
                  <a:cubicBezTo>
                    <a:pt x="1799" y="14"/>
                    <a:pt x="1799" y="14"/>
                    <a:pt x="1799" y="14"/>
                  </a:cubicBezTo>
                  <a:cubicBezTo>
                    <a:pt x="1798" y="1362"/>
                    <a:pt x="1798" y="1362"/>
                    <a:pt x="1798" y="1362"/>
                  </a:cubicBezTo>
                  <a:cubicBezTo>
                    <a:pt x="1798" y="1736"/>
                    <a:pt x="2100" y="2037"/>
                    <a:pt x="2473" y="2037"/>
                  </a:cubicBezTo>
                  <a:cubicBezTo>
                    <a:pt x="2846" y="2037"/>
                    <a:pt x="3147" y="1736"/>
                    <a:pt x="3147" y="1362"/>
                  </a:cubicBezTo>
                  <a:close/>
                  <a:moveTo>
                    <a:pt x="4602" y="1135"/>
                  </a:moveTo>
                  <a:cubicBezTo>
                    <a:pt x="4602" y="13"/>
                    <a:pt x="4602" y="13"/>
                    <a:pt x="4602" y="13"/>
                  </a:cubicBezTo>
                  <a:cubicBezTo>
                    <a:pt x="4417" y="13"/>
                    <a:pt x="4417" y="13"/>
                    <a:pt x="4417" y="13"/>
                  </a:cubicBezTo>
                  <a:cubicBezTo>
                    <a:pt x="4417" y="478"/>
                    <a:pt x="4417" y="478"/>
                    <a:pt x="4417" y="478"/>
                  </a:cubicBezTo>
                  <a:cubicBezTo>
                    <a:pt x="4231" y="478"/>
                    <a:pt x="4231" y="478"/>
                    <a:pt x="4231" y="478"/>
                  </a:cubicBezTo>
                  <a:cubicBezTo>
                    <a:pt x="4231" y="13"/>
                    <a:pt x="4231" y="13"/>
                    <a:pt x="4231" y="13"/>
                  </a:cubicBezTo>
                  <a:cubicBezTo>
                    <a:pt x="4046" y="13"/>
                    <a:pt x="4046" y="13"/>
                    <a:pt x="4046" y="13"/>
                  </a:cubicBezTo>
                  <a:cubicBezTo>
                    <a:pt x="4046" y="1135"/>
                    <a:pt x="4046" y="1135"/>
                    <a:pt x="4046" y="1135"/>
                  </a:cubicBezTo>
                  <a:cubicBezTo>
                    <a:pt x="4231" y="1135"/>
                    <a:pt x="4231" y="1135"/>
                    <a:pt x="4231" y="1135"/>
                  </a:cubicBezTo>
                  <a:cubicBezTo>
                    <a:pt x="4231" y="650"/>
                    <a:pt x="4231" y="650"/>
                    <a:pt x="4231" y="650"/>
                  </a:cubicBezTo>
                  <a:cubicBezTo>
                    <a:pt x="4417" y="650"/>
                    <a:pt x="4417" y="650"/>
                    <a:pt x="4417" y="650"/>
                  </a:cubicBezTo>
                  <a:cubicBezTo>
                    <a:pt x="4417" y="1135"/>
                    <a:pt x="4417" y="1135"/>
                    <a:pt x="4417" y="1135"/>
                  </a:cubicBezTo>
                  <a:lnTo>
                    <a:pt x="4602" y="1135"/>
                  </a:lnTo>
                  <a:close/>
                  <a:moveTo>
                    <a:pt x="5354" y="868"/>
                  </a:moveTo>
                  <a:cubicBezTo>
                    <a:pt x="5354" y="273"/>
                    <a:pt x="5354" y="273"/>
                    <a:pt x="5354" y="273"/>
                  </a:cubicBezTo>
                  <a:cubicBezTo>
                    <a:pt x="5354" y="92"/>
                    <a:pt x="5230" y="0"/>
                    <a:pt x="5075" y="0"/>
                  </a:cubicBezTo>
                  <a:cubicBezTo>
                    <a:pt x="4921" y="0"/>
                    <a:pt x="4797" y="92"/>
                    <a:pt x="4797" y="279"/>
                  </a:cubicBezTo>
                  <a:cubicBezTo>
                    <a:pt x="4797" y="875"/>
                    <a:pt x="4797" y="875"/>
                    <a:pt x="4797" y="875"/>
                  </a:cubicBezTo>
                  <a:cubicBezTo>
                    <a:pt x="4797" y="1054"/>
                    <a:pt x="4921" y="1148"/>
                    <a:pt x="5075" y="1148"/>
                  </a:cubicBezTo>
                  <a:cubicBezTo>
                    <a:pt x="5230" y="1148"/>
                    <a:pt x="5354" y="1054"/>
                    <a:pt x="5354" y="868"/>
                  </a:cubicBezTo>
                  <a:close/>
                  <a:moveTo>
                    <a:pt x="5168" y="875"/>
                  </a:moveTo>
                  <a:cubicBezTo>
                    <a:pt x="5168" y="937"/>
                    <a:pt x="5132" y="972"/>
                    <a:pt x="5075" y="972"/>
                  </a:cubicBezTo>
                  <a:cubicBezTo>
                    <a:pt x="5018" y="972"/>
                    <a:pt x="4983" y="937"/>
                    <a:pt x="4983" y="875"/>
                  </a:cubicBezTo>
                  <a:cubicBezTo>
                    <a:pt x="4983" y="273"/>
                    <a:pt x="4983" y="273"/>
                    <a:pt x="4983" y="273"/>
                  </a:cubicBezTo>
                  <a:cubicBezTo>
                    <a:pt x="4983" y="211"/>
                    <a:pt x="5018" y="174"/>
                    <a:pt x="5075" y="174"/>
                  </a:cubicBezTo>
                  <a:cubicBezTo>
                    <a:pt x="5132" y="174"/>
                    <a:pt x="5168" y="211"/>
                    <a:pt x="5168" y="273"/>
                  </a:cubicBezTo>
                  <a:lnTo>
                    <a:pt x="5168" y="875"/>
                  </a:lnTo>
                  <a:close/>
                  <a:moveTo>
                    <a:pt x="6099" y="868"/>
                  </a:moveTo>
                  <a:cubicBezTo>
                    <a:pt x="6099" y="502"/>
                    <a:pt x="6099" y="502"/>
                    <a:pt x="6099" y="502"/>
                  </a:cubicBezTo>
                  <a:cubicBezTo>
                    <a:pt x="5809" y="502"/>
                    <a:pt x="5809" y="502"/>
                    <a:pt x="5809" y="502"/>
                  </a:cubicBezTo>
                  <a:cubicBezTo>
                    <a:pt x="5809" y="670"/>
                    <a:pt x="5809" y="670"/>
                    <a:pt x="5809" y="670"/>
                  </a:cubicBezTo>
                  <a:cubicBezTo>
                    <a:pt x="5913" y="670"/>
                    <a:pt x="5913" y="670"/>
                    <a:pt x="5913" y="670"/>
                  </a:cubicBezTo>
                  <a:cubicBezTo>
                    <a:pt x="5913" y="875"/>
                    <a:pt x="5913" y="875"/>
                    <a:pt x="5913" y="875"/>
                  </a:cubicBezTo>
                  <a:cubicBezTo>
                    <a:pt x="5913" y="937"/>
                    <a:pt x="5877" y="972"/>
                    <a:pt x="5820" y="972"/>
                  </a:cubicBezTo>
                  <a:cubicBezTo>
                    <a:pt x="5763" y="972"/>
                    <a:pt x="5728" y="937"/>
                    <a:pt x="5728" y="875"/>
                  </a:cubicBezTo>
                  <a:cubicBezTo>
                    <a:pt x="5728" y="273"/>
                    <a:pt x="5728" y="273"/>
                    <a:pt x="5728" y="273"/>
                  </a:cubicBezTo>
                  <a:cubicBezTo>
                    <a:pt x="5728" y="211"/>
                    <a:pt x="5763" y="174"/>
                    <a:pt x="5820" y="174"/>
                  </a:cubicBezTo>
                  <a:cubicBezTo>
                    <a:pt x="5877" y="174"/>
                    <a:pt x="5913" y="211"/>
                    <a:pt x="5913" y="273"/>
                  </a:cubicBezTo>
                  <a:cubicBezTo>
                    <a:pt x="5913" y="354"/>
                    <a:pt x="5913" y="354"/>
                    <a:pt x="5913" y="354"/>
                  </a:cubicBezTo>
                  <a:cubicBezTo>
                    <a:pt x="6099" y="354"/>
                    <a:pt x="6099" y="354"/>
                    <a:pt x="6099" y="354"/>
                  </a:cubicBezTo>
                  <a:cubicBezTo>
                    <a:pt x="6099" y="273"/>
                    <a:pt x="6099" y="273"/>
                    <a:pt x="6099" y="273"/>
                  </a:cubicBezTo>
                  <a:cubicBezTo>
                    <a:pt x="6099" y="92"/>
                    <a:pt x="5975" y="0"/>
                    <a:pt x="5820" y="0"/>
                  </a:cubicBezTo>
                  <a:cubicBezTo>
                    <a:pt x="5666" y="0"/>
                    <a:pt x="5542" y="92"/>
                    <a:pt x="5542" y="279"/>
                  </a:cubicBezTo>
                  <a:cubicBezTo>
                    <a:pt x="5542" y="875"/>
                    <a:pt x="5542" y="875"/>
                    <a:pt x="5542" y="875"/>
                  </a:cubicBezTo>
                  <a:cubicBezTo>
                    <a:pt x="5542" y="1054"/>
                    <a:pt x="5666" y="1148"/>
                    <a:pt x="5820" y="1148"/>
                  </a:cubicBezTo>
                  <a:cubicBezTo>
                    <a:pt x="5975" y="1148"/>
                    <a:pt x="6099" y="1054"/>
                    <a:pt x="6099" y="868"/>
                  </a:cubicBezTo>
                  <a:close/>
                  <a:moveTo>
                    <a:pt x="6795" y="1135"/>
                  </a:moveTo>
                  <a:cubicBezTo>
                    <a:pt x="6795" y="963"/>
                    <a:pt x="6795" y="963"/>
                    <a:pt x="6795" y="963"/>
                  </a:cubicBezTo>
                  <a:cubicBezTo>
                    <a:pt x="6479" y="963"/>
                    <a:pt x="6479" y="963"/>
                    <a:pt x="6479" y="963"/>
                  </a:cubicBezTo>
                  <a:cubicBezTo>
                    <a:pt x="6479" y="650"/>
                    <a:pt x="6479" y="650"/>
                    <a:pt x="6479" y="650"/>
                  </a:cubicBezTo>
                  <a:cubicBezTo>
                    <a:pt x="6746" y="650"/>
                    <a:pt x="6746" y="650"/>
                    <a:pt x="6746" y="650"/>
                  </a:cubicBezTo>
                  <a:cubicBezTo>
                    <a:pt x="6746" y="478"/>
                    <a:pt x="6746" y="478"/>
                    <a:pt x="6746" y="478"/>
                  </a:cubicBezTo>
                  <a:cubicBezTo>
                    <a:pt x="6479" y="478"/>
                    <a:pt x="6479" y="478"/>
                    <a:pt x="6479" y="478"/>
                  </a:cubicBezTo>
                  <a:cubicBezTo>
                    <a:pt x="6479" y="185"/>
                    <a:pt x="6479" y="185"/>
                    <a:pt x="6479" y="185"/>
                  </a:cubicBezTo>
                  <a:cubicBezTo>
                    <a:pt x="6795" y="185"/>
                    <a:pt x="6795" y="185"/>
                    <a:pt x="6795" y="185"/>
                  </a:cubicBezTo>
                  <a:cubicBezTo>
                    <a:pt x="6795" y="13"/>
                    <a:pt x="6795" y="13"/>
                    <a:pt x="6795" y="13"/>
                  </a:cubicBezTo>
                  <a:cubicBezTo>
                    <a:pt x="6294" y="13"/>
                    <a:pt x="6294" y="13"/>
                    <a:pt x="6294" y="13"/>
                  </a:cubicBezTo>
                  <a:cubicBezTo>
                    <a:pt x="6294" y="1135"/>
                    <a:pt x="6294" y="1135"/>
                    <a:pt x="6294" y="1135"/>
                  </a:cubicBezTo>
                  <a:lnTo>
                    <a:pt x="6795" y="1135"/>
                  </a:lnTo>
                  <a:close/>
                  <a:moveTo>
                    <a:pt x="7504" y="888"/>
                  </a:moveTo>
                  <a:cubicBezTo>
                    <a:pt x="7504" y="800"/>
                    <a:pt x="7504" y="800"/>
                    <a:pt x="7504" y="800"/>
                  </a:cubicBezTo>
                  <a:cubicBezTo>
                    <a:pt x="7504" y="710"/>
                    <a:pt x="7472" y="652"/>
                    <a:pt x="7403" y="595"/>
                  </a:cubicBezTo>
                  <a:cubicBezTo>
                    <a:pt x="7182" y="410"/>
                    <a:pt x="7182" y="410"/>
                    <a:pt x="7182" y="410"/>
                  </a:cubicBezTo>
                  <a:cubicBezTo>
                    <a:pt x="7149" y="382"/>
                    <a:pt x="7130" y="354"/>
                    <a:pt x="7130" y="304"/>
                  </a:cubicBezTo>
                  <a:cubicBezTo>
                    <a:pt x="7130" y="266"/>
                    <a:pt x="7130" y="266"/>
                    <a:pt x="7130" y="266"/>
                  </a:cubicBezTo>
                  <a:cubicBezTo>
                    <a:pt x="7130" y="211"/>
                    <a:pt x="7174" y="174"/>
                    <a:pt x="7224" y="174"/>
                  </a:cubicBezTo>
                  <a:cubicBezTo>
                    <a:pt x="7280" y="174"/>
                    <a:pt x="7317" y="211"/>
                    <a:pt x="7317" y="266"/>
                  </a:cubicBezTo>
                  <a:cubicBezTo>
                    <a:pt x="7317" y="341"/>
                    <a:pt x="7317" y="341"/>
                    <a:pt x="7317" y="341"/>
                  </a:cubicBezTo>
                  <a:cubicBezTo>
                    <a:pt x="7504" y="341"/>
                    <a:pt x="7504" y="341"/>
                    <a:pt x="7504" y="341"/>
                  </a:cubicBezTo>
                  <a:cubicBezTo>
                    <a:pt x="7504" y="266"/>
                    <a:pt x="7504" y="266"/>
                    <a:pt x="7504" y="266"/>
                  </a:cubicBezTo>
                  <a:cubicBezTo>
                    <a:pt x="7504" y="105"/>
                    <a:pt x="7392" y="0"/>
                    <a:pt x="7224" y="0"/>
                  </a:cubicBezTo>
                  <a:cubicBezTo>
                    <a:pt x="7055" y="0"/>
                    <a:pt x="6945" y="110"/>
                    <a:pt x="6945" y="266"/>
                  </a:cubicBezTo>
                  <a:cubicBezTo>
                    <a:pt x="6945" y="322"/>
                    <a:pt x="6945" y="322"/>
                    <a:pt x="6945" y="322"/>
                  </a:cubicBezTo>
                  <a:cubicBezTo>
                    <a:pt x="6945" y="423"/>
                    <a:pt x="7001" y="496"/>
                    <a:pt x="7039" y="527"/>
                  </a:cubicBezTo>
                  <a:cubicBezTo>
                    <a:pt x="7260" y="712"/>
                    <a:pt x="7260" y="712"/>
                    <a:pt x="7260" y="712"/>
                  </a:cubicBezTo>
                  <a:cubicBezTo>
                    <a:pt x="7302" y="748"/>
                    <a:pt x="7317" y="780"/>
                    <a:pt x="7317" y="836"/>
                  </a:cubicBezTo>
                  <a:cubicBezTo>
                    <a:pt x="7317" y="875"/>
                    <a:pt x="7317" y="875"/>
                    <a:pt x="7317" y="875"/>
                  </a:cubicBezTo>
                  <a:cubicBezTo>
                    <a:pt x="7317" y="937"/>
                    <a:pt x="7280" y="972"/>
                    <a:pt x="7224" y="972"/>
                  </a:cubicBezTo>
                  <a:cubicBezTo>
                    <a:pt x="7174" y="972"/>
                    <a:pt x="7130" y="943"/>
                    <a:pt x="7130" y="875"/>
                  </a:cubicBezTo>
                  <a:cubicBezTo>
                    <a:pt x="7130" y="813"/>
                    <a:pt x="7130" y="813"/>
                    <a:pt x="7130" y="813"/>
                  </a:cubicBezTo>
                  <a:cubicBezTo>
                    <a:pt x="6945" y="813"/>
                    <a:pt x="6945" y="813"/>
                    <a:pt x="6945" y="813"/>
                  </a:cubicBezTo>
                  <a:cubicBezTo>
                    <a:pt x="6945" y="891"/>
                    <a:pt x="6945" y="891"/>
                    <a:pt x="6945" y="891"/>
                  </a:cubicBezTo>
                  <a:cubicBezTo>
                    <a:pt x="6945" y="1042"/>
                    <a:pt x="7068" y="1148"/>
                    <a:pt x="7224" y="1148"/>
                  </a:cubicBezTo>
                  <a:cubicBezTo>
                    <a:pt x="7379" y="1148"/>
                    <a:pt x="7504" y="1037"/>
                    <a:pt x="7504" y="888"/>
                  </a:cubicBezTo>
                  <a:close/>
                  <a:moveTo>
                    <a:pt x="8230" y="868"/>
                  </a:moveTo>
                  <a:cubicBezTo>
                    <a:pt x="8230" y="738"/>
                    <a:pt x="8230" y="738"/>
                    <a:pt x="8230" y="738"/>
                  </a:cubicBezTo>
                  <a:cubicBezTo>
                    <a:pt x="8044" y="738"/>
                    <a:pt x="8044" y="738"/>
                    <a:pt x="8044" y="738"/>
                  </a:cubicBezTo>
                  <a:cubicBezTo>
                    <a:pt x="8044" y="875"/>
                    <a:pt x="8044" y="875"/>
                    <a:pt x="8044" y="875"/>
                  </a:cubicBezTo>
                  <a:cubicBezTo>
                    <a:pt x="8044" y="937"/>
                    <a:pt x="8008" y="972"/>
                    <a:pt x="7951" y="972"/>
                  </a:cubicBezTo>
                  <a:cubicBezTo>
                    <a:pt x="7895" y="972"/>
                    <a:pt x="7859" y="937"/>
                    <a:pt x="7859" y="875"/>
                  </a:cubicBezTo>
                  <a:cubicBezTo>
                    <a:pt x="7859" y="273"/>
                    <a:pt x="7859" y="273"/>
                    <a:pt x="7859" y="273"/>
                  </a:cubicBezTo>
                  <a:cubicBezTo>
                    <a:pt x="7859" y="211"/>
                    <a:pt x="7895" y="174"/>
                    <a:pt x="7951" y="174"/>
                  </a:cubicBezTo>
                  <a:cubicBezTo>
                    <a:pt x="8008" y="174"/>
                    <a:pt x="8044" y="211"/>
                    <a:pt x="8044" y="273"/>
                  </a:cubicBezTo>
                  <a:cubicBezTo>
                    <a:pt x="8044" y="397"/>
                    <a:pt x="8044" y="397"/>
                    <a:pt x="8044" y="397"/>
                  </a:cubicBezTo>
                  <a:cubicBezTo>
                    <a:pt x="8230" y="397"/>
                    <a:pt x="8230" y="397"/>
                    <a:pt x="8230" y="397"/>
                  </a:cubicBezTo>
                  <a:cubicBezTo>
                    <a:pt x="8230" y="273"/>
                    <a:pt x="8230" y="273"/>
                    <a:pt x="8230" y="273"/>
                  </a:cubicBezTo>
                  <a:cubicBezTo>
                    <a:pt x="8230" y="92"/>
                    <a:pt x="8106" y="0"/>
                    <a:pt x="7951" y="0"/>
                  </a:cubicBezTo>
                  <a:cubicBezTo>
                    <a:pt x="7797" y="0"/>
                    <a:pt x="7673" y="92"/>
                    <a:pt x="7673" y="279"/>
                  </a:cubicBezTo>
                  <a:cubicBezTo>
                    <a:pt x="7673" y="875"/>
                    <a:pt x="7673" y="875"/>
                    <a:pt x="7673" y="875"/>
                  </a:cubicBezTo>
                  <a:cubicBezTo>
                    <a:pt x="7673" y="1054"/>
                    <a:pt x="7797" y="1148"/>
                    <a:pt x="7951" y="1148"/>
                  </a:cubicBezTo>
                  <a:cubicBezTo>
                    <a:pt x="8106" y="1148"/>
                    <a:pt x="8230" y="1054"/>
                    <a:pt x="8230" y="868"/>
                  </a:cubicBezTo>
                  <a:close/>
                  <a:moveTo>
                    <a:pt x="8981" y="1135"/>
                  </a:moveTo>
                  <a:cubicBezTo>
                    <a:pt x="8981" y="13"/>
                    <a:pt x="8981" y="13"/>
                    <a:pt x="8981" y="13"/>
                  </a:cubicBezTo>
                  <a:cubicBezTo>
                    <a:pt x="8796" y="13"/>
                    <a:pt x="8796" y="13"/>
                    <a:pt x="8796" y="13"/>
                  </a:cubicBezTo>
                  <a:cubicBezTo>
                    <a:pt x="8796" y="478"/>
                    <a:pt x="8796" y="478"/>
                    <a:pt x="8796" y="478"/>
                  </a:cubicBezTo>
                  <a:cubicBezTo>
                    <a:pt x="8610" y="478"/>
                    <a:pt x="8610" y="478"/>
                    <a:pt x="8610" y="478"/>
                  </a:cubicBezTo>
                  <a:cubicBezTo>
                    <a:pt x="8610" y="13"/>
                    <a:pt x="8610" y="13"/>
                    <a:pt x="8610" y="13"/>
                  </a:cubicBezTo>
                  <a:cubicBezTo>
                    <a:pt x="8425" y="13"/>
                    <a:pt x="8425" y="13"/>
                    <a:pt x="8425" y="13"/>
                  </a:cubicBezTo>
                  <a:cubicBezTo>
                    <a:pt x="8425" y="1135"/>
                    <a:pt x="8425" y="1135"/>
                    <a:pt x="8425" y="1135"/>
                  </a:cubicBezTo>
                  <a:cubicBezTo>
                    <a:pt x="8610" y="1135"/>
                    <a:pt x="8610" y="1135"/>
                    <a:pt x="8610" y="1135"/>
                  </a:cubicBezTo>
                  <a:cubicBezTo>
                    <a:pt x="8610" y="650"/>
                    <a:pt x="8610" y="650"/>
                    <a:pt x="8610" y="650"/>
                  </a:cubicBezTo>
                  <a:cubicBezTo>
                    <a:pt x="8796" y="650"/>
                    <a:pt x="8796" y="650"/>
                    <a:pt x="8796" y="650"/>
                  </a:cubicBezTo>
                  <a:cubicBezTo>
                    <a:pt x="8796" y="1135"/>
                    <a:pt x="8796" y="1135"/>
                    <a:pt x="8796" y="1135"/>
                  </a:cubicBezTo>
                  <a:lnTo>
                    <a:pt x="8981" y="1135"/>
                  </a:lnTo>
                  <a:close/>
                  <a:moveTo>
                    <a:pt x="9733" y="868"/>
                  </a:moveTo>
                  <a:cubicBezTo>
                    <a:pt x="9733" y="273"/>
                    <a:pt x="9733" y="273"/>
                    <a:pt x="9733" y="273"/>
                  </a:cubicBezTo>
                  <a:cubicBezTo>
                    <a:pt x="9733" y="92"/>
                    <a:pt x="9609" y="0"/>
                    <a:pt x="9454" y="0"/>
                  </a:cubicBezTo>
                  <a:cubicBezTo>
                    <a:pt x="9300" y="0"/>
                    <a:pt x="9176" y="92"/>
                    <a:pt x="9176" y="279"/>
                  </a:cubicBezTo>
                  <a:cubicBezTo>
                    <a:pt x="9176" y="875"/>
                    <a:pt x="9176" y="875"/>
                    <a:pt x="9176" y="875"/>
                  </a:cubicBezTo>
                  <a:cubicBezTo>
                    <a:pt x="9176" y="1054"/>
                    <a:pt x="9300" y="1148"/>
                    <a:pt x="9454" y="1148"/>
                  </a:cubicBezTo>
                  <a:cubicBezTo>
                    <a:pt x="9609" y="1148"/>
                    <a:pt x="9733" y="1054"/>
                    <a:pt x="9733" y="868"/>
                  </a:cubicBezTo>
                  <a:close/>
                  <a:moveTo>
                    <a:pt x="9547" y="875"/>
                  </a:moveTo>
                  <a:cubicBezTo>
                    <a:pt x="9547" y="937"/>
                    <a:pt x="9511" y="972"/>
                    <a:pt x="9454" y="972"/>
                  </a:cubicBezTo>
                  <a:cubicBezTo>
                    <a:pt x="9398" y="972"/>
                    <a:pt x="9362" y="937"/>
                    <a:pt x="9362" y="875"/>
                  </a:cubicBezTo>
                  <a:cubicBezTo>
                    <a:pt x="9362" y="273"/>
                    <a:pt x="9362" y="273"/>
                    <a:pt x="9362" y="273"/>
                  </a:cubicBezTo>
                  <a:cubicBezTo>
                    <a:pt x="9362" y="211"/>
                    <a:pt x="9398" y="174"/>
                    <a:pt x="9454" y="174"/>
                  </a:cubicBezTo>
                  <a:cubicBezTo>
                    <a:pt x="9511" y="174"/>
                    <a:pt x="9547" y="211"/>
                    <a:pt x="9547" y="273"/>
                  </a:cubicBezTo>
                  <a:lnTo>
                    <a:pt x="9547" y="875"/>
                  </a:lnTo>
                  <a:close/>
                  <a:moveTo>
                    <a:pt x="10478" y="868"/>
                  </a:moveTo>
                  <a:cubicBezTo>
                    <a:pt x="10478" y="273"/>
                    <a:pt x="10478" y="273"/>
                    <a:pt x="10478" y="273"/>
                  </a:cubicBezTo>
                  <a:cubicBezTo>
                    <a:pt x="10478" y="92"/>
                    <a:pt x="10354" y="0"/>
                    <a:pt x="10200" y="0"/>
                  </a:cubicBezTo>
                  <a:cubicBezTo>
                    <a:pt x="10045" y="0"/>
                    <a:pt x="9921" y="92"/>
                    <a:pt x="9921" y="279"/>
                  </a:cubicBezTo>
                  <a:cubicBezTo>
                    <a:pt x="9921" y="875"/>
                    <a:pt x="9921" y="875"/>
                    <a:pt x="9921" y="875"/>
                  </a:cubicBezTo>
                  <a:cubicBezTo>
                    <a:pt x="9921" y="1054"/>
                    <a:pt x="10045" y="1148"/>
                    <a:pt x="10200" y="1148"/>
                  </a:cubicBezTo>
                  <a:cubicBezTo>
                    <a:pt x="10354" y="1148"/>
                    <a:pt x="10478" y="1054"/>
                    <a:pt x="10478" y="868"/>
                  </a:cubicBezTo>
                  <a:close/>
                  <a:moveTo>
                    <a:pt x="10292" y="875"/>
                  </a:moveTo>
                  <a:cubicBezTo>
                    <a:pt x="10292" y="937"/>
                    <a:pt x="10256" y="972"/>
                    <a:pt x="10200" y="972"/>
                  </a:cubicBezTo>
                  <a:cubicBezTo>
                    <a:pt x="10143" y="972"/>
                    <a:pt x="10107" y="937"/>
                    <a:pt x="10107" y="875"/>
                  </a:cubicBezTo>
                  <a:cubicBezTo>
                    <a:pt x="10107" y="273"/>
                    <a:pt x="10107" y="273"/>
                    <a:pt x="10107" y="273"/>
                  </a:cubicBezTo>
                  <a:cubicBezTo>
                    <a:pt x="10107" y="211"/>
                    <a:pt x="10143" y="174"/>
                    <a:pt x="10200" y="174"/>
                  </a:cubicBezTo>
                  <a:cubicBezTo>
                    <a:pt x="10256" y="174"/>
                    <a:pt x="10292" y="211"/>
                    <a:pt x="10292" y="273"/>
                  </a:cubicBezTo>
                  <a:lnTo>
                    <a:pt x="10292" y="875"/>
                  </a:lnTo>
                  <a:close/>
                  <a:moveTo>
                    <a:pt x="11174" y="1135"/>
                  </a:moveTo>
                  <a:cubicBezTo>
                    <a:pt x="11174" y="963"/>
                    <a:pt x="11174" y="963"/>
                    <a:pt x="11174" y="963"/>
                  </a:cubicBezTo>
                  <a:cubicBezTo>
                    <a:pt x="10858" y="963"/>
                    <a:pt x="10858" y="963"/>
                    <a:pt x="10858" y="963"/>
                  </a:cubicBezTo>
                  <a:cubicBezTo>
                    <a:pt x="10858" y="13"/>
                    <a:pt x="10858" y="13"/>
                    <a:pt x="10858" y="13"/>
                  </a:cubicBezTo>
                  <a:cubicBezTo>
                    <a:pt x="10673" y="13"/>
                    <a:pt x="10673" y="13"/>
                    <a:pt x="10673" y="13"/>
                  </a:cubicBezTo>
                  <a:cubicBezTo>
                    <a:pt x="10673" y="1135"/>
                    <a:pt x="10673" y="1135"/>
                    <a:pt x="10673" y="1135"/>
                  </a:cubicBezTo>
                  <a:lnTo>
                    <a:pt x="11174" y="1135"/>
                  </a:lnTo>
                  <a:close/>
                  <a:moveTo>
                    <a:pt x="4602" y="2449"/>
                  </a:moveTo>
                  <a:cubicBezTo>
                    <a:pt x="4602" y="1593"/>
                    <a:pt x="4602" y="1593"/>
                    <a:pt x="4602" y="1593"/>
                  </a:cubicBezTo>
                  <a:cubicBezTo>
                    <a:pt x="4417" y="1593"/>
                    <a:pt x="4417" y="1593"/>
                    <a:pt x="4417" y="1593"/>
                  </a:cubicBezTo>
                  <a:cubicBezTo>
                    <a:pt x="4417" y="2455"/>
                    <a:pt x="4417" y="2455"/>
                    <a:pt x="4417" y="2455"/>
                  </a:cubicBezTo>
                  <a:cubicBezTo>
                    <a:pt x="4417" y="2517"/>
                    <a:pt x="4379" y="2553"/>
                    <a:pt x="4322" y="2553"/>
                  </a:cubicBezTo>
                  <a:cubicBezTo>
                    <a:pt x="4267" y="2553"/>
                    <a:pt x="4231" y="2517"/>
                    <a:pt x="4231" y="2455"/>
                  </a:cubicBezTo>
                  <a:cubicBezTo>
                    <a:pt x="4231" y="1593"/>
                    <a:pt x="4231" y="1593"/>
                    <a:pt x="4231" y="1593"/>
                  </a:cubicBezTo>
                  <a:cubicBezTo>
                    <a:pt x="4046" y="1593"/>
                    <a:pt x="4046" y="1593"/>
                    <a:pt x="4046" y="1593"/>
                  </a:cubicBezTo>
                  <a:cubicBezTo>
                    <a:pt x="4046" y="2455"/>
                    <a:pt x="4046" y="2455"/>
                    <a:pt x="4046" y="2455"/>
                  </a:cubicBezTo>
                  <a:cubicBezTo>
                    <a:pt x="4046" y="2634"/>
                    <a:pt x="4169" y="2728"/>
                    <a:pt x="4322" y="2728"/>
                  </a:cubicBezTo>
                  <a:cubicBezTo>
                    <a:pt x="4478" y="2728"/>
                    <a:pt x="4602" y="2634"/>
                    <a:pt x="4602" y="2449"/>
                  </a:cubicBezTo>
                  <a:close/>
                  <a:moveTo>
                    <a:pt x="5331" y="1759"/>
                  </a:moveTo>
                  <a:cubicBezTo>
                    <a:pt x="5331" y="1593"/>
                    <a:pt x="5331" y="1593"/>
                    <a:pt x="5331" y="1593"/>
                  </a:cubicBezTo>
                  <a:cubicBezTo>
                    <a:pt x="4722" y="1593"/>
                    <a:pt x="4722" y="1593"/>
                    <a:pt x="4722" y="1593"/>
                  </a:cubicBezTo>
                  <a:cubicBezTo>
                    <a:pt x="4722" y="1759"/>
                    <a:pt x="4722" y="1759"/>
                    <a:pt x="4722" y="1759"/>
                  </a:cubicBezTo>
                  <a:cubicBezTo>
                    <a:pt x="4934" y="1759"/>
                    <a:pt x="4934" y="1759"/>
                    <a:pt x="4934" y="1759"/>
                  </a:cubicBezTo>
                  <a:cubicBezTo>
                    <a:pt x="4934" y="2715"/>
                    <a:pt x="4934" y="2715"/>
                    <a:pt x="4934" y="2715"/>
                  </a:cubicBezTo>
                  <a:cubicBezTo>
                    <a:pt x="5119" y="2715"/>
                    <a:pt x="5119" y="2715"/>
                    <a:pt x="5119" y="2715"/>
                  </a:cubicBezTo>
                  <a:cubicBezTo>
                    <a:pt x="5119" y="1759"/>
                    <a:pt x="5119" y="1759"/>
                    <a:pt x="5119" y="1759"/>
                  </a:cubicBezTo>
                  <a:lnTo>
                    <a:pt x="5331" y="1759"/>
                  </a:lnTo>
                  <a:close/>
                  <a:moveTo>
                    <a:pt x="6004" y="2715"/>
                  </a:moveTo>
                  <a:cubicBezTo>
                    <a:pt x="6004" y="2354"/>
                    <a:pt x="6004" y="2354"/>
                    <a:pt x="6004" y="2354"/>
                  </a:cubicBezTo>
                  <a:cubicBezTo>
                    <a:pt x="6004" y="2250"/>
                    <a:pt x="5975" y="2188"/>
                    <a:pt x="5911" y="2156"/>
                  </a:cubicBezTo>
                  <a:cubicBezTo>
                    <a:pt x="5975" y="2120"/>
                    <a:pt x="6004" y="2055"/>
                    <a:pt x="6004" y="1957"/>
                  </a:cubicBezTo>
                  <a:cubicBezTo>
                    <a:pt x="6004" y="1878"/>
                    <a:pt x="6004" y="1878"/>
                    <a:pt x="6004" y="1878"/>
                  </a:cubicBezTo>
                  <a:cubicBezTo>
                    <a:pt x="6004" y="1697"/>
                    <a:pt x="5911" y="1593"/>
                    <a:pt x="5731" y="1593"/>
                  </a:cubicBezTo>
                  <a:cubicBezTo>
                    <a:pt x="5448" y="1593"/>
                    <a:pt x="5448" y="1593"/>
                    <a:pt x="5448" y="1593"/>
                  </a:cubicBezTo>
                  <a:cubicBezTo>
                    <a:pt x="5448" y="2715"/>
                    <a:pt x="5448" y="2715"/>
                    <a:pt x="5448" y="2715"/>
                  </a:cubicBezTo>
                  <a:cubicBezTo>
                    <a:pt x="5633" y="2715"/>
                    <a:pt x="5633" y="2715"/>
                    <a:pt x="5633" y="2715"/>
                  </a:cubicBezTo>
                  <a:cubicBezTo>
                    <a:pt x="5633" y="2244"/>
                    <a:pt x="5633" y="2244"/>
                    <a:pt x="5633" y="2244"/>
                  </a:cubicBezTo>
                  <a:cubicBezTo>
                    <a:pt x="5720" y="2244"/>
                    <a:pt x="5720" y="2244"/>
                    <a:pt x="5720" y="2244"/>
                  </a:cubicBezTo>
                  <a:cubicBezTo>
                    <a:pt x="5799" y="2244"/>
                    <a:pt x="5819" y="2286"/>
                    <a:pt x="5819" y="2367"/>
                  </a:cubicBezTo>
                  <a:cubicBezTo>
                    <a:pt x="5819" y="2715"/>
                    <a:pt x="5819" y="2715"/>
                    <a:pt x="5819" y="2715"/>
                  </a:cubicBezTo>
                  <a:lnTo>
                    <a:pt x="6004" y="2715"/>
                  </a:lnTo>
                  <a:close/>
                  <a:moveTo>
                    <a:pt x="5819" y="1946"/>
                  </a:moveTo>
                  <a:cubicBezTo>
                    <a:pt x="5819" y="2026"/>
                    <a:pt x="5799" y="2071"/>
                    <a:pt x="5720" y="2071"/>
                  </a:cubicBezTo>
                  <a:cubicBezTo>
                    <a:pt x="5633" y="2071"/>
                    <a:pt x="5633" y="2071"/>
                    <a:pt x="5633" y="2071"/>
                  </a:cubicBezTo>
                  <a:cubicBezTo>
                    <a:pt x="5633" y="1765"/>
                    <a:pt x="5633" y="1765"/>
                    <a:pt x="5633" y="1765"/>
                  </a:cubicBezTo>
                  <a:cubicBezTo>
                    <a:pt x="5720" y="1765"/>
                    <a:pt x="5720" y="1765"/>
                    <a:pt x="5720" y="1765"/>
                  </a:cubicBezTo>
                  <a:cubicBezTo>
                    <a:pt x="5799" y="1765"/>
                    <a:pt x="5819" y="1809"/>
                    <a:pt x="5819" y="1889"/>
                  </a:cubicBezTo>
                  <a:lnTo>
                    <a:pt x="5819" y="1946"/>
                  </a:lnTo>
                  <a:close/>
                  <a:moveTo>
                    <a:pt x="6700" y="2715"/>
                  </a:moveTo>
                  <a:cubicBezTo>
                    <a:pt x="6700" y="2543"/>
                    <a:pt x="6700" y="2543"/>
                    <a:pt x="6700" y="2543"/>
                  </a:cubicBezTo>
                  <a:cubicBezTo>
                    <a:pt x="6385" y="2543"/>
                    <a:pt x="6385" y="2543"/>
                    <a:pt x="6385" y="2543"/>
                  </a:cubicBezTo>
                  <a:cubicBezTo>
                    <a:pt x="6385" y="2231"/>
                    <a:pt x="6385" y="2231"/>
                    <a:pt x="6385" y="2231"/>
                  </a:cubicBezTo>
                  <a:cubicBezTo>
                    <a:pt x="6652" y="2231"/>
                    <a:pt x="6652" y="2231"/>
                    <a:pt x="6652" y="2231"/>
                  </a:cubicBezTo>
                  <a:cubicBezTo>
                    <a:pt x="6652" y="2058"/>
                    <a:pt x="6652" y="2058"/>
                    <a:pt x="6652" y="2058"/>
                  </a:cubicBezTo>
                  <a:cubicBezTo>
                    <a:pt x="6385" y="2058"/>
                    <a:pt x="6385" y="2058"/>
                    <a:pt x="6385" y="2058"/>
                  </a:cubicBezTo>
                  <a:cubicBezTo>
                    <a:pt x="6385" y="1765"/>
                    <a:pt x="6385" y="1765"/>
                    <a:pt x="6385" y="1765"/>
                  </a:cubicBezTo>
                  <a:cubicBezTo>
                    <a:pt x="6700" y="1765"/>
                    <a:pt x="6700" y="1765"/>
                    <a:pt x="6700" y="1765"/>
                  </a:cubicBezTo>
                  <a:cubicBezTo>
                    <a:pt x="6700" y="1593"/>
                    <a:pt x="6700" y="1593"/>
                    <a:pt x="6700" y="1593"/>
                  </a:cubicBezTo>
                  <a:cubicBezTo>
                    <a:pt x="6199" y="1593"/>
                    <a:pt x="6199" y="1593"/>
                    <a:pt x="6199" y="1593"/>
                  </a:cubicBezTo>
                  <a:cubicBezTo>
                    <a:pt x="6199" y="2715"/>
                    <a:pt x="6199" y="2715"/>
                    <a:pt x="6199" y="2715"/>
                  </a:cubicBezTo>
                  <a:lnTo>
                    <a:pt x="6700" y="2715"/>
                  </a:lnTo>
                  <a:close/>
                  <a:moveTo>
                    <a:pt x="7439" y="2449"/>
                  </a:moveTo>
                  <a:cubicBezTo>
                    <a:pt x="7439" y="2318"/>
                    <a:pt x="7439" y="2318"/>
                    <a:pt x="7439" y="2318"/>
                  </a:cubicBezTo>
                  <a:cubicBezTo>
                    <a:pt x="7254" y="2318"/>
                    <a:pt x="7254" y="2318"/>
                    <a:pt x="7254" y="2318"/>
                  </a:cubicBezTo>
                  <a:cubicBezTo>
                    <a:pt x="7254" y="2455"/>
                    <a:pt x="7254" y="2455"/>
                    <a:pt x="7254" y="2455"/>
                  </a:cubicBezTo>
                  <a:cubicBezTo>
                    <a:pt x="7254" y="2517"/>
                    <a:pt x="7218" y="2553"/>
                    <a:pt x="7161" y="2553"/>
                  </a:cubicBezTo>
                  <a:cubicBezTo>
                    <a:pt x="7104" y="2553"/>
                    <a:pt x="7068" y="2517"/>
                    <a:pt x="7068" y="2455"/>
                  </a:cubicBezTo>
                  <a:cubicBezTo>
                    <a:pt x="7068" y="1853"/>
                    <a:pt x="7068" y="1853"/>
                    <a:pt x="7068" y="1853"/>
                  </a:cubicBezTo>
                  <a:cubicBezTo>
                    <a:pt x="7068" y="1791"/>
                    <a:pt x="7104" y="1754"/>
                    <a:pt x="7161" y="1754"/>
                  </a:cubicBezTo>
                  <a:cubicBezTo>
                    <a:pt x="7218" y="1754"/>
                    <a:pt x="7254" y="1791"/>
                    <a:pt x="7254" y="1853"/>
                  </a:cubicBezTo>
                  <a:cubicBezTo>
                    <a:pt x="7254" y="1977"/>
                    <a:pt x="7254" y="1977"/>
                    <a:pt x="7254" y="1977"/>
                  </a:cubicBezTo>
                  <a:cubicBezTo>
                    <a:pt x="7439" y="1977"/>
                    <a:pt x="7439" y="1977"/>
                    <a:pt x="7439" y="1977"/>
                  </a:cubicBezTo>
                  <a:cubicBezTo>
                    <a:pt x="7439" y="1853"/>
                    <a:pt x="7439" y="1853"/>
                    <a:pt x="7439" y="1853"/>
                  </a:cubicBezTo>
                  <a:cubicBezTo>
                    <a:pt x="7439" y="1673"/>
                    <a:pt x="7315" y="1580"/>
                    <a:pt x="7161" y="1580"/>
                  </a:cubicBezTo>
                  <a:cubicBezTo>
                    <a:pt x="7006" y="1580"/>
                    <a:pt x="6883" y="1673"/>
                    <a:pt x="6883" y="1860"/>
                  </a:cubicBezTo>
                  <a:cubicBezTo>
                    <a:pt x="6883" y="2455"/>
                    <a:pt x="6883" y="2455"/>
                    <a:pt x="6883" y="2455"/>
                  </a:cubicBezTo>
                  <a:cubicBezTo>
                    <a:pt x="6883" y="2634"/>
                    <a:pt x="7006" y="2728"/>
                    <a:pt x="7161" y="2728"/>
                  </a:cubicBezTo>
                  <a:cubicBezTo>
                    <a:pt x="7315" y="2728"/>
                    <a:pt x="7439" y="2634"/>
                    <a:pt x="7439" y="2449"/>
                  </a:cubicBezTo>
                  <a:close/>
                  <a:moveTo>
                    <a:pt x="8191" y="2715"/>
                  </a:moveTo>
                  <a:cubicBezTo>
                    <a:pt x="8191" y="1593"/>
                    <a:pt x="8191" y="1593"/>
                    <a:pt x="8191" y="1593"/>
                  </a:cubicBezTo>
                  <a:cubicBezTo>
                    <a:pt x="8005" y="1593"/>
                    <a:pt x="8005" y="1593"/>
                    <a:pt x="8005" y="1593"/>
                  </a:cubicBezTo>
                  <a:cubicBezTo>
                    <a:pt x="8005" y="2058"/>
                    <a:pt x="8005" y="2058"/>
                    <a:pt x="8005" y="2058"/>
                  </a:cubicBezTo>
                  <a:cubicBezTo>
                    <a:pt x="7820" y="2058"/>
                    <a:pt x="7820" y="2058"/>
                    <a:pt x="7820" y="2058"/>
                  </a:cubicBezTo>
                  <a:cubicBezTo>
                    <a:pt x="7820" y="1593"/>
                    <a:pt x="7820" y="1593"/>
                    <a:pt x="7820" y="1593"/>
                  </a:cubicBezTo>
                  <a:cubicBezTo>
                    <a:pt x="7634" y="1593"/>
                    <a:pt x="7634" y="1593"/>
                    <a:pt x="7634" y="1593"/>
                  </a:cubicBezTo>
                  <a:cubicBezTo>
                    <a:pt x="7634" y="2715"/>
                    <a:pt x="7634" y="2715"/>
                    <a:pt x="7634" y="2715"/>
                  </a:cubicBezTo>
                  <a:cubicBezTo>
                    <a:pt x="7820" y="2715"/>
                    <a:pt x="7820" y="2715"/>
                    <a:pt x="7820" y="2715"/>
                  </a:cubicBezTo>
                  <a:cubicBezTo>
                    <a:pt x="7820" y="2231"/>
                    <a:pt x="7820" y="2231"/>
                    <a:pt x="7820" y="2231"/>
                  </a:cubicBezTo>
                  <a:cubicBezTo>
                    <a:pt x="8005" y="2231"/>
                    <a:pt x="8005" y="2231"/>
                    <a:pt x="8005" y="2231"/>
                  </a:cubicBezTo>
                  <a:cubicBezTo>
                    <a:pt x="8005" y="2715"/>
                    <a:pt x="8005" y="2715"/>
                    <a:pt x="8005" y="2715"/>
                  </a:cubicBezTo>
                  <a:lnTo>
                    <a:pt x="8191" y="2715"/>
                  </a:lnTo>
                  <a:close/>
                  <a:moveTo>
                    <a:pt x="8919" y="1759"/>
                  </a:moveTo>
                  <a:cubicBezTo>
                    <a:pt x="8919" y="1593"/>
                    <a:pt x="8919" y="1593"/>
                    <a:pt x="8919" y="1593"/>
                  </a:cubicBezTo>
                  <a:cubicBezTo>
                    <a:pt x="8311" y="1593"/>
                    <a:pt x="8311" y="1593"/>
                    <a:pt x="8311" y="1593"/>
                  </a:cubicBezTo>
                  <a:cubicBezTo>
                    <a:pt x="8311" y="1759"/>
                    <a:pt x="8311" y="1759"/>
                    <a:pt x="8311" y="1759"/>
                  </a:cubicBezTo>
                  <a:cubicBezTo>
                    <a:pt x="8522" y="1759"/>
                    <a:pt x="8522" y="1759"/>
                    <a:pt x="8522" y="1759"/>
                  </a:cubicBezTo>
                  <a:cubicBezTo>
                    <a:pt x="8522" y="2715"/>
                    <a:pt x="8522" y="2715"/>
                    <a:pt x="8522" y="2715"/>
                  </a:cubicBezTo>
                  <a:cubicBezTo>
                    <a:pt x="8708" y="2715"/>
                    <a:pt x="8708" y="2715"/>
                    <a:pt x="8708" y="2715"/>
                  </a:cubicBezTo>
                  <a:cubicBezTo>
                    <a:pt x="8708" y="1759"/>
                    <a:pt x="8708" y="1759"/>
                    <a:pt x="8708" y="1759"/>
                  </a:cubicBezTo>
                  <a:lnTo>
                    <a:pt x="8919" y="175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75" name="Group 8"/>
          <p:cNvGrpSpPr>
            <a:grpSpLocks noSelect="1" noChangeAspect="1"/>
          </p:cNvGrpSpPr>
          <p:nvPr userDrawn="1"/>
        </p:nvGrpSpPr>
        <p:grpSpPr bwMode="auto">
          <a:xfrm>
            <a:off x="2254147" y="6236736"/>
            <a:ext cx="440818" cy="183289"/>
            <a:chOff x="1737" y="3821"/>
            <a:chExt cx="577" cy="180"/>
          </a:xfrm>
        </p:grpSpPr>
        <p:sp>
          <p:nvSpPr>
            <p:cNvPr id="76" name="AutoShape 7"/>
            <p:cNvSpPr>
              <a:spLocks noSelect="1" noChangeAspect="1" noChangeArrowheads="1" noTextEdit="1"/>
            </p:cNvSpPr>
            <p:nvPr userDrawn="1"/>
          </p:nvSpPr>
          <p:spPr bwMode="auto">
            <a:xfrm>
              <a:off x="1737" y="3821"/>
              <a:ext cx="577"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77" name="Freeform 9"/>
            <p:cNvSpPr>
              <a:spLocks noSelect="1"/>
            </p:cNvSpPr>
            <p:nvPr userDrawn="1"/>
          </p:nvSpPr>
          <p:spPr bwMode="auto">
            <a:xfrm>
              <a:off x="1737" y="3821"/>
              <a:ext cx="577" cy="180"/>
            </a:xfrm>
            <a:custGeom>
              <a:avLst/>
              <a:gdLst>
                <a:gd name="T0" fmla="*/ 364 w 577"/>
                <a:gd name="T1" fmla="*/ 0 h 180"/>
                <a:gd name="T2" fmla="*/ 378 w 577"/>
                <a:gd name="T3" fmla="*/ 14 h 180"/>
                <a:gd name="T4" fmla="*/ 378 w 577"/>
                <a:gd name="T5" fmla="*/ 33 h 180"/>
                <a:gd name="T6" fmla="*/ 322 w 577"/>
                <a:gd name="T7" fmla="*/ 90 h 180"/>
                <a:gd name="T8" fmla="*/ 322 w 577"/>
                <a:gd name="T9" fmla="*/ 90 h 180"/>
                <a:gd name="T10" fmla="*/ 378 w 577"/>
                <a:gd name="T11" fmla="*/ 147 h 180"/>
                <a:gd name="T12" fmla="*/ 378 w 577"/>
                <a:gd name="T13" fmla="*/ 166 h 180"/>
                <a:gd name="T14" fmla="*/ 364 w 577"/>
                <a:gd name="T15" fmla="*/ 180 h 180"/>
                <a:gd name="T16" fmla="*/ 345 w 577"/>
                <a:gd name="T17" fmla="*/ 180 h 180"/>
                <a:gd name="T18" fmla="*/ 289 w 577"/>
                <a:gd name="T19" fmla="*/ 123 h 180"/>
                <a:gd name="T20" fmla="*/ 232 w 577"/>
                <a:gd name="T21" fmla="*/ 180 h 180"/>
                <a:gd name="T22" fmla="*/ 213 w 577"/>
                <a:gd name="T23" fmla="*/ 180 h 180"/>
                <a:gd name="T24" fmla="*/ 199 w 577"/>
                <a:gd name="T25" fmla="*/ 166 h 180"/>
                <a:gd name="T26" fmla="*/ 199 w 577"/>
                <a:gd name="T27" fmla="*/ 14 h 180"/>
                <a:gd name="T28" fmla="*/ 213 w 577"/>
                <a:gd name="T29" fmla="*/ 0 h 180"/>
                <a:gd name="T30" fmla="*/ 232 w 577"/>
                <a:gd name="T31" fmla="*/ 0 h 180"/>
                <a:gd name="T32" fmla="*/ 246 w 577"/>
                <a:gd name="T33" fmla="*/ 14 h 180"/>
                <a:gd name="T34" fmla="*/ 246 w 577"/>
                <a:gd name="T35" fmla="*/ 100 h 180"/>
                <a:gd name="T36" fmla="*/ 345 w 577"/>
                <a:gd name="T37" fmla="*/ 0 h 180"/>
                <a:gd name="T38" fmla="*/ 364 w 577"/>
                <a:gd name="T39" fmla="*/ 0 h 180"/>
                <a:gd name="T40" fmla="*/ 563 w 577"/>
                <a:gd name="T41" fmla="*/ 0 h 180"/>
                <a:gd name="T42" fmla="*/ 544 w 577"/>
                <a:gd name="T43" fmla="*/ 0 h 180"/>
                <a:gd name="T44" fmla="*/ 530 w 577"/>
                <a:gd name="T45" fmla="*/ 14 h 180"/>
                <a:gd name="T46" fmla="*/ 530 w 577"/>
                <a:gd name="T47" fmla="*/ 133 h 180"/>
                <a:gd name="T48" fmla="*/ 444 w 577"/>
                <a:gd name="T49" fmla="*/ 133 h 180"/>
                <a:gd name="T50" fmla="*/ 444 w 577"/>
                <a:gd name="T51" fmla="*/ 14 h 180"/>
                <a:gd name="T52" fmla="*/ 431 w 577"/>
                <a:gd name="T53" fmla="*/ 0 h 180"/>
                <a:gd name="T54" fmla="*/ 411 w 577"/>
                <a:gd name="T55" fmla="*/ 0 h 180"/>
                <a:gd name="T56" fmla="*/ 398 w 577"/>
                <a:gd name="T57" fmla="*/ 14 h 180"/>
                <a:gd name="T58" fmla="*/ 398 w 577"/>
                <a:gd name="T59" fmla="*/ 166 h 180"/>
                <a:gd name="T60" fmla="*/ 411 w 577"/>
                <a:gd name="T61" fmla="*/ 180 h 180"/>
                <a:gd name="T62" fmla="*/ 563 w 577"/>
                <a:gd name="T63" fmla="*/ 180 h 180"/>
                <a:gd name="T64" fmla="*/ 577 w 577"/>
                <a:gd name="T65" fmla="*/ 166 h 180"/>
                <a:gd name="T66" fmla="*/ 577 w 577"/>
                <a:gd name="T67" fmla="*/ 14 h 180"/>
                <a:gd name="T68" fmla="*/ 563 w 577"/>
                <a:gd name="T69" fmla="*/ 0 h 180"/>
                <a:gd name="T70" fmla="*/ 146 w 577"/>
                <a:gd name="T71" fmla="*/ 0 h 180"/>
                <a:gd name="T72" fmla="*/ 133 w 577"/>
                <a:gd name="T73" fmla="*/ 14 h 180"/>
                <a:gd name="T74" fmla="*/ 133 w 577"/>
                <a:gd name="T75" fmla="*/ 66 h 180"/>
                <a:gd name="T76" fmla="*/ 133 w 577"/>
                <a:gd name="T77" fmla="*/ 66 h 180"/>
                <a:gd name="T78" fmla="*/ 47 w 577"/>
                <a:gd name="T79" fmla="*/ 66 h 180"/>
                <a:gd name="T80" fmla="*/ 47 w 577"/>
                <a:gd name="T81" fmla="*/ 66 h 180"/>
                <a:gd name="T82" fmla="*/ 47 w 577"/>
                <a:gd name="T83" fmla="*/ 14 h 180"/>
                <a:gd name="T84" fmla="*/ 33 w 577"/>
                <a:gd name="T85" fmla="*/ 0 h 180"/>
                <a:gd name="T86" fmla="*/ 14 w 577"/>
                <a:gd name="T87" fmla="*/ 0 h 180"/>
                <a:gd name="T88" fmla="*/ 0 w 577"/>
                <a:gd name="T89" fmla="*/ 14 h 180"/>
                <a:gd name="T90" fmla="*/ 0 w 577"/>
                <a:gd name="T91" fmla="*/ 166 h 180"/>
                <a:gd name="T92" fmla="*/ 14 w 577"/>
                <a:gd name="T93" fmla="*/ 180 h 180"/>
                <a:gd name="T94" fmla="*/ 33 w 577"/>
                <a:gd name="T95" fmla="*/ 180 h 180"/>
                <a:gd name="T96" fmla="*/ 47 w 577"/>
                <a:gd name="T97" fmla="*/ 166 h 180"/>
                <a:gd name="T98" fmla="*/ 47 w 577"/>
                <a:gd name="T99" fmla="*/ 113 h 180"/>
                <a:gd name="T100" fmla="*/ 47 w 577"/>
                <a:gd name="T101" fmla="*/ 113 h 180"/>
                <a:gd name="T102" fmla="*/ 133 w 577"/>
                <a:gd name="T103" fmla="*/ 113 h 180"/>
                <a:gd name="T104" fmla="*/ 133 w 577"/>
                <a:gd name="T105" fmla="*/ 113 h 180"/>
                <a:gd name="T106" fmla="*/ 133 w 577"/>
                <a:gd name="T107" fmla="*/ 166 h 180"/>
                <a:gd name="T108" fmla="*/ 146 w 577"/>
                <a:gd name="T109" fmla="*/ 180 h 180"/>
                <a:gd name="T110" fmla="*/ 166 w 577"/>
                <a:gd name="T111" fmla="*/ 180 h 180"/>
                <a:gd name="T112" fmla="*/ 173 w 577"/>
                <a:gd name="T113" fmla="*/ 173 h 180"/>
                <a:gd name="T114" fmla="*/ 179 w 577"/>
                <a:gd name="T115" fmla="*/ 166 h 180"/>
                <a:gd name="T116" fmla="*/ 179 w 577"/>
                <a:gd name="T117" fmla="*/ 14 h 180"/>
                <a:gd name="T118" fmla="*/ 166 w 577"/>
                <a:gd name="T119" fmla="*/ 0 h 180"/>
                <a:gd name="T120" fmla="*/ 146 w 577"/>
                <a:gd name="T1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7" h="180">
                  <a:moveTo>
                    <a:pt x="364" y="0"/>
                  </a:moveTo>
                  <a:lnTo>
                    <a:pt x="378" y="14"/>
                  </a:lnTo>
                  <a:lnTo>
                    <a:pt x="378" y="33"/>
                  </a:lnTo>
                  <a:lnTo>
                    <a:pt x="322" y="90"/>
                  </a:lnTo>
                  <a:lnTo>
                    <a:pt x="322" y="90"/>
                  </a:lnTo>
                  <a:lnTo>
                    <a:pt x="378" y="147"/>
                  </a:lnTo>
                  <a:lnTo>
                    <a:pt x="378" y="166"/>
                  </a:lnTo>
                  <a:lnTo>
                    <a:pt x="364" y="180"/>
                  </a:lnTo>
                  <a:lnTo>
                    <a:pt x="345" y="180"/>
                  </a:lnTo>
                  <a:lnTo>
                    <a:pt x="289" y="123"/>
                  </a:lnTo>
                  <a:lnTo>
                    <a:pt x="232" y="180"/>
                  </a:lnTo>
                  <a:lnTo>
                    <a:pt x="213" y="180"/>
                  </a:lnTo>
                  <a:lnTo>
                    <a:pt x="199" y="166"/>
                  </a:lnTo>
                  <a:lnTo>
                    <a:pt x="199" y="14"/>
                  </a:lnTo>
                  <a:lnTo>
                    <a:pt x="213" y="0"/>
                  </a:lnTo>
                  <a:lnTo>
                    <a:pt x="232" y="0"/>
                  </a:lnTo>
                  <a:lnTo>
                    <a:pt x="246" y="14"/>
                  </a:lnTo>
                  <a:lnTo>
                    <a:pt x="246" y="100"/>
                  </a:lnTo>
                  <a:lnTo>
                    <a:pt x="345" y="0"/>
                  </a:lnTo>
                  <a:lnTo>
                    <a:pt x="364" y="0"/>
                  </a:lnTo>
                  <a:close/>
                  <a:moveTo>
                    <a:pt x="563" y="0"/>
                  </a:moveTo>
                  <a:lnTo>
                    <a:pt x="544" y="0"/>
                  </a:lnTo>
                  <a:lnTo>
                    <a:pt x="530" y="14"/>
                  </a:lnTo>
                  <a:lnTo>
                    <a:pt x="530" y="133"/>
                  </a:lnTo>
                  <a:lnTo>
                    <a:pt x="444" y="133"/>
                  </a:lnTo>
                  <a:lnTo>
                    <a:pt x="444" y="14"/>
                  </a:lnTo>
                  <a:lnTo>
                    <a:pt x="431" y="0"/>
                  </a:lnTo>
                  <a:lnTo>
                    <a:pt x="411" y="0"/>
                  </a:lnTo>
                  <a:lnTo>
                    <a:pt x="398" y="14"/>
                  </a:lnTo>
                  <a:lnTo>
                    <a:pt x="398" y="166"/>
                  </a:lnTo>
                  <a:lnTo>
                    <a:pt x="411" y="180"/>
                  </a:lnTo>
                  <a:lnTo>
                    <a:pt x="563" y="180"/>
                  </a:lnTo>
                  <a:lnTo>
                    <a:pt x="577" y="166"/>
                  </a:lnTo>
                  <a:lnTo>
                    <a:pt x="577" y="14"/>
                  </a:lnTo>
                  <a:lnTo>
                    <a:pt x="563" y="0"/>
                  </a:lnTo>
                  <a:close/>
                  <a:moveTo>
                    <a:pt x="146" y="0"/>
                  </a:moveTo>
                  <a:lnTo>
                    <a:pt x="133" y="14"/>
                  </a:lnTo>
                  <a:lnTo>
                    <a:pt x="133" y="66"/>
                  </a:lnTo>
                  <a:lnTo>
                    <a:pt x="133" y="66"/>
                  </a:lnTo>
                  <a:lnTo>
                    <a:pt x="47" y="66"/>
                  </a:lnTo>
                  <a:lnTo>
                    <a:pt x="47" y="66"/>
                  </a:lnTo>
                  <a:lnTo>
                    <a:pt x="47" y="14"/>
                  </a:lnTo>
                  <a:lnTo>
                    <a:pt x="33" y="0"/>
                  </a:lnTo>
                  <a:lnTo>
                    <a:pt x="14" y="0"/>
                  </a:lnTo>
                  <a:lnTo>
                    <a:pt x="0" y="14"/>
                  </a:lnTo>
                  <a:lnTo>
                    <a:pt x="0" y="166"/>
                  </a:lnTo>
                  <a:lnTo>
                    <a:pt x="14" y="180"/>
                  </a:lnTo>
                  <a:lnTo>
                    <a:pt x="33" y="180"/>
                  </a:lnTo>
                  <a:lnTo>
                    <a:pt x="47" y="166"/>
                  </a:lnTo>
                  <a:lnTo>
                    <a:pt x="47" y="113"/>
                  </a:lnTo>
                  <a:lnTo>
                    <a:pt x="47" y="113"/>
                  </a:lnTo>
                  <a:lnTo>
                    <a:pt x="133" y="113"/>
                  </a:lnTo>
                  <a:lnTo>
                    <a:pt x="133" y="113"/>
                  </a:lnTo>
                  <a:lnTo>
                    <a:pt x="133" y="166"/>
                  </a:lnTo>
                  <a:lnTo>
                    <a:pt x="146" y="180"/>
                  </a:lnTo>
                  <a:lnTo>
                    <a:pt x="166" y="180"/>
                  </a:lnTo>
                  <a:lnTo>
                    <a:pt x="173" y="173"/>
                  </a:lnTo>
                  <a:lnTo>
                    <a:pt x="179" y="166"/>
                  </a:lnTo>
                  <a:lnTo>
                    <a:pt x="179" y="14"/>
                  </a:lnTo>
                  <a:lnTo>
                    <a:pt x="166" y="0"/>
                  </a:lnTo>
                  <a:lnTo>
                    <a:pt x="14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78" name="Group 12"/>
          <p:cNvGrpSpPr>
            <a:grpSpLocks noSelect="1" noChangeAspect="1"/>
          </p:cNvGrpSpPr>
          <p:nvPr userDrawn="1"/>
        </p:nvGrpSpPr>
        <p:grpSpPr bwMode="auto">
          <a:xfrm>
            <a:off x="3893768" y="6108120"/>
            <a:ext cx="894395" cy="425320"/>
            <a:chOff x="2984" y="3732"/>
            <a:chExt cx="995" cy="355"/>
          </a:xfrm>
        </p:grpSpPr>
        <p:sp>
          <p:nvSpPr>
            <p:cNvPr id="79" name="AutoShape 11"/>
            <p:cNvSpPr>
              <a:spLocks noSelect="1" noChangeAspect="1" noChangeArrowheads="1" noTextEdit="1"/>
            </p:cNvSpPr>
            <p:nvPr userDrawn="1"/>
          </p:nvSpPr>
          <p:spPr bwMode="auto">
            <a:xfrm>
              <a:off x="2984" y="3732"/>
              <a:ext cx="995"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80" name="Freeform 13"/>
            <p:cNvSpPr>
              <a:spLocks noSelect="1"/>
            </p:cNvSpPr>
            <p:nvPr userDrawn="1"/>
          </p:nvSpPr>
          <p:spPr bwMode="auto">
            <a:xfrm>
              <a:off x="2982" y="3732"/>
              <a:ext cx="997" cy="355"/>
            </a:xfrm>
            <a:custGeom>
              <a:avLst/>
              <a:gdLst>
                <a:gd name="T0" fmla="*/ 2334 w 12779"/>
                <a:gd name="T1" fmla="*/ 3345 h 4540"/>
                <a:gd name="T2" fmla="*/ 2281 w 12779"/>
                <a:gd name="T3" fmla="*/ 1195 h 4540"/>
                <a:gd name="T4" fmla="*/ 1451 w 12779"/>
                <a:gd name="T5" fmla="*/ 1621 h 4540"/>
                <a:gd name="T6" fmla="*/ 3132 w 12779"/>
                <a:gd name="T7" fmla="*/ 1579 h 4540"/>
                <a:gd name="T8" fmla="*/ 4575 w 12779"/>
                <a:gd name="T9" fmla="*/ 2540 h 4540"/>
                <a:gd name="T10" fmla="*/ 3934 w 12779"/>
                <a:gd name="T11" fmla="*/ 3872 h 4540"/>
                <a:gd name="T12" fmla="*/ 2309 w 12779"/>
                <a:gd name="T13" fmla="*/ 3758 h 4540"/>
                <a:gd name="T14" fmla="*/ 684 w 12779"/>
                <a:gd name="T15" fmla="*/ 3873 h 4540"/>
                <a:gd name="T16" fmla="*/ 42 w 12779"/>
                <a:gd name="T17" fmla="*/ 2541 h 4540"/>
                <a:gd name="T18" fmla="*/ 1144 w 12779"/>
                <a:gd name="T19" fmla="*/ 1344 h 4540"/>
                <a:gd name="T20" fmla="*/ 2066 w 12779"/>
                <a:gd name="T21" fmla="*/ 1 h 4540"/>
                <a:gd name="T22" fmla="*/ 3507 w 12779"/>
                <a:gd name="T23" fmla="*/ 328 h 4540"/>
                <a:gd name="T24" fmla="*/ 3759 w 12779"/>
                <a:gd name="T25" fmla="*/ 1938 h 4540"/>
                <a:gd name="T26" fmla="*/ 3133 w 12779"/>
                <a:gd name="T27" fmla="*/ 1579 h 4540"/>
                <a:gd name="T28" fmla="*/ 2282 w 12779"/>
                <a:gd name="T29" fmla="*/ 1195 h 4540"/>
                <a:gd name="T30" fmla="*/ 587 w 12779"/>
                <a:gd name="T31" fmla="*/ 1501 h 4540"/>
                <a:gd name="T32" fmla="*/ 1484 w 12779"/>
                <a:gd name="T33" fmla="*/ 2961 h 4540"/>
                <a:gd name="T34" fmla="*/ 2779 w 12779"/>
                <a:gd name="T35" fmla="*/ 4095 h 4540"/>
                <a:gd name="T36" fmla="*/ 3362 w 12779"/>
                <a:gd name="T37" fmla="*/ 2484 h 4540"/>
                <a:gd name="T38" fmla="*/ 3165 w 12779"/>
                <a:gd name="T39" fmla="*/ 2920 h 4540"/>
                <a:gd name="T40" fmla="*/ 1656 w 12779"/>
                <a:gd name="T41" fmla="*/ 1661 h 4540"/>
                <a:gd name="T42" fmla="*/ 2600 w 12779"/>
                <a:gd name="T43" fmla="*/ 1661 h 4540"/>
                <a:gd name="T44" fmla="*/ 5697 w 12779"/>
                <a:gd name="T45" fmla="*/ 1847 h 4540"/>
                <a:gd name="T46" fmla="*/ 6216 w 12779"/>
                <a:gd name="T47" fmla="*/ 1847 h 4540"/>
                <a:gd name="T48" fmla="*/ 6856 w 12779"/>
                <a:gd name="T49" fmla="*/ 2455 h 4540"/>
                <a:gd name="T50" fmla="*/ 6369 w 12779"/>
                <a:gd name="T51" fmla="*/ 2727 h 4540"/>
                <a:gd name="T52" fmla="*/ 6666 w 12779"/>
                <a:gd name="T53" fmla="*/ 2372 h 4540"/>
                <a:gd name="T54" fmla="*/ 7124 w 12779"/>
                <a:gd name="T55" fmla="*/ 2028 h 4540"/>
                <a:gd name="T56" fmla="*/ 7032 w 12779"/>
                <a:gd name="T57" fmla="*/ 1847 h 4540"/>
                <a:gd name="T58" fmla="*/ 7452 w 12779"/>
                <a:gd name="T59" fmla="*/ 2299 h 4540"/>
                <a:gd name="T60" fmla="*/ 7661 w 12779"/>
                <a:gd name="T61" fmla="*/ 2288 h 4540"/>
                <a:gd name="T62" fmla="*/ 8731 w 12779"/>
                <a:gd name="T63" fmla="*/ 1847 h 4540"/>
                <a:gd name="T64" fmla="*/ 9250 w 12779"/>
                <a:gd name="T65" fmla="*/ 1847 h 4540"/>
                <a:gd name="T66" fmla="*/ 9443 w 12779"/>
                <a:gd name="T67" fmla="*/ 2089 h 4540"/>
                <a:gd name="T68" fmla="*/ 9498 w 12779"/>
                <a:gd name="T69" fmla="*/ 2685 h 4540"/>
                <a:gd name="T70" fmla="*/ 9638 w 12779"/>
                <a:gd name="T71" fmla="*/ 2466 h 4540"/>
                <a:gd name="T72" fmla="*/ 9638 w 12779"/>
                <a:gd name="T73" fmla="*/ 1915 h 4540"/>
                <a:gd name="T74" fmla="*/ 9895 w 12779"/>
                <a:gd name="T75" fmla="*/ 2299 h 4540"/>
                <a:gd name="T76" fmla="*/ 10233 w 12779"/>
                <a:gd name="T77" fmla="*/ 2260 h 4540"/>
                <a:gd name="T78" fmla="*/ 10951 w 12779"/>
                <a:gd name="T79" fmla="*/ 2393 h 4540"/>
                <a:gd name="T80" fmla="*/ 10916 w 12779"/>
                <a:gd name="T81" fmla="*/ 2699 h 4540"/>
                <a:gd name="T82" fmla="*/ 10767 w 12779"/>
                <a:gd name="T83" fmla="*/ 2335 h 4540"/>
                <a:gd name="T84" fmla="*/ 11519 w 12779"/>
                <a:gd name="T85" fmla="*/ 2248 h 4540"/>
                <a:gd name="T86" fmla="*/ 11549 w 12779"/>
                <a:gd name="T87" fmla="*/ 2710 h 4540"/>
                <a:gd name="T88" fmla="*/ 12041 w 12779"/>
                <a:gd name="T89" fmla="*/ 2074 h 4540"/>
                <a:gd name="T90" fmla="*/ 11658 w 12779"/>
                <a:gd name="T91" fmla="*/ 1799 h 4540"/>
                <a:gd name="T92" fmla="*/ 11962 w 12779"/>
                <a:gd name="T93" fmla="*/ 2235 h 4540"/>
                <a:gd name="T94" fmla="*/ 12041 w 12779"/>
                <a:gd name="T95" fmla="*/ 2074 h 4540"/>
                <a:gd name="T96" fmla="*/ 12443 w 12779"/>
                <a:gd name="T97" fmla="*/ 1968 h 4540"/>
                <a:gd name="T98" fmla="*/ 12443 w 12779"/>
                <a:gd name="T99" fmla="*/ 2496 h 4540"/>
                <a:gd name="T100" fmla="*/ 12715 w 12779"/>
                <a:gd name="T101" fmla="*/ 2578 h 4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79" h="4540">
                  <a:moveTo>
                    <a:pt x="2334" y="3345"/>
                  </a:moveTo>
                  <a:cubicBezTo>
                    <a:pt x="2335" y="3345"/>
                    <a:pt x="2335" y="3345"/>
                    <a:pt x="2335" y="3345"/>
                  </a:cubicBezTo>
                  <a:cubicBezTo>
                    <a:pt x="2335" y="3345"/>
                    <a:pt x="2335" y="3345"/>
                    <a:pt x="2335" y="3345"/>
                  </a:cubicBezTo>
                  <a:cubicBezTo>
                    <a:pt x="2335" y="3345"/>
                    <a:pt x="2335" y="3345"/>
                    <a:pt x="2335" y="3345"/>
                  </a:cubicBezTo>
                  <a:lnTo>
                    <a:pt x="2334" y="3345"/>
                  </a:lnTo>
                  <a:close/>
                  <a:moveTo>
                    <a:pt x="2281" y="1195"/>
                  </a:moveTo>
                  <a:cubicBezTo>
                    <a:pt x="2281" y="1195"/>
                    <a:pt x="2281" y="1195"/>
                    <a:pt x="2281" y="1195"/>
                  </a:cubicBezTo>
                  <a:cubicBezTo>
                    <a:pt x="2281" y="1195"/>
                    <a:pt x="2281" y="1195"/>
                    <a:pt x="2281" y="1195"/>
                  </a:cubicBezTo>
                  <a:cubicBezTo>
                    <a:pt x="2281" y="1195"/>
                    <a:pt x="2282" y="1195"/>
                    <a:pt x="2282" y="1195"/>
                  </a:cubicBezTo>
                  <a:lnTo>
                    <a:pt x="2281" y="1195"/>
                  </a:lnTo>
                  <a:close/>
                  <a:moveTo>
                    <a:pt x="1484" y="2961"/>
                  </a:moveTo>
                  <a:cubicBezTo>
                    <a:pt x="1484" y="2961"/>
                    <a:pt x="1484" y="2961"/>
                    <a:pt x="1484" y="2961"/>
                  </a:cubicBezTo>
                  <a:cubicBezTo>
                    <a:pt x="1485" y="2962"/>
                    <a:pt x="1485" y="2962"/>
                    <a:pt x="1485" y="2962"/>
                  </a:cubicBezTo>
                  <a:cubicBezTo>
                    <a:pt x="1485" y="2961"/>
                    <a:pt x="1484" y="2961"/>
                    <a:pt x="1484" y="2961"/>
                  </a:cubicBezTo>
                  <a:close/>
                  <a:moveTo>
                    <a:pt x="1451" y="1621"/>
                  </a:moveTo>
                  <a:cubicBezTo>
                    <a:pt x="1451" y="1621"/>
                    <a:pt x="1451" y="1621"/>
                    <a:pt x="1451" y="1621"/>
                  </a:cubicBezTo>
                  <a:cubicBezTo>
                    <a:pt x="1451" y="1621"/>
                    <a:pt x="1451" y="1621"/>
                    <a:pt x="1452" y="1620"/>
                  </a:cubicBezTo>
                  <a:cubicBezTo>
                    <a:pt x="1451" y="1621"/>
                    <a:pt x="1451" y="1621"/>
                    <a:pt x="1451" y="1621"/>
                  </a:cubicBezTo>
                  <a:close/>
                  <a:moveTo>
                    <a:pt x="3133" y="1579"/>
                  </a:moveTo>
                  <a:cubicBezTo>
                    <a:pt x="3132" y="1579"/>
                    <a:pt x="3132" y="1579"/>
                    <a:pt x="3132" y="1579"/>
                  </a:cubicBezTo>
                  <a:cubicBezTo>
                    <a:pt x="3132" y="1579"/>
                    <a:pt x="3133" y="1580"/>
                    <a:pt x="3133" y="1580"/>
                  </a:cubicBezTo>
                  <a:cubicBezTo>
                    <a:pt x="3133" y="1579"/>
                    <a:pt x="3133" y="1579"/>
                    <a:pt x="3133" y="1579"/>
                  </a:cubicBezTo>
                  <a:cubicBezTo>
                    <a:pt x="3133" y="1579"/>
                    <a:pt x="3133" y="1579"/>
                    <a:pt x="3133" y="1579"/>
                  </a:cubicBezTo>
                  <a:close/>
                  <a:moveTo>
                    <a:pt x="4574" y="1997"/>
                  </a:moveTo>
                  <a:cubicBezTo>
                    <a:pt x="4617" y="2307"/>
                    <a:pt x="4575" y="2540"/>
                    <a:pt x="4575" y="2540"/>
                  </a:cubicBezTo>
                  <a:cubicBezTo>
                    <a:pt x="3759" y="2600"/>
                    <a:pt x="3759" y="2600"/>
                    <a:pt x="3759" y="2600"/>
                  </a:cubicBezTo>
                  <a:cubicBezTo>
                    <a:pt x="4468" y="3007"/>
                    <a:pt x="4468" y="3007"/>
                    <a:pt x="4468" y="3007"/>
                  </a:cubicBezTo>
                  <a:cubicBezTo>
                    <a:pt x="4372" y="3306"/>
                    <a:pt x="4233" y="3497"/>
                    <a:pt x="4233" y="3497"/>
                  </a:cubicBezTo>
                  <a:cubicBezTo>
                    <a:pt x="3472" y="3197"/>
                    <a:pt x="3472" y="3197"/>
                    <a:pt x="3472" y="3197"/>
                  </a:cubicBezTo>
                  <a:cubicBezTo>
                    <a:pt x="3934" y="3872"/>
                    <a:pt x="3934" y="3872"/>
                    <a:pt x="3934" y="3872"/>
                  </a:cubicBezTo>
                  <a:cubicBezTo>
                    <a:pt x="3718" y="4099"/>
                    <a:pt x="3510" y="4210"/>
                    <a:pt x="3510" y="4210"/>
                  </a:cubicBezTo>
                  <a:cubicBezTo>
                    <a:pt x="2955" y="3610"/>
                    <a:pt x="2955" y="3610"/>
                    <a:pt x="2955" y="3610"/>
                  </a:cubicBezTo>
                  <a:cubicBezTo>
                    <a:pt x="3078" y="4419"/>
                    <a:pt x="3078" y="4419"/>
                    <a:pt x="3078" y="4419"/>
                  </a:cubicBezTo>
                  <a:cubicBezTo>
                    <a:pt x="2785" y="4529"/>
                    <a:pt x="2549" y="4540"/>
                    <a:pt x="2549" y="4540"/>
                  </a:cubicBezTo>
                  <a:cubicBezTo>
                    <a:pt x="2309" y="3758"/>
                    <a:pt x="2309" y="3758"/>
                    <a:pt x="2309" y="3758"/>
                  </a:cubicBezTo>
                  <a:cubicBezTo>
                    <a:pt x="2069" y="4540"/>
                    <a:pt x="2069" y="4540"/>
                    <a:pt x="2069" y="4540"/>
                  </a:cubicBezTo>
                  <a:cubicBezTo>
                    <a:pt x="1757" y="4512"/>
                    <a:pt x="1540" y="4419"/>
                    <a:pt x="1540" y="4419"/>
                  </a:cubicBezTo>
                  <a:cubicBezTo>
                    <a:pt x="1663" y="3611"/>
                    <a:pt x="1663" y="3611"/>
                    <a:pt x="1663" y="3611"/>
                  </a:cubicBezTo>
                  <a:cubicBezTo>
                    <a:pt x="1108" y="4211"/>
                    <a:pt x="1108" y="4211"/>
                    <a:pt x="1108" y="4211"/>
                  </a:cubicBezTo>
                  <a:cubicBezTo>
                    <a:pt x="839" y="4051"/>
                    <a:pt x="684" y="3873"/>
                    <a:pt x="684" y="3873"/>
                  </a:cubicBezTo>
                  <a:cubicBezTo>
                    <a:pt x="1145" y="3198"/>
                    <a:pt x="1145" y="3198"/>
                    <a:pt x="1145" y="3198"/>
                  </a:cubicBezTo>
                  <a:cubicBezTo>
                    <a:pt x="385" y="3498"/>
                    <a:pt x="385" y="3498"/>
                    <a:pt x="385" y="3498"/>
                  </a:cubicBezTo>
                  <a:cubicBezTo>
                    <a:pt x="212" y="3237"/>
                    <a:pt x="149" y="3009"/>
                    <a:pt x="149" y="3009"/>
                  </a:cubicBezTo>
                  <a:cubicBezTo>
                    <a:pt x="858" y="2601"/>
                    <a:pt x="858" y="2601"/>
                    <a:pt x="858" y="2601"/>
                  </a:cubicBezTo>
                  <a:cubicBezTo>
                    <a:pt x="42" y="2541"/>
                    <a:pt x="42" y="2541"/>
                    <a:pt x="42" y="2541"/>
                  </a:cubicBezTo>
                  <a:cubicBezTo>
                    <a:pt x="0" y="2231"/>
                    <a:pt x="42" y="1999"/>
                    <a:pt x="42" y="1999"/>
                  </a:cubicBezTo>
                  <a:cubicBezTo>
                    <a:pt x="854" y="1939"/>
                    <a:pt x="854" y="1939"/>
                    <a:pt x="854" y="1939"/>
                  </a:cubicBezTo>
                  <a:cubicBezTo>
                    <a:pt x="148" y="1534"/>
                    <a:pt x="148" y="1534"/>
                    <a:pt x="148" y="1534"/>
                  </a:cubicBezTo>
                  <a:cubicBezTo>
                    <a:pt x="244" y="1236"/>
                    <a:pt x="383" y="1045"/>
                    <a:pt x="383" y="1045"/>
                  </a:cubicBezTo>
                  <a:cubicBezTo>
                    <a:pt x="1144" y="1344"/>
                    <a:pt x="1144" y="1344"/>
                    <a:pt x="1144" y="1344"/>
                  </a:cubicBezTo>
                  <a:cubicBezTo>
                    <a:pt x="681" y="669"/>
                    <a:pt x="681" y="669"/>
                    <a:pt x="681" y="669"/>
                  </a:cubicBezTo>
                  <a:cubicBezTo>
                    <a:pt x="897" y="442"/>
                    <a:pt x="1105" y="330"/>
                    <a:pt x="1105" y="330"/>
                  </a:cubicBezTo>
                  <a:cubicBezTo>
                    <a:pt x="1661" y="930"/>
                    <a:pt x="1661" y="930"/>
                    <a:pt x="1661" y="930"/>
                  </a:cubicBezTo>
                  <a:cubicBezTo>
                    <a:pt x="1537" y="122"/>
                    <a:pt x="1537" y="122"/>
                    <a:pt x="1537" y="122"/>
                  </a:cubicBezTo>
                  <a:cubicBezTo>
                    <a:pt x="1830" y="11"/>
                    <a:pt x="2066" y="1"/>
                    <a:pt x="2066" y="1"/>
                  </a:cubicBezTo>
                  <a:cubicBezTo>
                    <a:pt x="2307" y="782"/>
                    <a:pt x="2307" y="782"/>
                    <a:pt x="2307" y="782"/>
                  </a:cubicBezTo>
                  <a:cubicBezTo>
                    <a:pt x="2546" y="0"/>
                    <a:pt x="2546" y="0"/>
                    <a:pt x="2546" y="0"/>
                  </a:cubicBezTo>
                  <a:cubicBezTo>
                    <a:pt x="2858" y="27"/>
                    <a:pt x="3075" y="120"/>
                    <a:pt x="3075" y="120"/>
                  </a:cubicBezTo>
                  <a:cubicBezTo>
                    <a:pt x="2953" y="929"/>
                    <a:pt x="2953" y="929"/>
                    <a:pt x="2953" y="929"/>
                  </a:cubicBezTo>
                  <a:cubicBezTo>
                    <a:pt x="3507" y="328"/>
                    <a:pt x="3507" y="328"/>
                    <a:pt x="3507" y="328"/>
                  </a:cubicBezTo>
                  <a:cubicBezTo>
                    <a:pt x="3777" y="488"/>
                    <a:pt x="3932" y="666"/>
                    <a:pt x="3932" y="666"/>
                  </a:cubicBezTo>
                  <a:cubicBezTo>
                    <a:pt x="3471" y="1341"/>
                    <a:pt x="3471" y="1341"/>
                    <a:pt x="3471" y="1341"/>
                  </a:cubicBezTo>
                  <a:cubicBezTo>
                    <a:pt x="4231" y="1041"/>
                    <a:pt x="4231" y="1041"/>
                    <a:pt x="4231" y="1041"/>
                  </a:cubicBezTo>
                  <a:cubicBezTo>
                    <a:pt x="4404" y="1302"/>
                    <a:pt x="4467" y="1530"/>
                    <a:pt x="4467" y="1530"/>
                  </a:cubicBezTo>
                  <a:cubicBezTo>
                    <a:pt x="3759" y="1938"/>
                    <a:pt x="3759" y="1938"/>
                    <a:pt x="3759" y="1938"/>
                  </a:cubicBezTo>
                  <a:lnTo>
                    <a:pt x="4574" y="1997"/>
                  </a:lnTo>
                  <a:close/>
                  <a:moveTo>
                    <a:pt x="4193" y="2217"/>
                  </a:moveTo>
                  <a:cubicBezTo>
                    <a:pt x="3932" y="2300"/>
                    <a:pt x="3663" y="2052"/>
                    <a:pt x="3351" y="2005"/>
                  </a:cubicBezTo>
                  <a:cubicBezTo>
                    <a:pt x="3538" y="1767"/>
                    <a:pt x="3911" y="1690"/>
                    <a:pt x="3983" y="1405"/>
                  </a:cubicBezTo>
                  <a:cubicBezTo>
                    <a:pt x="3785" y="1593"/>
                    <a:pt x="3434" y="1486"/>
                    <a:pt x="3133" y="1579"/>
                  </a:cubicBezTo>
                  <a:cubicBezTo>
                    <a:pt x="3198" y="1283"/>
                    <a:pt x="3501" y="1052"/>
                    <a:pt x="3442" y="764"/>
                  </a:cubicBezTo>
                  <a:cubicBezTo>
                    <a:pt x="3345" y="1020"/>
                    <a:pt x="2982" y="1075"/>
                    <a:pt x="2752" y="1290"/>
                  </a:cubicBezTo>
                  <a:cubicBezTo>
                    <a:pt x="2751" y="1290"/>
                    <a:pt x="2751" y="1290"/>
                    <a:pt x="2751" y="1290"/>
                  </a:cubicBezTo>
                  <a:cubicBezTo>
                    <a:pt x="2681" y="995"/>
                    <a:pt x="2853" y="655"/>
                    <a:pt x="2675" y="421"/>
                  </a:cubicBezTo>
                  <a:cubicBezTo>
                    <a:pt x="2698" y="693"/>
                    <a:pt x="2396" y="901"/>
                    <a:pt x="2282" y="1195"/>
                  </a:cubicBezTo>
                  <a:cubicBezTo>
                    <a:pt x="2091" y="959"/>
                    <a:pt x="2098" y="579"/>
                    <a:pt x="1836" y="445"/>
                  </a:cubicBezTo>
                  <a:cubicBezTo>
                    <a:pt x="1975" y="680"/>
                    <a:pt x="1793" y="999"/>
                    <a:pt x="1818" y="1313"/>
                  </a:cubicBezTo>
                  <a:cubicBezTo>
                    <a:pt x="1544" y="1184"/>
                    <a:pt x="1385" y="837"/>
                    <a:pt x="1091" y="831"/>
                  </a:cubicBezTo>
                  <a:cubicBezTo>
                    <a:pt x="1319" y="982"/>
                    <a:pt x="1293" y="1348"/>
                    <a:pt x="1451" y="1621"/>
                  </a:cubicBezTo>
                  <a:cubicBezTo>
                    <a:pt x="1148" y="1623"/>
                    <a:pt x="855" y="1380"/>
                    <a:pt x="587" y="1501"/>
                  </a:cubicBezTo>
                  <a:cubicBezTo>
                    <a:pt x="858" y="1539"/>
                    <a:pt x="993" y="1880"/>
                    <a:pt x="1254" y="2057"/>
                  </a:cubicBezTo>
                  <a:cubicBezTo>
                    <a:pt x="982" y="2190"/>
                    <a:pt x="613" y="2098"/>
                    <a:pt x="424" y="2324"/>
                  </a:cubicBezTo>
                  <a:cubicBezTo>
                    <a:pt x="684" y="2241"/>
                    <a:pt x="954" y="2489"/>
                    <a:pt x="1266" y="2535"/>
                  </a:cubicBezTo>
                  <a:cubicBezTo>
                    <a:pt x="1079" y="2774"/>
                    <a:pt x="706" y="2851"/>
                    <a:pt x="634" y="3136"/>
                  </a:cubicBezTo>
                  <a:cubicBezTo>
                    <a:pt x="832" y="2948"/>
                    <a:pt x="1183" y="3055"/>
                    <a:pt x="1484" y="2961"/>
                  </a:cubicBezTo>
                  <a:cubicBezTo>
                    <a:pt x="1419" y="3257"/>
                    <a:pt x="1117" y="3488"/>
                    <a:pt x="1175" y="3777"/>
                  </a:cubicBezTo>
                  <a:cubicBezTo>
                    <a:pt x="1273" y="3521"/>
                    <a:pt x="1635" y="3465"/>
                    <a:pt x="1866" y="3250"/>
                  </a:cubicBezTo>
                  <a:cubicBezTo>
                    <a:pt x="1935" y="3545"/>
                    <a:pt x="1763" y="3885"/>
                    <a:pt x="1941" y="4119"/>
                  </a:cubicBezTo>
                  <a:cubicBezTo>
                    <a:pt x="1918" y="3847"/>
                    <a:pt x="2220" y="3639"/>
                    <a:pt x="2335" y="3345"/>
                  </a:cubicBezTo>
                  <a:cubicBezTo>
                    <a:pt x="2525" y="3581"/>
                    <a:pt x="2517" y="3961"/>
                    <a:pt x="2779" y="4095"/>
                  </a:cubicBezTo>
                  <a:cubicBezTo>
                    <a:pt x="2640" y="3860"/>
                    <a:pt x="2823" y="3542"/>
                    <a:pt x="2798" y="3227"/>
                  </a:cubicBezTo>
                  <a:cubicBezTo>
                    <a:pt x="3073" y="3357"/>
                    <a:pt x="3231" y="3703"/>
                    <a:pt x="3525" y="3710"/>
                  </a:cubicBezTo>
                  <a:cubicBezTo>
                    <a:pt x="3297" y="3559"/>
                    <a:pt x="3324" y="3193"/>
                    <a:pt x="3165" y="2920"/>
                  </a:cubicBezTo>
                  <a:cubicBezTo>
                    <a:pt x="3468" y="2918"/>
                    <a:pt x="3761" y="3161"/>
                    <a:pt x="4029" y="3040"/>
                  </a:cubicBezTo>
                  <a:cubicBezTo>
                    <a:pt x="3758" y="3002"/>
                    <a:pt x="3623" y="2661"/>
                    <a:pt x="3362" y="2484"/>
                  </a:cubicBezTo>
                  <a:cubicBezTo>
                    <a:pt x="3635" y="2350"/>
                    <a:pt x="4004" y="2443"/>
                    <a:pt x="4193" y="2217"/>
                  </a:cubicBezTo>
                  <a:close/>
                  <a:moveTo>
                    <a:pt x="3165" y="2920"/>
                  </a:moveTo>
                  <a:cubicBezTo>
                    <a:pt x="3165" y="2920"/>
                    <a:pt x="3165" y="2920"/>
                    <a:pt x="3165" y="2920"/>
                  </a:cubicBezTo>
                  <a:cubicBezTo>
                    <a:pt x="3166" y="2919"/>
                    <a:pt x="3166" y="2919"/>
                    <a:pt x="3166" y="2919"/>
                  </a:cubicBezTo>
                  <a:cubicBezTo>
                    <a:pt x="3165" y="2919"/>
                    <a:pt x="3165" y="2920"/>
                    <a:pt x="3165" y="2920"/>
                  </a:cubicBezTo>
                  <a:close/>
                  <a:moveTo>
                    <a:pt x="2600" y="2451"/>
                  </a:moveTo>
                  <a:cubicBezTo>
                    <a:pt x="2600" y="2736"/>
                    <a:pt x="2497" y="2870"/>
                    <a:pt x="2308" y="2871"/>
                  </a:cubicBezTo>
                  <a:cubicBezTo>
                    <a:pt x="2120" y="2870"/>
                    <a:pt x="2016" y="2736"/>
                    <a:pt x="2016" y="2451"/>
                  </a:cubicBezTo>
                  <a:cubicBezTo>
                    <a:pt x="2016" y="1661"/>
                    <a:pt x="2016" y="1661"/>
                    <a:pt x="2016" y="1661"/>
                  </a:cubicBezTo>
                  <a:cubicBezTo>
                    <a:pt x="1656" y="1661"/>
                    <a:pt x="1656" y="1661"/>
                    <a:pt x="1656" y="1661"/>
                  </a:cubicBezTo>
                  <a:cubicBezTo>
                    <a:pt x="1656" y="2430"/>
                    <a:pt x="1656" y="2430"/>
                    <a:pt x="1656" y="2430"/>
                  </a:cubicBezTo>
                  <a:cubicBezTo>
                    <a:pt x="1656" y="2920"/>
                    <a:pt x="1899" y="3157"/>
                    <a:pt x="2308" y="3162"/>
                  </a:cubicBezTo>
                  <a:cubicBezTo>
                    <a:pt x="2718" y="3157"/>
                    <a:pt x="2961" y="2920"/>
                    <a:pt x="2961" y="2430"/>
                  </a:cubicBezTo>
                  <a:cubicBezTo>
                    <a:pt x="2961" y="1661"/>
                    <a:pt x="2961" y="1661"/>
                    <a:pt x="2961" y="1661"/>
                  </a:cubicBezTo>
                  <a:cubicBezTo>
                    <a:pt x="2600" y="1661"/>
                    <a:pt x="2600" y="1661"/>
                    <a:pt x="2600" y="1661"/>
                  </a:cubicBezTo>
                  <a:lnTo>
                    <a:pt x="2600" y="2451"/>
                  </a:lnTo>
                  <a:close/>
                  <a:moveTo>
                    <a:pt x="6018" y="2352"/>
                  </a:moveTo>
                  <a:cubicBezTo>
                    <a:pt x="6018" y="2509"/>
                    <a:pt x="5960" y="2582"/>
                    <a:pt x="5856" y="2582"/>
                  </a:cubicBezTo>
                  <a:cubicBezTo>
                    <a:pt x="5755" y="2582"/>
                    <a:pt x="5697" y="2505"/>
                    <a:pt x="5697" y="2352"/>
                  </a:cubicBezTo>
                  <a:cubicBezTo>
                    <a:pt x="5697" y="1847"/>
                    <a:pt x="5697" y="1847"/>
                    <a:pt x="5697" y="1847"/>
                  </a:cubicBezTo>
                  <a:cubicBezTo>
                    <a:pt x="5498" y="1847"/>
                    <a:pt x="5498" y="1847"/>
                    <a:pt x="5498" y="1847"/>
                  </a:cubicBezTo>
                  <a:cubicBezTo>
                    <a:pt x="5498" y="2338"/>
                    <a:pt x="5498" y="2338"/>
                    <a:pt x="5498" y="2338"/>
                  </a:cubicBezTo>
                  <a:cubicBezTo>
                    <a:pt x="5498" y="2617"/>
                    <a:pt x="5628" y="2741"/>
                    <a:pt x="5849" y="2741"/>
                  </a:cubicBezTo>
                  <a:cubicBezTo>
                    <a:pt x="6079" y="2741"/>
                    <a:pt x="6216" y="2612"/>
                    <a:pt x="6216" y="2340"/>
                  </a:cubicBezTo>
                  <a:cubicBezTo>
                    <a:pt x="6216" y="1847"/>
                    <a:pt x="6216" y="1847"/>
                    <a:pt x="6216" y="1847"/>
                  </a:cubicBezTo>
                  <a:cubicBezTo>
                    <a:pt x="6018" y="1847"/>
                    <a:pt x="6018" y="1847"/>
                    <a:pt x="6018" y="1847"/>
                  </a:cubicBezTo>
                  <a:lnTo>
                    <a:pt x="6018" y="2352"/>
                  </a:lnTo>
                  <a:close/>
                  <a:moveTo>
                    <a:pt x="7032" y="1847"/>
                  </a:moveTo>
                  <a:cubicBezTo>
                    <a:pt x="6939" y="2139"/>
                    <a:pt x="6939" y="2139"/>
                    <a:pt x="6939" y="2139"/>
                  </a:cubicBezTo>
                  <a:cubicBezTo>
                    <a:pt x="6909" y="2237"/>
                    <a:pt x="6879" y="2353"/>
                    <a:pt x="6856" y="2455"/>
                  </a:cubicBezTo>
                  <a:cubicBezTo>
                    <a:pt x="6850" y="2455"/>
                    <a:pt x="6850" y="2455"/>
                    <a:pt x="6850" y="2455"/>
                  </a:cubicBezTo>
                  <a:cubicBezTo>
                    <a:pt x="6831" y="2352"/>
                    <a:pt x="6805" y="2243"/>
                    <a:pt x="6776" y="2141"/>
                  </a:cubicBezTo>
                  <a:cubicBezTo>
                    <a:pt x="6690" y="1847"/>
                    <a:pt x="6690" y="1847"/>
                    <a:pt x="6690" y="1847"/>
                  </a:cubicBezTo>
                  <a:cubicBezTo>
                    <a:pt x="6425" y="1847"/>
                    <a:pt x="6425" y="1847"/>
                    <a:pt x="6425" y="1847"/>
                  </a:cubicBezTo>
                  <a:cubicBezTo>
                    <a:pt x="6369" y="2727"/>
                    <a:pt x="6369" y="2727"/>
                    <a:pt x="6369" y="2727"/>
                  </a:cubicBezTo>
                  <a:cubicBezTo>
                    <a:pt x="6553" y="2727"/>
                    <a:pt x="6553" y="2727"/>
                    <a:pt x="6553" y="2727"/>
                  </a:cubicBezTo>
                  <a:cubicBezTo>
                    <a:pt x="6570" y="2393"/>
                    <a:pt x="6570" y="2393"/>
                    <a:pt x="6570" y="2393"/>
                  </a:cubicBezTo>
                  <a:cubicBezTo>
                    <a:pt x="6575" y="2283"/>
                    <a:pt x="6580" y="2147"/>
                    <a:pt x="6584" y="2028"/>
                  </a:cubicBezTo>
                  <a:cubicBezTo>
                    <a:pt x="6587" y="2028"/>
                    <a:pt x="6587" y="2028"/>
                    <a:pt x="6587" y="2028"/>
                  </a:cubicBezTo>
                  <a:cubicBezTo>
                    <a:pt x="6609" y="2145"/>
                    <a:pt x="6638" y="2269"/>
                    <a:pt x="6666" y="2372"/>
                  </a:cubicBezTo>
                  <a:cubicBezTo>
                    <a:pt x="6760" y="2712"/>
                    <a:pt x="6760" y="2712"/>
                    <a:pt x="6760" y="2712"/>
                  </a:cubicBezTo>
                  <a:cubicBezTo>
                    <a:pt x="6916" y="2712"/>
                    <a:pt x="6916" y="2712"/>
                    <a:pt x="6916" y="2712"/>
                  </a:cubicBezTo>
                  <a:cubicBezTo>
                    <a:pt x="7023" y="2369"/>
                    <a:pt x="7023" y="2369"/>
                    <a:pt x="7023" y="2369"/>
                  </a:cubicBezTo>
                  <a:cubicBezTo>
                    <a:pt x="7057" y="2266"/>
                    <a:pt x="7093" y="2141"/>
                    <a:pt x="7122" y="2028"/>
                  </a:cubicBezTo>
                  <a:cubicBezTo>
                    <a:pt x="7124" y="2028"/>
                    <a:pt x="7124" y="2028"/>
                    <a:pt x="7124" y="2028"/>
                  </a:cubicBezTo>
                  <a:cubicBezTo>
                    <a:pt x="7124" y="2158"/>
                    <a:pt x="7128" y="2284"/>
                    <a:pt x="7132" y="2390"/>
                  </a:cubicBezTo>
                  <a:cubicBezTo>
                    <a:pt x="7147" y="2727"/>
                    <a:pt x="7147" y="2727"/>
                    <a:pt x="7147" y="2727"/>
                  </a:cubicBezTo>
                  <a:cubicBezTo>
                    <a:pt x="7340" y="2727"/>
                    <a:pt x="7340" y="2727"/>
                    <a:pt x="7340" y="2727"/>
                  </a:cubicBezTo>
                  <a:cubicBezTo>
                    <a:pt x="7293" y="1847"/>
                    <a:pt x="7293" y="1847"/>
                    <a:pt x="7293" y="1847"/>
                  </a:cubicBezTo>
                  <a:lnTo>
                    <a:pt x="7032" y="1847"/>
                  </a:lnTo>
                  <a:close/>
                  <a:moveTo>
                    <a:pt x="7940" y="1997"/>
                  </a:moveTo>
                  <a:cubicBezTo>
                    <a:pt x="8012" y="1997"/>
                    <a:pt x="8068" y="2013"/>
                    <a:pt x="8107" y="2030"/>
                  </a:cubicBezTo>
                  <a:cubicBezTo>
                    <a:pt x="8149" y="1872"/>
                    <a:pt x="8149" y="1872"/>
                    <a:pt x="8149" y="1872"/>
                  </a:cubicBezTo>
                  <a:cubicBezTo>
                    <a:pt x="8114" y="1855"/>
                    <a:pt x="8035" y="1834"/>
                    <a:pt x="7932" y="1834"/>
                  </a:cubicBezTo>
                  <a:cubicBezTo>
                    <a:pt x="7666" y="1834"/>
                    <a:pt x="7452" y="2000"/>
                    <a:pt x="7452" y="2299"/>
                  </a:cubicBezTo>
                  <a:cubicBezTo>
                    <a:pt x="7452" y="2549"/>
                    <a:pt x="7609" y="2740"/>
                    <a:pt x="7913" y="2740"/>
                  </a:cubicBezTo>
                  <a:cubicBezTo>
                    <a:pt x="8018" y="2740"/>
                    <a:pt x="8102" y="2719"/>
                    <a:pt x="8137" y="2702"/>
                  </a:cubicBezTo>
                  <a:cubicBezTo>
                    <a:pt x="8108" y="2545"/>
                    <a:pt x="8108" y="2545"/>
                    <a:pt x="8108" y="2545"/>
                  </a:cubicBezTo>
                  <a:cubicBezTo>
                    <a:pt x="8068" y="2562"/>
                    <a:pt x="8003" y="2574"/>
                    <a:pt x="7941" y="2574"/>
                  </a:cubicBezTo>
                  <a:cubicBezTo>
                    <a:pt x="7765" y="2574"/>
                    <a:pt x="7661" y="2463"/>
                    <a:pt x="7661" y="2288"/>
                  </a:cubicBezTo>
                  <a:cubicBezTo>
                    <a:pt x="7661" y="2092"/>
                    <a:pt x="7784" y="1997"/>
                    <a:pt x="7940" y="1997"/>
                  </a:cubicBezTo>
                  <a:close/>
                  <a:moveTo>
                    <a:pt x="9052" y="2352"/>
                  </a:moveTo>
                  <a:cubicBezTo>
                    <a:pt x="9052" y="2509"/>
                    <a:pt x="8995" y="2582"/>
                    <a:pt x="8890" y="2582"/>
                  </a:cubicBezTo>
                  <a:cubicBezTo>
                    <a:pt x="8790" y="2582"/>
                    <a:pt x="8731" y="2505"/>
                    <a:pt x="8731" y="2352"/>
                  </a:cubicBezTo>
                  <a:cubicBezTo>
                    <a:pt x="8731" y="1847"/>
                    <a:pt x="8731" y="1847"/>
                    <a:pt x="8731" y="1847"/>
                  </a:cubicBezTo>
                  <a:cubicBezTo>
                    <a:pt x="8533" y="1847"/>
                    <a:pt x="8533" y="1847"/>
                    <a:pt x="8533" y="1847"/>
                  </a:cubicBezTo>
                  <a:cubicBezTo>
                    <a:pt x="8533" y="2338"/>
                    <a:pt x="8533" y="2338"/>
                    <a:pt x="8533" y="2338"/>
                  </a:cubicBezTo>
                  <a:cubicBezTo>
                    <a:pt x="8533" y="2617"/>
                    <a:pt x="8662" y="2741"/>
                    <a:pt x="8884" y="2741"/>
                  </a:cubicBezTo>
                  <a:cubicBezTo>
                    <a:pt x="9113" y="2741"/>
                    <a:pt x="9250" y="2612"/>
                    <a:pt x="9250" y="2340"/>
                  </a:cubicBezTo>
                  <a:cubicBezTo>
                    <a:pt x="9250" y="1847"/>
                    <a:pt x="9250" y="1847"/>
                    <a:pt x="9250" y="1847"/>
                  </a:cubicBezTo>
                  <a:cubicBezTo>
                    <a:pt x="9052" y="1847"/>
                    <a:pt x="9052" y="1847"/>
                    <a:pt x="9052" y="1847"/>
                  </a:cubicBezTo>
                  <a:lnTo>
                    <a:pt x="9052" y="2352"/>
                  </a:lnTo>
                  <a:close/>
                  <a:moveTo>
                    <a:pt x="9638" y="1915"/>
                  </a:moveTo>
                  <a:cubicBezTo>
                    <a:pt x="9443" y="1968"/>
                    <a:pt x="9443" y="1968"/>
                    <a:pt x="9443" y="1968"/>
                  </a:cubicBezTo>
                  <a:cubicBezTo>
                    <a:pt x="9443" y="2089"/>
                    <a:pt x="9443" y="2089"/>
                    <a:pt x="9443" y="2089"/>
                  </a:cubicBezTo>
                  <a:cubicBezTo>
                    <a:pt x="9359" y="2089"/>
                    <a:pt x="9359" y="2089"/>
                    <a:pt x="9359" y="2089"/>
                  </a:cubicBezTo>
                  <a:cubicBezTo>
                    <a:pt x="9359" y="2235"/>
                    <a:pt x="9359" y="2235"/>
                    <a:pt x="9359" y="2235"/>
                  </a:cubicBezTo>
                  <a:cubicBezTo>
                    <a:pt x="9443" y="2235"/>
                    <a:pt x="9443" y="2235"/>
                    <a:pt x="9443" y="2235"/>
                  </a:cubicBezTo>
                  <a:cubicBezTo>
                    <a:pt x="9443" y="2496"/>
                    <a:pt x="9443" y="2496"/>
                    <a:pt x="9443" y="2496"/>
                  </a:cubicBezTo>
                  <a:cubicBezTo>
                    <a:pt x="9443" y="2586"/>
                    <a:pt x="9462" y="2647"/>
                    <a:pt x="9498" y="2685"/>
                  </a:cubicBezTo>
                  <a:cubicBezTo>
                    <a:pt x="9531" y="2718"/>
                    <a:pt x="9584" y="2740"/>
                    <a:pt x="9648" y="2740"/>
                  </a:cubicBezTo>
                  <a:cubicBezTo>
                    <a:pt x="9703" y="2740"/>
                    <a:pt x="9752" y="2732"/>
                    <a:pt x="9776" y="2723"/>
                  </a:cubicBezTo>
                  <a:cubicBezTo>
                    <a:pt x="9775" y="2573"/>
                    <a:pt x="9775" y="2573"/>
                    <a:pt x="9775" y="2573"/>
                  </a:cubicBezTo>
                  <a:cubicBezTo>
                    <a:pt x="9757" y="2577"/>
                    <a:pt x="9744" y="2578"/>
                    <a:pt x="9716" y="2578"/>
                  </a:cubicBezTo>
                  <a:cubicBezTo>
                    <a:pt x="9658" y="2578"/>
                    <a:pt x="9638" y="2543"/>
                    <a:pt x="9638" y="2466"/>
                  </a:cubicBezTo>
                  <a:cubicBezTo>
                    <a:pt x="9638" y="2235"/>
                    <a:pt x="9638" y="2235"/>
                    <a:pt x="9638" y="2235"/>
                  </a:cubicBezTo>
                  <a:cubicBezTo>
                    <a:pt x="9780" y="2235"/>
                    <a:pt x="9780" y="2235"/>
                    <a:pt x="9780" y="2235"/>
                  </a:cubicBezTo>
                  <a:cubicBezTo>
                    <a:pt x="9780" y="2089"/>
                    <a:pt x="9780" y="2089"/>
                    <a:pt x="9780" y="2089"/>
                  </a:cubicBezTo>
                  <a:cubicBezTo>
                    <a:pt x="9638" y="2089"/>
                    <a:pt x="9638" y="2089"/>
                    <a:pt x="9638" y="2089"/>
                  </a:cubicBezTo>
                  <a:lnTo>
                    <a:pt x="9638" y="1915"/>
                  </a:lnTo>
                  <a:close/>
                  <a:moveTo>
                    <a:pt x="10073" y="2207"/>
                  </a:moveTo>
                  <a:cubicBezTo>
                    <a:pt x="10067" y="2207"/>
                    <a:pt x="10067" y="2207"/>
                    <a:pt x="10067" y="2207"/>
                  </a:cubicBezTo>
                  <a:cubicBezTo>
                    <a:pt x="10060" y="2089"/>
                    <a:pt x="10060" y="2089"/>
                    <a:pt x="10060" y="2089"/>
                  </a:cubicBezTo>
                  <a:cubicBezTo>
                    <a:pt x="9890" y="2089"/>
                    <a:pt x="9890" y="2089"/>
                    <a:pt x="9890" y="2089"/>
                  </a:cubicBezTo>
                  <a:cubicBezTo>
                    <a:pt x="9894" y="2143"/>
                    <a:pt x="9895" y="2205"/>
                    <a:pt x="9895" y="2299"/>
                  </a:cubicBezTo>
                  <a:cubicBezTo>
                    <a:pt x="9895" y="2727"/>
                    <a:pt x="9895" y="2727"/>
                    <a:pt x="9895" y="2727"/>
                  </a:cubicBezTo>
                  <a:cubicBezTo>
                    <a:pt x="10093" y="2727"/>
                    <a:pt x="10093" y="2727"/>
                    <a:pt x="10093" y="2727"/>
                  </a:cubicBezTo>
                  <a:cubicBezTo>
                    <a:pt x="10093" y="2404"/>
                    <a:pt x="10093" y="2404"/>
                    <a:pt x="10093" y="2404"/>
                  </a:cubicBezTo>
                  <a:cubicBezTo>
                    <a:pt x="10093" y="2387"/>
                    <a:pt x="10095" y="2373"/>
                    <a:pt x="10097" y="2360"/>
                  </a:cubicBezTo>
                  <a:cubicBezTo>
                    <a:pt x="10110" y="2297"/>
                    <a:pt x="10160" y="2260"/>
                    <a:pt x="10233" y="2260"/>
                  </a:cubicBezTo>
                  <a:cubicBezTo>
                    <a:pt x="10255" y="2260"/>
                    <a:pt x="10271" y="2262"/>
                    <a:pt x="10287" y="2265"/>
                  </a:cubicBezTo>
                  <a:cubicBezTo>
                    <a:pt x="10287" y="2078"/>
                    <a:pt x="10287" y="2078"/>
                    <a:pt x="10287" y="2078"/>
                  </a:cubicBezTo>
                  <a:cubicBezTo>
                    <a:pt x="10272" y="2075"/>
                    <a:pt x="10263" y="2074"/>
                    <a:pt x="10245" y="2074"/>
                  </a:cubicBezTo>
                  <a:cubicBezTo>
                    <a:pt x="10182" y="2074"/>
                    <a:pt x="10105" y="2113"/>
                    <a:pt x="10073" y="2207"/>
                  </a:cubicBezTo>
                  <a:close/>
                  <a:moveTo>
                    <a:pt x="10951" y="2393"/>
                  </a:moveTo>
                  <a:cubicBezTo>
                    <a:pt x="10951" y="2427"/>
                    <a:pt x="10947" y="2457"/>
                    <a:pt x="10944" y="2471"/>
                  </a:cubicBezTo>
                  <a:cubicBezTo>
                    <a:pt x="10533" y="2471"/>
                    <a:pt x="10533" y="2471"/>
                    <a:pt x="10533" y="2471"/>
                  </a:cubicBezTo>
                  <a:cubicBezTo>
                    <a:pt x="10540" y="2553"/>
                    <a:pt x="10621" y="2592"/>
                    <a:pt x="10713" y="2592"/>
                  </a:cubicBezTo>
                  <a:cubicBezTo>
                    <a:pt x="10781" y="2592"/>
                    <a:pt x="10836" y="2583"/>
                    <a:pt x="10890" y="2565"/>
                  </a:cubicBezTo>
                  <a:cubicBezTo>
                    <a:pt x="10916" y="2699"/>
                    <a:pt x="10916" y="2699"/>
                    <a:pt x="10916" y="2699"/>
                  </a:cubicBezTo>
                  <a:cubicBezTo>
                    <a:pt x="10850" y="2727"/>
                    <a:pt x="10771" y="2740"/>
                    <a:pt x="10685" y="2740"/>
                  </a:cubicBezTo>
                  <a:cubicBezTo>
                    <a:pt x="10468" y="2740"/>
                    <a:pt x="10344" y="2615"/>
                    <a:pt x="10344" y="2415"/>
                  </a:cubicBezTo>
                  <a:cubicBezTo>
                    <a:pt x="10344" y="2253"/>
                    <a:pt x="10446" y="2074"/>
                    <a:pt x="10666" y="2074"/>
                  </a:cubicBezTo>
                  <a:cubicBezTo>
                    <a:pt x="10873" y="2074"/>
                    <a:pt x="10951" y="2235"/>
                    <a:pt x="10951" y="2393"/>
                  </a:cubicBezTo>
                  <a:close/>
                  <a:moveTo>
                    <a:pt x="10767" y="2335"/>
                  </a:moveTo>
                  <a:cubicBezTo>
                    <a:pt x="10767" y="2287"/>
                    <a:pt x="10746" y="2206"/>
                    <a:pt x="10656" y="2206"/>
                  </a:cubicBezTo>
                  <a:cubicBezTo>
                    <a:pt x="10571" y="2206"/>
                    <a:pt x="10537" y="2283"/>
                    <a:pt x="10532" y="2335"/>
                  </a:cubicBezTo>
                  <a:lnTo>
                    <a:pt x="10767" y="2335"/>
                  </a:lnTo>
                  <a:close/>
                  <a:moveTo>
                    <a:pt x="11408" y="2228"/>
                  </a:moveTo>
                  <a:cubicBezTo>
                    <a:pt x="11460" y="2228"/>
                    <a:pt x="11495" y="2237"/>
                    <a:pt x="11519" y="2248"/>
                  </a:cubicBezTo>
                  <a:cubicBezTo>
                    <a:pt x="11550" y="2100"/>
                    <a:pt x="11550" y="2100"/>
                    <a:pt x="11550" y="2100"/>
                  </a:cubicBezTo>
                  <a:cubicBezTo>
                    <a:pt x="11508" y="2085"/>
                    <a:pt x="11451" y="2075"/>
                    <a:pt x="11399" y="2075"/>
                  </a:cubicBezTo>
                  <a:cubicBezTo>
                    <a:pt x="11161" y="2075"/>
                    <a:pt x="11033" y="2228"/>
                    <a:pt x="11033" y="2414"/>
                  </a:cubicBezTo>
                  <a:cubicBezTo>
                    <a:pt x="11033" y="2613"/>
                    <a:pt x="11165" y="2740"/>
                    <a:pt x="11371" y="2740"/>
                  </a:cubicBezTo>
                  <a:cubicBezTo>
                    <a:pt x="11447" y="2740"/>
                    <a:pt x="11513" y="2727"/>
                    <a:pt x="11549" y="2710"/>
                  </a:cubicBezTo>
                  <a:cubicBezTo>
                    <a:pt x="11525" y="2564"/>
                    <a:pt x="11525" y="2564"/>
                    <a:pt x="11525" y="2564"/>
                  </a:cubicBezTo>
                  <a:cubicBezTo>
                    <a:pt x="11495" y="2577"/>
                    <a:pt x="11459" y="2585"/>
                    <a:pt x="11412" y="2585"/>
                  </a:cubicBezTo>
                  <a:cubicBezTo>
                    <a:pt x="11315" y="2585"/>
                    <a:pt x="11237" y="2523"/>
                    <a:pt x="11237" y="2406"/>
                  </a:cubicBezTo>
                  <a:cubicBezTo>
                    <a:pt x="11235" y="2303"/>
                    <a:pt x="11303" y="2228"/>
                    <a:pt x="11408" y="2228"/>
                  </a:cubicBezTo>
                  <a:close/>
                  <a:moveTo>
                    <a:pt x="12041" y="2074"/>
                  </a:moveTo>
                  <a:cubicBezTo>
                    <a:pt x="12004" y="2074"/>
                    <a:pt x="11967" y="2083"/>
                    <a:pt x="11938" y="2099"/>
                  </a:cubicBezTo>
                  <a:cubicBezTo>
                    <a:pt x="11906" y="2115"/>
                    <a:pt x="11880" y="2137"/>
                    <a:pt x="11859" y="2166"/>
                  </a:cubicBezTo>
                  <a:cubicBezTo>
                    <a:pt x="11857" y="2166"/>
                    <a:pt x="11857" y="2166"/>
                    <a:pt x="11857" y="2166"/>
                  </a:cubicBezTo>
                  <a:cubicBezTo>
                    <a:pt x="11857" y="1799"/>
                    <a:pt x="11857" y="1799"/>
                    <a:pt x="11857" y="1799"/>
                  </a:cubicBezTo>
                  <a:cubicBezTo>
                    <a:pt x="11658" y="1799"/>
                    <a:pt x="11658" y="1799"/>
                    <a:pt x="11658" y="1799"/>
                  </a:cubicBezTo>
                  <a:cubicBezTo>
                    <a:pt x="11658" y="2727"/>
                    <a:pt x="11658" y="2727"/>
                    <a:pt x="11658" y="2727"/>
                  </a:cubicBezTo>
                  <a:cubicBezTo>
                    <a:pt x="11857" y="2727"/>
                    <a:pt x="11857" y="2727"/>
                    <a:pt x="11857" y="2727"/>
                  </a:cubicBezTo>
                  <a:cubicBezTo>
                    <a:pt x="11857" y="2348"/>
                    <a:pt x="11857" y="2348"/>
                    <a:pt x="11857" y="2348"/>
                  </a:cubicBezTo>
                  <a:cubicBezTo>
                    <a:pt x="11857" y="2334"/>
                    <a:pt x="11858" y="2317"/>
                    <a:pt x="11863" y="2305"/>
                  </a:cubicBezTo>
                  <a:cubicBezTo>
                    <a:pt x="11877" y="2269"/>
                    <a:pt x="11910" y="2235"/>
                    <a:pt x="11962" y="2235"/>
                  </a:cubicBezTo>
                  <a:cubicBezTo>
                    <a:pt x="12037" y="2235"/>
                    <a:pt x="12065" y="2292"/>
                    <a:pt x="12065" y="2376"/>
                  </a:cubicBezTo>
                  <a:cubicBezTo>
                    <a:pt x="12065" y="2727"/>
                    <a:pt x="12065" y="2727"/>
                    <a:pt x="12065" y="2727"/>
                  </a:cubicBezTo>
                  <a:cubicBezTo>
                    <a:pt x="12264" y="2727"/>
                    <a:pt x="12264" y="2727"/>
                    <a:pt x="12264" y="2727"/>
                  </a:cubicBezTo>
                  <a:cubicBezTo>
                    <a:pt x="12264" y="2355"/>
                    <a:pt x="12264" y="2355"/>
                    <a:pt x="12264" y="2355"/>
                  </a:cubicBezTo>
                  <a:cubicBezTo>
                    <a:pt x="12264" y="2162"/>
                    <a:pt x="12167" y="2074"/>
                    <a:pt x="12041" y="2074"/>
                  </a:cubicBezTo>
                  <a:close/>
                  <a:moveTo>
                    <a:pt x="12779" y="2235"/>
                  </a:moveTo>
                  <a:cubicBezTo>
                    <a:pt x="12779" y="2089"/>
                    <a:pt x="12779" y="2089"/>
                    <a:pt x="12779" y="2089"/>
                  </a:cubicBezTo>
                  <a:cubicBezTo>
                    <a:pt x="12637" y="2089"/>
                    <a:pt x="12637" y="2089"/>
                    <a:pt x="12637" y="2089"/>
                  </a:cubicBezTo>
                  <a:cubicBezTo>
                    <a:pt x="12637" y="1915"/>
                    <a:pt x="12637" y="1915"/>
                    <a:pt x="12637" y="1915"/>
                  </a:cubicBezTo>
                  <a:cubicBezTo>
                    <a:pt x="12443" y="1968"/>
                    <a:pt x="12443" y="1968"/>
                    <a:pt x="12443" y="1968"/>
                  </a:cubicBezTo>
                  <a:cubicBezTo>
                    <a:pt x="12443" y="2089"/>
                    <a:pt x="12443" y="2089"/>
                    <a:pt x="12443" y="2089"/>
                  </a:cubicBezTo>
                  <a:cubicBezTo>
                    <a:pt x="12358" y="2089"/>
                    <a:pt x="12358" y="2089"/>
                    <a:pt x="12358" y="2089"/>
                  </a:cubicBezTo>
                  <a:cubicBezTo>
                    <a:pt x="12358" y="2235"/>
                    <a:pt x="12358" y="2235"/>
                    <a:pt x="12358" y="2235"/>
                  </a:cubicBezTo>
                  <a:cubicBezTo>
                    <a:pt x="12443" y="2235"/>
                    <a:pt x="12443" y="2235"/>
                    <a:pt x="12443" y="2235"/>
                  </a:cubicBezTo>
                  <a:cubicBezTo>
                    <a:pt x="12443" y="2496"/>
                    <a:pt x="12443" y="2496"/>
                    <a:pt x="12443" y="2496"/>
                  </a:cubicBezTo>
                  <a:cubicBezTo>
                    <a:pt x="12443" y="2586"/>
                    <a:pt x="12461" y="2647"/>
                    <a:pt x="12497" y="2685"/>
                  </a:cubicBezTo>
                  <a:cubicBezTo>
                    <a:pt x="12530" y="2718"/>
                    <a:pt x="12584" y="2740"/>
                    <a:pt x="12647" y="2740"/>
                  </a:cubicBezTo>
                  <a:cubicBezTo>
                    <a:pt x="12702" y="2740"/>
                    <a:pt x="12751" y="2732"/>
                    <a:pt x="12775" y="2723"/>
                  </a:cubicBezTo>
                  <a:cubicBezTo>
                    <a:pt x="12774" y="2573"/>
                    <a:pt x="12774" y="2573"/>
                    <a:pt x="12774" y="2573"/>
                  </a:cubicBezTo>
                  <a:cubicBezTo>
                    <a:pt x="12756" y="2577"/>
                    <a:pt x="12743" y="2578"/>
                    <a:pt x="12715" y="2578"/>
                  </a:cubicBezTo>
                  <a:cubicBezTo>
                    <a:pt x="12657" y="2578"/>
                    <a:pt x="12637" y="2543"/>
                    <a:pt x="12637" y="2466"/>
                  </a:cubicBezTo>
                  <a:cubicBezTo>
                    <a:pt x="12637" y="2235"/>
                    <a:pt x="12637" y="2235"/>
                    <a:pt x="12637" y="2235"/>
                  </a:cubicBezTo>
                  <a:lnTo>
                    <a:pt x="12779" y="223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81" name="Group 16"/>
          <p:cNvGrpSpPr>
            <a:grpSpLocks noSelect="1" noChangeAspect="1"/>
          </p:cNvGrpSpPr>
          <p:nvPr userDrawn="1"/>
        </p:nvGrpSpPr>
        <p:grpSpPr bwMode="auto">
          <a:xfrm>
            <a:off x="6045537" y="6134189"/>
            <a:ext cx="842976" cy="399251"/>
            <a:chOff x="4429" y="3678"/>
            <a:chExt cx="1151" cy="409"/>
          </a:xfrm>
        </p:grpSpPr>
        <p:sp>
          <p:nvSpPr>
            <p:cNvPr id="82" name="AutoShape 15"/>
            <p:cNvSpPr>
              <a:spLocks noSelect="1" noChangeAspect="1" noChangeArrowheads="1" noTextEdit="1"/>
            </p:cNvSpPr>
            <p:nvPr userDrawn="1"/>
          </p:nvSpPr>
          <p:spPr bwMode="auto">
            <a:xfrm>
              <a:off x="4429" y="3678"/>
              <a:ext cx="1151"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83" name="Freeform 17"/>
            <p:cNvSpPr>
              <a:spLocks noSelect="1"/>
            </p:cNvSpPr>
            <p:nvPr userDrawn="1"/>
          </p:nvSpPr>
          <p:spPr bwMode="auto">
            <a:xfrm>
              <a:off x="4424" y="3678"/>
              <a:ext cx="1156" cy="409"/>
            </a:xfrm>
            <a:custGeom>
              <a:avLst/>
              <a:gdLst>
                <a:gd name="T0" fmla="*/ 2158 w 12901"/>
                <a:gd name="T1" fmla="*/ 2073 h 4552"/>
                <a:gd name="T2" fmla="*/ 2099 w 12901"/>
                <a:gd name="T3" fmla="*/ 856 h 4552"/>
                <a:gd name="T4" fmla="*/ 2395 w 12901"/>
                <a:gd name="T5" fmla="*/ 1559 h 4552"/>
                <a:gd name="T6" fmla="*/ 2398 w 12901"/>
                <a:gd name="T7" fmla="*/ 1723 h 4552"/>
                <a:gd name="T8" fmla="*/ 2469 w 12901"/>
                <a:gd name="T9" fmla="*/ 1403 h 4552"/>
                <a:gd name="T10" fmla="*/ 1961 w 12901"/>
                <a:gd name="T11" fmla="*/ 351 h 4552"/>
                <a:gd name="T12" fmla="*/ 1712 w 12901"/>
                <a:gd name="T13" fmla="*/ 157 h 4552"/>
                <a:gd name="T14" fmla="*/ 1792 w 12901"/>
                <a:gd name="T15" fmla="*/ 380 h 4552"/>
                <a:gd name="T16" fmla="*/ 1455 w 12901"/>
                <a:gd name="T17" fmla="*/ 990 h 4552"/>
                <a:gd name="T18" fmla="*/ 1174 w 12901"/>
                <a:gd name="T19" fmla="*/ 1667 h 4552"/>
                <a:gd name="T20" fmla="*/ 1223 w 12901"/>
                <a:gd name="T21" fmla="*/ 1642 h 4552"/>
                <a:gd name="T22" fmla="*/ 1629 w 12901"/>
                <a:gd name="T23" fmla="*/ 938 h 4552"/>
                <a:gd name="T24" fmla="*/ 1786 w 12901"/>
                <a:gd name="T25" fmla="*/ 1520 h 4552"/>
                <a:gd name="T26" fmla="*/ 151 w 12901"/>
                <a:gd name="T27" fmla="*/ 3117 h 4552"/>
                <a:gd name="T28" fmla="*/ 2702 w 12901"/>
                <a:gd name="T29" fmla="*/ 3717 h 4552"/>
                <a:gd name="T30" fmla="*/ 1056 w 12901"/>
                <a:gd name="T31" fmla="*/ 2716 h 4552"/>
                <a:gd name="T32" fmla="*/ 2659 w 12901"/>
                <a:gd name="T33" fmla="*/ 3667 h 4552"/>
                <a:gd name="T34" fmla="*/ 2281 w 12901"/>
                <a:gd name="T35" fmla="*/ 2572 h 4552"/>
                <a:gd name="T36" fmla="*/ 2801 w 12901"/>
                <a:gd name="T37" fmla="*/ 3000 h 4552"/>
                <a:gd name="T38" fmla="*/ 3001 w 12901"/>
                <a:gd name="T39" fmla="*/ 3180 h 4552"/>
                <a:gd name="T40" fmla="*/ 1061 w 12901"/>
                <a:gd name="T41" fmla="*/ 3571 h 4552"/>
                <a:gd name="T42" fmla="*/ 1921 w 12901"/>
                <a:gd name="T43" fmla="*/ 3014 h 4552"/>
                <a:gd name="T44" fmla="*/ 2642 w 12901"/>
                <a:gd name="T45" fmla="*/ 3115 h 4552"/>
                <a:gd name="T46" fmla="*/ 2119 w 12901"/>
                <a:gd name="T47" fmla="*/ 3013 h 4552"/>
                <a:gd name="T48" fmla="*/ 2258 w 12901"/>
                <a:gd name="T49" fmla="*/ 2786 h 4552"/>
                <a:gd name="T50" fmla="*/ 2291 w 12901"/>
                <a:gd name="T51" fmla="*/ 2608 h 4552"/>
                <a:gd name="T52" fmla="*/ 1667 w 12901"/>
                <a:gd name="T53" fmla="*/ 3013 h 4552"/>
                <a:gd name="T54" fmla="*/ 1561 w 12901"/>
                <a:gd name="T55" fmla="*/ 3160 h 4552"/>
                <a:gd name="T56" fmla="*/ 2014 w 12901"/>
                <a:gd name="T57" fmla="*/ 3181 h 4552"/>
                <a:gd name="T58" fmla="*/ 3360 w 12901"/>
                <a:gd name="T59" fmla="*/ 3754 h 4552"/>
                <a:gd name="T60" fmla="*/ 3106 w 12901"/>
                <a:gd name="T61" fmla="*/ 3096 h 4552"/>
                <a:gd name="T62" fmla="*/ 3071 w 12901"/>
                <a:gd name="T63" fmla="*/ 3260 h 4552"/>
                <a:gd name="T64" fmla="*/ 1982 w 12901"/>
                <a:gd name="T65" fmla="*/ 2093 h 4552"/>
                <a:gd name="T66" fmla="*/ 832 w 12901"/>
                <a:gd name="T67" fmla="*/ 2578 h 4552"/>
                <a:gd name="T68" fmla="*/ 3086 w 12901"/>
                <a:gd name="T69" fmla="*/ 3939 h 4552"/>
                <a:gd name="T70" fmla="*/ 832 w 12901"/>
                <a:gd name="T71" fmla="*/ 2578 h 4552"/>
                <a:gd name="T72" fmla="*/ 268 w 12901"/>
                <a:gd name="T73" fmla="*/ 3734 h 4552"/>
                <a:gd name="T74" fmla="*/ 175 w 12901"/>
                <a:gd name="T75" fmla="*/ 3215 h 4552"/>
                <a:gd name="T76" fmla="*/ 537 w 12901"/>
                <a:gd name="T77" fmla="*/ 2760 h 4552"/>
                <a:gd name="T78" fmla="*/ 1169 w 12901"/>
                <a:gd name="T79" fmla="*/ 2490 h 4552"/>
                <a:gd name="T80" fmla="*/ 1075 w 12901"/>
                <a:gd name="T81" fmla="*/ 3980 h 4552"/>
                <a:gd name="T82" fmla="*/ 3050 w 12901"/>
                <a:gd name="T83" fmla="*/ 2793 h 4552"/>
                <a:gd name="T84" fmla="*/ 2689 w 12901"/>
                <a:gd name="T85" fmla="*/ 4209 h 4552"/>
                <a:gd name="T86" fmla="*/ 9943 w 12901"/>
                <a:gd name="T87" fmla="*/ 3219 h 4552"/>
                <a:gd name="T88" fmla="*/ 9899 w 12901"/>
                <a:gd name="T89" fmla="*/ 2885 h 4552"/>
                <a:gd name="T90" fmla="*/ 12099 w 12901"/>
                <a:gd name="T91" fmla="*/ 3041 h 4552"/>
                <a:gd name="T92" fmla="*/ 12901 w 12901"/>
                <a:gd name="T93" fmla="*/ 2106 h 4552"/>
                <a:gd name="T94" fmla="*/ 11035 w 12901"/>
                <a:gd name="T95" fmla="*/ 2633 h 4552"/>
                <a:gd name="T96" fmla="*/ 11729 w 12901"/>
                <a:gd name="T97" fmla="*/ 2460 h 4552"/>
                <a:gd name="T98" fmla="*/ 6723 w 12901"/>
                <a:gd name="T99" fmla="*/ 3218 h 4552"/>
                <a:gd name="T100" fmla="*/ 6839 w 12901"/>
                <a:gd name="T101" fmla="*/ 2311 h 4552"/>
                <a:gd name="T102" fmla="*/ 5200 w 12901"/>
                <a:gd name="T103" fmla="*/ 2897 h 4552"/>
                <a:gd name="T104" fmla="*/ 5590 w 12901"/>
                <a:gd name="T105" fmla="*/ 3051 h 4552"/>
                <a:gd name="T106" fmla="*/ 8508 w 12901"/>
                <a:gd name="T107" fmla="*/ 3199 h 4552"/>
                <a:gd name="T108" fmla="*/ 8844 w 12901"/>
                <a:gd name="T109" fmla="*/ 2852 h 4552"/>
                <a:gd name="T110" fmla="*/ 4327 w 12901"/>
                <a:gd name="T111" fmla="*/ 3199 h 4552"/>
                <a:gd name="T112" fmla="*/ 5178 w 12901"/>
                <a:gd name="T113" fmla="*/ 2179 h 4552"/>
                <a:gd name="T114" fmla="*/ 7417 w 12901"/>
                <a:gd name="T115" fmla="*/ 2751 h 4552"/>
                <a:gd name="T116" fmla="*/ 8164 w 12901"/>
                <a:gd name="T117" fmla="*/ 262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01" h="4552">
                  <a:moveTo>
                    <a:pt x="3409" y="3122"/>
                  </a:moveTo>
                  <a:cubicBezTo>
                    <a:pt x="3408" y="3120"/>
                    <a:pt x="3408" y="3119"/>
                    <a:pt x="3407" y="3117"/>
                  </a:cubicBezTo>
                  <a:cubicBezTo>
                    <a:pt x="3290" y="2879"/>
                    <a:pt x="3047" y="2687"/>
                    <a:pt x="2734" y="2557"/>
                  </a:cubicBezTo>
                  <a:cubicBezTo>
                    <a:pt x="2626" y="2512"/>
                    <a:pt x="2511" y="2476"/>
                    <a:pt x="2392" y="2448"/>
                  </a:cubicBezTo>
                  <a:cubicBezTo>
                    <a:pt x="2381" y="2440"/>
                    <a:pt x="2372" y="2430"/>
                    <a:pt x="2364" y="2417"/>
                  </a:cubicBezTo>
                  <a:cubicBezTo>
                    <a:pt x="2333" y="2365"/>
                    <a:pt x="2317" y="2339"/>
                    <a:pt x="2304" y="2315"/>
                  </a:cubicBezTo>
                  <a:cubicBezTo>
                    <a:pt x="2292" y="2292"/>
                    <a:pt x="2284" y="2269"/>
                    <a:pt x="2267" y="2221"/>
                  </a:cubicBezTo>
                  <a:cubicBezTo>
                    <a:pt x="2247" y="2160"/>
                    <a:pt x="2206" y="2112"/>
                    <a:pt x="2158" y="2073"/>
                  </a:cubicBezTo>
                  <a:cubicBezTo>
                    <a:pt x="2130" y="2009"/>
                    <a:pt x="2119" y="1964"/>
                    <a:pt x="2110" y="1895"/>
                  </a:cubicBezTo>
                  <a:cubicBezTo>
                    <a:pt x="2098" y="1801"/>
                    <a:pt x="2089" y="1733"/>
                    <a:pt x="2073" y="1637"/>
                  </a:cubicBezTo>
                  <a:cubicBezTo>
                    <a:pt x="2097" y="1542"/>
                    <a:pt x="2115" y="1486"/>
                    <a:pt x="2115" y="1426"/>
                  </a:cubicBezTo>
                  <a:cubicBezTo>
                    <a:pt x="2115" y="1372"/>
                    <a:pt x="2100" y="1318"/>
                    <a:pt x="2063" y="1235"/>
                  </a:cubicBezTo>
                  <a:cubicBezTo>
                    <a:pt x="2046" y="1196"/>
                    <a:pt x="2036" y="1155"/>
                    <a:pt x="2036" y="1109"/>
                  </a:cubicBezTo>
                  <a:cubicBezTo>
                    <a:pt x="2036" y="1054"/>
                    <a:pt x="2068" y="922"/>
                    <a:pt x="2098" y="856"/>
                  </a:cubicBezTo>
                  <a:cubicBezTo>
                    <a:pt x="2098" y="856"/>
                    <a:pt x="2098" y="856"/>
                    <a:pt x="2098" y="856"/>
                  </a:cubicBezTo>
                  <a:cubicBezTo>
                    <a:pt x="2099" y="856"/>
                    <a:pt x="2099" y="856"/>
                    <a:pt x="2099" y="856"/>
                  </a:cubicBezTo>
                  <a:cubicBezTo>
                    <a:pt x="2107" y="835"/>
                    <a:pt x="2117" y="817"/>
                    <a:pt x="2129" y="807"/>
                  </a:cubicBezTo>
                  <a:cubicBezTo>
                    <a:pt x="2140" y="842"/>
                    <a:pt x="2159" y="890"/>
                    <a:pt x="2180" y="934"/>
                  </a:cubicBezTo>
                  <a:cubicBezTo>
                    <a:pt x="2203" y="982"/>
                    <a:pt x="2227" y="1025"/>
                    <a:pt x="2247" y="1047"/>
                  </a:cubicBezTo>
                  <a:cubicBezTo>
                    <a:pt x="2249" y="1073"/>
                    <a:pt x="2249" y="1102"/>
                    <a:pt x="2260" y="1131"/>
                  </a:cubicBezTo>
                  <a:cubicBezTo>
                    <a:pt x="2309" y="1247"/>
                    <a:pt x="2377" y="1351"/>
                    <a:pt x="2411" y="1469"/>
                  </a:cubicBezTo>
                  <a:cubicBezTo>
                    <a:pt x="2414" y="1479"/>
                    <a:pt x="2415" y="1487"/>
                    <a:pt x="2415" y="1494"/>
                  </a:cubicBezTo>
                  <a:cubicBezTo>
                    <a:pt x="2415" y="1515"/>
                    <a:pt x="2405" y="1531"/>
                    <a:pt x="2395" y="1558"/>
                  </a:cubicBezTo>
                  <a:cubicBezTo>
                    <a:pt x="2395" y="1559"/>
                    <a:pt x="2395" y="1559"/>
                    <a:pt x="2395" y="1559"/>
                  </a:cubicBezTo>
                  <a:cubicBezTo>
                    <a:pt x="2395" y="1559"/>
                    <a:pt x="2395" y="1559"/>
                    <a:pt x="2395" y="1559"/>
                  </a:cubicBezTo>
                  <a:cubicBezTo>
                    <a:pt x="2393" y="1568"/>
                    <a:pt x="2392" y="1582"/>
                    <a:pt x="2392" y="1599"/>
                  </a:cubicBezTo>
                  <a:cubicBezTo>
                    <a:pt x="2392" y="1619"/>
                    <a:pt x="2393" y="1641"/>
                    <a:pt x="2398" y="1661"/>
                  </a:cubicBezTo>
                  <a:cubicBezTo>
                    <a:pt x="2399" y="1667"/>
                    <a:pt x="2399" y="1667"/>
                    <a:pt x="2399" y="1667"/>
                  </a:cubicBezTo>
                  <a:cubicBezTo>
                    <a:pt x="2419" y="1675"/>
                    <a:pt x="2419" y="1675"/>
                    <a:pt x="2419" y="1675"/>
                  </a:cubicBezTo>
                  <a:cubicBezTo>
                    <a:pt x="2416" y="1688"/>
                    <a:pt x="2405" y="1704"/>
                    <a:pt x="2399" y="1717"/>
                  </a:cubicBezTo>
                  <a:cubicBezTo>
                    <a:pt x="2397" y="1720"/>
                    <a:pt x="2397" y="1720"/>
                    <a:pt x="2397" y="1720"/>
                  </a:cubicBezTo>
                  <a:cubicBezTo>
                    <a:pt x="2398" y="1723"/>
                    <a:pt x="2398" y="1723"/>
                    <a:pt x="2398" y="1723"/>
                  </a:cubicBezTo>
                  <a:cubicBezTo>
                    <a:pt x="2400" y="1735"/>
                    <a:pt x="2407" y="1744"/>
                    <a:pt x="2414" y="1749"/>
                  </a:cubicBezTo>
                  <a:cubicBezTo>
                    <a:pt x="2420" y="1754"/>
                    <a:pt x="2426" y="1757"/>
                    <a:pt x="2426" y="1757"/>
                  </a:cubicBezTo>
                  <a:cubicBezTo>
                    <a:pt x="2430" y="1759"/>
                    <a:pt x="2430" y="1759"/>
                    <a:pt x="2430" y="1759"/>
                  </a:cubicBezTo>
                  <a:cubicBezTo>
                    <a:pt x="2434" y="1758"/>
                    <a:pt x="2434" y="1758"/>
                    <a:pt x="2434" y="1758"/>
                  </a:cubicBezTo>
                  <a:cubicBezTo>
                    <a:pt x="2445" y="1755"/>
                    <a:pt x="2453" y="1746"/>
                    <a:pt x="2461" y="1735"/>
                  </a:cubicBezTo>
                  <a:cubicBezTo>
                    <a:pt x="2484" y="1702"/>
                    <a:pt x="2504" y="1644"/>
                    <a:pt x="2505" y="1610"/>
                  </a:cubicBezTo>
                  <a:cubicBezTo>
                    <a:pt x="2505" y="1609"/>
                    <a:pt x="2505" y="1608"/>
                    <a:pt x="2505" y="1608"/>
                  </a:cubicBezTo>
                  <a:cubicBezTo>
                    <a:pt x="2501" y="1490"/>
                    <a:pt x="2475" y="1435"/>
                    <a:pt x="2469" y="1403"/>
                  </a:cubicBezTo>
                  <a:cubicBezTo>
                    <a:pt x="2450" y="1305"/>
                    <a:pt x="2446" y="1242"/>
                    <a:pt x="2433" y="1179"/>
                  </a:cubicBezTo>
                  <a:cubicBezTo>
                    <a:pt x="2419" y="1116"/>
                    <a:pt x="2397" y="1053"/>
                    <a:pt x="2341" y="957"/>
                  </a:cubicBezTo>
                  <a:cubicBezTo>
                    <a:pt x="2279" y="804"/>
                    <a:pt x="2279" y="804"/>
                    <a:pt x="2279" y="804"/>
                  </a:cubicBezTo>
                  <a:cubicBezTo>
                    <a:pt x="2275" y="764"/>
                    <a:pt x="2265" y="699"/>
                    <a:pt x="2244" y="639"/>
                  </a:cubicBezTo>
                  <a:cubicBezTo>
                    <a:pt x="2221" y="578"/>
                    <a:pt x="2187" y="521"/>
                    <a:pt x="2131" y="503"/>
                  </a:cubicBezTo>
                  <a:cubicBezTo>
                    <a:pt x="2112" y="497"/>
                    <a:pt x="2095" y="496"/>
                    <a:pt x="2070" y="488"/>
                  </a:cubicBezTo>
                  <a:cubicBezTo>
                    <a:pt x="2028" y="474"/>
                    <a:pt x="2001" y="455"/>
                    <a:pt x="1984" y="432"/>
                  </a:cubicBezTo>
                  <a:cubicBezTo>
                    <a:pt x="1968" y="409"/>
                    <a:pt x="1961" y="382"/>
                    <a:pt x="1961" y="351"/>
                  </a:cubicBezTo>
                  <a:cubicBezTo>
                    <a:pt x="1961" y="319"/>
                    <a:pt x="1969" y="282"/>
                    <a:pt x="1981" y="245"/>
                  </a:cubicBezTo>
                  <a:cubicBezTo>
                    <a:pt x="1992" y="211"/>
                    <a:pt x="2000" y="175"/>
                    <a:pt x="2000" y="140"/>
                  </a:cubicBezTo>
                  <a:cubicBezTo>
                    <a:pt x="2000" y="106"/>
                    <a:pt x="1992" y="73"/>
                    <a:pt x="1970" y="47"/>
                  </a:cubicBezTo>
                  <a:cubicBezTo>
                    <a:pt x="1948" y="22"/>
                    <a:pt x="1912" y="5"/>
                    <a:pt x="1862" y="1"/>
                  </a:cubicBezTo>
                  <a:cubicBezTo>
                    <a:pt x="1857" y="0"/>
                    <a:pt x="1852" y="0"/>
                    <a:pt x="1848" y="0"/>
                  </a:cubicBezTo>
                  <a:cubicBezTo>
                    <a:pt x="1804" y="0"/>
                    <a:pt x="1773" y="20"/>
                    <a:pt x="1753" y="49"/>
                  </a:cubicBezTo>
                  <a:cubicBezTo>
                    <a:pt x="1733" y="78"/>
                    <a:pt x="1722" y="116"/>
                    <a:pt x="1712" y="155"/>
                  </a:cubicBezTo>
                  <a:cubicBezTo>
                    <a:pt x="1712" y="157"/>
                    <a:pt x="1712" y="157"/>
                    <a:pt x="1712" y="157"/>
                  </a:cubicBezTo>
                  <a:cubicBezTo>
                    <a:pt x="1712" y="159"/>
                    <a:pt x="1712" y="159"/>
                    <a:pt x="1712" y="159"/>
                  </a:cubicBezTo>
                  <a:cubicBezTo>
                    <a:pt x="1712" y="162"/>
                    <a:pt x="1714" y="199"/>
                    <a:pt x="1717" y="237"/>
                  </a:cubicBezTo>
                  <a:cubicBezTo>
                    <a:pt x="1719" y="256"/>
                    <a:pt x="1722" y="276"/>
                    <a:pt x="1725" y="293"/>
                  </a:cubicBezTo>
                  <a:cubicBezTo>
                    <a:pt x="1728" y="311"/>
                    <a:pt x="1732" y="325"/>
                    <a:pt x="1739" y="335"/>
                  </a:cubicBezTo>
                  <a:cubicBezTo>
                    <a:pt x="1740" y="337"/>
                    <a:pt x="1740" y="337"/>
                    <a:pt x="1740" y="337"/>
                  </a:cubicBezTo>
                  <a:cubicBezTo>
                    <a:pt x="1741" y="338"/>
                    <a:pt x="1741" y="338"/>
                    <a:pt x="1741" y="338"/>
                  </a:cubicBezTo>
                  <a:cubicBezTo>
                    <a:pt x="1761" y="352"/>
                    <a:pt x="1776" y="358"/>
                    <a:pt x="1783" y="365"/>
                  </a:cubicBezTo>
                  <a:cubicBezTo>
                    <a:pt x="1787" y="369"/>
                    <a:pt x="1789" y="373"/>
                    <a:pt x="1792" y="380"/>
                  </a:cubicBezTo>
                  <a:cubicBezTo>
                    <a:pt x="1794" y="386"/>
                    <a:pt x="1795" y="396"/>
                    <a:pt x="1795" y="411"/>
                  </a:cubicBezTo>
                  <a:cubicBezTo>
                    <a:pt x="1795" y="414"/>
                    <a:pt x="1795" y="417"/>
                    <a:pt x="1795" y="421"/>
                  </a:cubicBezTo>
                  <a:cubicBezTo>
                    <a:pt x="1793" y="476"/>
                    <a:pt x="1759" y="508"/>
                    <a:pt x="1709" y="526"/>
                  </a:cubicBezTo>
                  <a:cubicBezTo>
                    <a:pt x="1667" y="541"/>
                    <a:pt x="1634" y="553"/>
                    <a:pt x="1606" y="573"/>
                  </a:cubicBezTo>
                  <a:cubicBezTo>
                    <a:pt x="1579" y="594"/>
                    <a:pt x="1560" y="623"/>
                    <a:pt x="1545" y="668"/>
                  </a:cubicBezTo>
                  <a:cubicBezTo>
                    <a:pt x="1536" y="697"/>
                    <a:pt x="1528" y="738"/>
                    <a:pt x="1528" y="798"/>
                  </a:cubicBezTo>
                  <a:cubicBezTo>
                    <a:pt x="1528" y="800"/>
                    <a:pt x="1528" y="800"/>
                    <a:pt x="1528" y="800"/>
                  </a:cubicBezTo>
                  <a:cubicBezTo>
                    <a:pt x="1504" y="859"/>
                    <a:pt x="1474" y="926"/>
                    <a:pt x="1455" y="990"/>
                  </a:cubicBezTo>
                  <a:cubicBezTo>
                    <a:pt x="1402" y="1045"/>
                    <a:pt x="1363" y="1131"/>
                    <a:pt x="1324" y="1216"/>
                  </a:cubicBezTo>
                  <a:cubicBezTo>
                    <a:pt x="1285" y="1301"/>
                    <a:pt x="1245" y="1386"/>
                    <a:pt x="1194" y="1434"/>
                  </a:cubicBezTo>
                  <a:cubicBezTo>
                    <a:pt x="1169" y="1458"/>
                    <a:pt x="1150" y="1474"/>
                    <a:pt x="1136" y="1491"/>
                  </a:cubicBezTo>
                  <a:cubicBezTo>
                    <a:pt x="1122" y="1507"/>
                    <a:pt x="1114" y="1526"/>
                    <a:pt x="1114" y="1551"/>
                  </a:cubicBezTo>
                  <a:cubicBezTo>
                    <a:pt x="1114" y="1569"/>
                    <a:pt x="1118" y="1591"/>
                    <a:pt x="1125" y="1619"/>
                  </a:cubicBezTo>
                  <a:cubicBezTo>
                    <a:pt x="1127" y="1626"/>
                    <a:pt x="1131" y="1629"/>
                    <a:pt x="1135" y="1634"/>
                  </a:cubicBezTo>
                  <a:cubicBezTo>
                    <a:pt x="1141" y="1641"/>
                    <a:pt x="1149" y="1648"/>
                    <a:pt x="1156" y="1654"/>
                  </a:cubicBezTo>
                  <a:cubicBezTo>
                    <a:pt x="1164" y="1660"/>
                    <a:pt x="1170" y="1665"/>
                    <a:pt x="1174" y="1667"/>
                  </a:cubicBezTo>
                  <a:cubicBezTo>
                    <a:pt x="1175" y="1668"/>
                    <a:pt x="1175" y="1668"/>
                    <a:pt x="1175" y="1668"/>
                  </a:cubicBezTo>
                  <a:cubicBezTo>
                    <a:pt x="1176" y="1668"/>
                    <a:pt x="1176" y="1668"/>
                    <a:pt x="1176" y="1668"/>
                  </a:cubicBezTo>
                  <a:cubicBezTo>
                    <a:pt x="1178" y="1669"/>
                    <a:pt x="1179" y="1669"/>
                    <a:pt x="1181" y="1669"/>
                  </a:cubicBezTo>
                  <a:cubicBezTo>
                    <a:pt x="1186" y="1669"/>
                    <a:pt x="1189" y="1667"/>
                    <a:pt x="1193" y="1666"/>
                  </a:cubicBezTo>
                  <a:cubicBezTo>
                    <a:pt x="1199" y="1663"/>
                    <a:pt x="1205" y="1659"/>
                    <a:pt x="1211" y="1655"/>
                  </a:cubicBezTo>
                  <a:cubicBezTo>
                    <a:pt x="1214" y="1653"/>
                    <a:pt x="1216" y="1651"/>
                    <a:pt x="1218" y="1649"/>
                  </a:cubicBezTo>
                  <a:cubicBezTo>
                    <a:pt x="1220" y="1647"/>
                    <a:pt x="1221" y="1646"/>
                    <a:pt x="1222" y="1643"/>
                  </a:cubicBezTo>
                  <a:cubicBezTo>
                    <a:pt x="1223" y="1642"/>
                    <a:pt x="1223" y="1642"/>
                    <a:pt x="1223" y="1642"/>
                  </a:cubicBezTo>
                  <a:cubicBezTo>
                    <a:pt x="1224" y="1638"/>
                    <a:pt x="1224" y="1638"/>
                    <a:pt x="1224" y="1638"/>
                  </a:cubicBezTo>
                  <a:cubicBezTo>
                    <a:pt x="1226" y="1612"/>
                    <a:pt x="1226" y="1600"/>
                    <a:pt x="1228" y="1591"/>
                  </a:cubicBezTo>
                  <a:cubicBezTo>
                    <a:pt x="1231" y="1582"/>
                    <a:pt x="1236" y="1572"/>
                    <a:pt x="1253" y="1548"/>
                  </a:cubicBezTo>
                  <a:cubicBezTo>
                    <a:pt x="1269" y="1524"/>
                    <a:pt x="1274" y="1505"/>
                    <a:pt x="1277" y="1488"/>
                  </a:cubicBezTo>
                  <a:cubicBezTo>
                    <a:pt x="1281" y="1472"/>
                    <a:pt x="1283" y="1459"/>
                    <a:pt x="1296" y="1442"/>
                  </a:cubicBezTo>
                  <a:cubicBezTo>
                    <a:pt x="1363" y="1358"/>
                    <a:pt x="1426" y="1274"/>
                    <a:pt x="1500" y="1199"/>
                  </a:cubicBezTo>
                  <a:cubicBezTo>
                    <a:pt x="1527" y="1171"/>
                    <a:pt x="1557" y="1115"/>
                    <a:pt x="1582" y="1057"/>
                  </a:cubicBezTo>
                  <a:cubicBezTo>
                    <a:pt x="1602" y="1014"/>
                    <a:pt x="1619" y="970"/>
                    <a:pt x="1629" y="938"/>
                  </a:cubicBezTo>
                  <a:cubicBezTo>
                    <a:pt x="1638" y="1026"/>
                    <a:pt x="1649" y="1104"/>
                    <a:pt x="1649" y="1190"/>
                  </a:cubicBezTo>
                  <a:cubicBezTo>
                    <a:pt x="1649" y="1202"/>
                    <a:pt x="1649" y="1214"/>
                    <a:pt x="1648" y="1226"/>
                  </a:cubicBezTo>
                  <a:cubicBezTo>
                    <a:pt x="1646" y="1284"/>
                    <a:pt x="1645" y="1328"/>
                    <a:pt x="1645" y="1364"/>
                  </a:cubicBezTo>
                  <a:cubicBezTo>
                    <a:pt x="1644" y="1418"/>
                    <a:pt x="1649" y="1455"/>
                    <a:pt x="1663" y="1499"/>
                  </a:cubicBezTo>
                  <a:cubicBezTo>
                    <a:pt x="1676" y="1543"/>
                    <a:pt x="1699" y="1594"/>
                    <a:pt x="1737" y="1678"/>
                  </a:cubicBezTo>
                  <a:cubicBezTo>
                    <a:pt x="1754" y="1717"/>
                    <a:pt x="1754" y="1717"/>
                    <a:pt x="1754" y="1717"/>
                  </a:cubicBezTo>
                  <a:cubicBezTo>
                    <a:pt x="1758" y="1674"/>
                    <a:pt x="1758" y="1674"/>
                    <a:pt x="1758" y="1674"/>
                  </a:cubicBezTo>
                  <a:cubicBezTo>
                    <a:pt x="1762" y="1630"/>
                    <a:pt x="1771" y="1572"/>
                    <a:pt x="1786" y="1520"/>
                  </a:cubicBezTo>
                  <a:cubicBezTo>
                    <a:pt x="1794" y="1490"/>
                    <a:pt x="1804" y="1463"/>
                    <a:pt x="1816" y="1442"/>
                  </a:cubicBezTo>
                  <a:cubicBezTo>
                    <a:pt x="1766" y="1671"/>
                    <a:pt x="1762" y="1966"/>
                    <a:pt x="1756" y="2060"/>
                  </a:cubicBezTo>
                  <a:cubicBezTo>
                    <a:pt x="1754" y="2088"/>
                    <a:pt x="1749" y="2126"/>
                    <a:pt x="1749" y="2164"/>
                  </a:cubicBezTo>
                  <a:cubicBezTo>
                    <a:pt x="1749" y="2193"/>
                    <a:pt x="1752" y="2222"/>
                    <a:pt x="1764" y="2246"/>
                  </a:cubicBezTo>
                  <a:cubicBezTo>
                    <a:pt x="1772" y="2276"/>
                    <a:pt x="1773" y="2323"/>
                    <a:pt x="1773" y="2359"/>
                  </a:cubicBezTo>
                  <a:cubicBezTo>
                    <a:pt x="1773" y="2362"/>
                    <a:pt x="1773" y="2369"/>
                    <a:pt x="1773" y="2378"/>
                  </a:cubicBezTo>
                  <a:cubicBezTo>
                    <a:pt x="1438" y="2378"/>
                    <a:pt x="1108" y="2439"/>
                    <a:pt x="823" y="2557"/>
                  </a:cubicBezTo>
                  <a:cubicBezTo>
                    <a:pt x="511" y="2687"/>
                    <a:pt x="268" y="2879"/>
                    <a:pt x="151" y="3117"/>
                  </a:cubicBezTo>
                  <a:cubicBezTo>
                    <a:pt x="147" y="3123"/>
                    <a:pt x="145" y="3130"/>
                    <a:pt x="142" y="3136"/>
                  </a:cubicBezTo>
                  <a:cubicBezTo>
                    <a:pt x="138" y="3143"/>
                    <a:pt x="134" y="3150"/>
                    <a:pt x="130" y="3157"/>
                  </a:cubicBezTo>
                  <a:cubicBezTo>
                    <a:pt x="0" y="3418"/>
                    <a:pt x="42" y="3790"/>
                    <a:pt x="317" y="4060"/>
                  </a:cubicBezTo>
                  <a:cubicBezTo>
                    <a:pt x="629" y="4367"/>
                    <a:pt x="1118" y="4552"/>
                    <a:pt x="1784" y="4552"/>
                  </a:cubicBezTo>
                  <a:cubicBezTo>
                    <a:pt x="2451" y="4552"/>
                    <a:pt x="2940" y="4361"/>
                    <a:pt x="3239" y="4060"/>
                  </a:cubicBezTo>
                  <a:cubicBezTo>
                    <a:pt x="3533" y="3765"/>
                    <a:pt x="3544" y="3381"/>
                    <a:pt x="3424" y="3149"/>
                  </a:cubicBezTo>
                  <a:cubicBezTo>
                    <a:pt x="3419" y="3140"/>
                    <a:pt x="3414" y="3131"/>
                    <a:pt x="3409" y="3122"/>
                  </a:cubicBezTo>
                  <a:close/>
                  <a:moveTo>
                    <a:pt x="2702" y="3717"/>
                  </a:moveTo>
                  <a:cubicBezTo>
                    <a:pt x="2678" y="3717"/>
                    <a:pt x="2684" y="3746"/>
                    <a:pt x="2695" y="3774"/>
                  </a:cubicBezTo>
                  <a:cubicBezTo>
                    <a:pt x="2423" y="3939"/>
                    <a:pt x="2037" y="4008"/>
                    <a:pt x="1793" y="4008"/>
                  </a:cubicBezTo>
                  <a:cubicBezTo>
                    <a:pt x="1356" y="4008"/>
                    <a:pt x="454" y="3784"/>
                    <a:pt x="586" y="3180"/>
                  </a:cubicBezTo>
                  <a:cubicBezTo>
                    <a:pt x="691" y="2699"/>
                    <a:pt x="1350" y="2552"/>
                    <a:pt x="1774" y="2548"/>
                  </a:cubicBezTo>
                  <a:cubicBezTo>
                    <a:pt x="1774" y="2555"/>
                    <a:pt x="1774" y="2563"/>
                    <a:pt x="1774" y="2571"/>
                  </a:cubicBezTo>
                  <a:cubicBezTo>
                    <a:pt x="1774" y="2582"/>
                    <a:pt x="1774" y="2594"/>
                    <a:pt x="1774" y="2605"/>
                  </a:cubicBezTo>
                  <a:cubicBezTo>
                    <a:pt x="1735" y="2705"/>
                    <a:pt x="1698" y="2805"/>
                    <a:pt x="1664" y="2907"/>
                  </a:cubicBezTo>
                  <a:cubicBezTo>
                    <a:pt x="1463" y="2832"/>
                    <a:pt x="1264" y="2769"/>
                    <a:pt x="1056" y="2716"/>
                  </a:cubicBezTo>
                  <a:cubicBezTo>
                    <a:pt x="1202" y="2808"/>
                    <a:pt x="1336" y="2908"/>
                    <a:pt x="1472" y="3014"/>
                  </a:cubicBezTo>
                  <a:cubicBezTo>
                    <a:pt x="1196" y="3050"/>
                    <a:pt x="928" y="3095"/>
                    <a:pt x="656" y="3154"/>
                  </a:cubicBezTo>
                  <a:cubicBezTo>
                    <a:pt x="933" y="3158"/>
                    <a:pt x="1192" y="3162"/>
                    <a:pt x="1462" y="3179"/>
                  </a:cubicBezTo>
                  <a:cubicBezTo>
                    <a:pt x="1272" y="3341"/>
                    <a:pt x="1104" y="3493"/>
                    <a:pt x="927" y="3669"/>
                  </a:cubicBezTo>
                  <a:cubicBezTo>
                    <a:pt x="1177" y="3536"/>
                    <a:pt x="1408" y="3422"/>
                    <a:pt x="1661" y="3302"/>
                  </a:cubicBezTo>
                  <a:cubicBezTo>
                    <a:pt x="1710" y="3514"/>
                    <a:pt x="1751" y="3716"/>
                    <a:pt x="1795" y="3928"/>
                  </a:cubicBezTo>
                  <a:cubicBezTo>
                    <a:pt x="1840" y="3716"/>
                    <a:pt x="1886" y="3504"/>
                    <a:pt x="1936" y="3292"/>
                  </a:cubicBezTo>
                  <a:cubicBezTo>
                    <a:pt x="2188" y="3412"/>
                    <a:pt x="2416" y="3528"/>
                    <a:pt x="2659" y="3667"/>
                  </a:cubicBezTo>
                  <a:cubicBezTo>
                    <a:pt x="2508" y="3517"/>
                    <a:pt x="2367" y="3381"/>
                    <a:pt x="2211" y="3245"/>
                  </a:cubicBezTo>
                  <a:cubicBezTo>
                    <a:pt x="2300" y="3274"/>
                    <a:pt x="2429" y="3321"/>
                    <a:pt x="2473" y="3353"/>
                  </a:cubicBezTo>
                  <a:cubicBezTo>
                    <a:pt x="2519" y="3386"/>
                    <a:pt x="2755" y="3474"/>
                    <a:pt x="2818" y="3496"/>
                  </a:cubicBezTo>
                  <a:cubicBezTo>
                    <a:pt x="2847" y="3506"/>
                    <a:pt x="2894" y="3529"/>
                    <a:pt x="2938" y="3551"/>
                  </a:cubicBezTo>
                  <a:cubicBezTo>
                    <a:pt x="2895" y="3617"/>
                    <a:pt x="2837" y="3674"/>
                    <a:pt x="2769" y="3725"/>
                  </a:cubicBezTo>
                  <a:cubicBezTo>
                    <a:pt x="2756" y="3721"/>
                    <a:pt x="2735" y="3717"/>
                    <a:pt x="2702" y="3717"/>
                  </a:cubicBezTo>
                  <a:close/>
                  <a:moveTo>
                    <a:pt x="2240" y="2490"/>
                  </a:moveTo>
                  <a:cubicBezTo>
                    <a:pt x="2257" y="2517"/>
                    <a:pt x="2271" y="2544"/>
                    <a:pt x="2281" y="2572"/>
                  </a:cubicBezTo>
                  <a:cubicBezTo>
                    <a:pt x="2182" y="2549"/>
                    <a:pt x="2080" y="2535"/>
                    <a:pt x="1983" y="2526"/>
                  </a:cubicBezTo>
                  <a:cubicBezTo>
                    <a:pt x="1984" y="2522"/>
                    <a:pt x="1985" y="2518"/>
                    <a:pt x="1985" y="2514"/>
                  </a:cubicBezTo>
                  <a:cubicBezTo>
                    <a:pt x="1989" y="2489"/>
                    <a:pt x="1992" y="2464"/>
                    <a:pt x="1992" y="2439"/>
                  </a:cubicBezTo>
                  <a:cubicBezTo>
                    <a:pt x="1992" y="2429"/>
                    <a:pt x="1991" y="2419"/>
                    <a:pt x="1990" y="2409"/>
                  </a:cubicBezTo>
                  <a:cubicBezTo>
                    <a:pt x="2059" y="2414"/>
                    <a:pt x="2128" y="2422"/>
                    <a:pt x="2195" y="2432"/>
                  </a:cubicBezTo>
                  <a:cubicBezTo>
                    <a:pt x="2212" y="2451"/>
                    <a:pt x="2227" y="2470"/>
                    <a:pt x="2240" y="2490"/>
                  </a:cubicBezTo>
                  <a:close/>
                  <a:moveTo>
                    <a:pt x="2938" y="3170"/>
                  </a:moveTo>
                  <a:cubicBezTo>
                    <a:pt x="2909" y="3125"/>
                    <a:pt x="2839" y="3048"/>
                    <a:pt x="2801" y="3000"/>
                  </a:cubicBezTo>
                  <a:cubicBezTo>
                    <a:pt x="2748" y="2934"/>
                    <a:pt x="2627" y="2873"/>
                    <a:pt x="2609" y="2846"/>
                  </a:cubicBezTo>
                  <a:cubicBezTo>
                    <a:pt x="2592" y="2818"/>
                    <a:pt x="2562" y="2770"/>
                    <a:pt x="2554" y="2751"/>
                  </a:cubicBezTo>
                  <a:cubicBezTo>
                    <a:pt x="2546" y="2732"/>
                    <a:pt x="2535" y="2714"/>
                    <a:pt x="2500" y="2717"/>
                  </a:cubicBezTo>
                  <a:cubicBezTo>
                    <a:pt x="2469" y="2720"/>
                    <a:pt x="2462" y="2731"/>
                    <a:pt x="2435" y="2733"/>
                  </a:cubicBezTo>
                  <a:cubicBezTo>
                    <a:pt x="2414" y="2734"/>
                    <a:pt x="2385" y="2730"/>
                    <a:pt x="2375" y="2729"/>
                  </a:cubicBezTo>
                  <a:cubicBezTo>
                    <a:pt x="2377" y="2725"/>
                    <a:pt x="2379" y="2722"/>
                    <a:pt x="2381" y="2718"/>
                  </a:cubicBezTo>
                  <a:cubicBezTo>
                    <a:pt x="2391" y="2696"/>
                    <a:pt x="2399" y="2670"/>
                    <a:pt x="2413" y="2643"/>
                  </a:cubicBezTo>
                  <a:cubicBezTo>
                    <a:pt x="2693" y="2735"/>
                    <a:pt x="2940" y="2902"/>
                    <a:pt x="3001" y="3180"/>
                  </a:cubicBezTo>
                  <a:cubicBezTo>
                    <a:pt x="3005" y="3199"/>
                    <a:pt x="3008" y="3217"/>
                    <a:pt x="3010" y="3234"/>
                  </a:cubicBezTo>
                  <a:cubicBezTo>
                    <a:pt x="2982" y="3218"/>
                    <a:pt x="2954" y="3195"/>
                    <a:pt x="2938" y="3170"/>
                  </a:cubicBezTo>
                  <a:close/>
                  <a:moveTo>
                    <a:pt x="2721" y="3239"/>
                  </a:moveTo>
                  <a:cubicBezTo>
                    <a:pt x="2620" y="3231"/>
                    <a:pt x="2490" y="3172"/>
                    <a:pt x="2458" y="3157"/>
                  </a:cubicBezTo>
                  <a:cubicBezTo>
                    <a:pt x="2528" y="3154"/>
                    <a:pt x="2598" y="3152"/>
                    <a:pt x="2668" y="3152"/>
                  </a:cubicBezTo>
                  <a:cubicBezTo>
                    <a:pt x="2692" y="3184"/>
                    <a:pt x="2716" y="3216"/>
                    <a:pt x="2721" y="3239"/>
                  </a:cubicBezTo>
                  <a:close/>
                  <a:moveTo>
                    <a:pt x="1681" y="3241"/>
                  </a:moveTo>
                  <a:cubicBezTo>
                    <a:pt x="1480" y="3338"/>
                    <a:pt x="1256" y="3461"/>
                    <a:pt x="1061" y="3571"/>
                  </a:cubicBezTo>
                  <a:cubicBezTo>
                    <a:pt x="1236" y="3445"/>
                    <a:pt x="1422" y="3308"/>
                    <a:pt x="1606" y="3192"/>
                  </a:cubicBezTo>
                  <a:cubicBezTo>
                    <a:pt x="1612" y="3194"/>
                    <a:pt x="1618" y="3196"/>
                    <a:pt x="1624" y="3198"/>
                  </a:cubicBezTo>
                  <a:cubicBezTo>
                    <a:pt x="1637" y="3202"/>
                    <a:pt x="1652" y="3205"/>
                    <a:pt x="1667" y="3208"/>
                  </a:cubicBezTo>
                  <a:cubicBezTo>
                    <a:pt x="1673" y="3219"/>
                    <a:pt x="1679" y="3230"/>
                    <a:pt x="1681" y="3241"/>
                  </a:cubicBezTo>
                  <a:close/>
                  <a:moveTo>
                    <a:pt x="2164" y="3094"/>
                  </a:moveTo>
                  <a:cubicBezTo>
                    <a:pt x="2033" y="3078"/>
                    <a:pt x="1978" y="3059"/>
                    <a:pt x="1961" y="3053"/>
                  </a:cubicBezTo>
                  <a:cubicBezTo>
                    <a:pt x="1934" y="3044"/>
                    <a:pt x="1928" y="3038"/>
                    <a:pt x="1917" y="3034"/>
                  </a:cubicBezTo>
                  <a:cubicBezTo>
                    <a:pt x="1919" y="3027"/>
                    <a:pt x="1920" y="3021"/>
                    <a:pt x="1921" y="3014"/>
                  </a:cubicBezTo>
                  <a:cubicBezTo>
                    <a:pt x="1922" y="3013"/>
                    <a:pt x="1922" y="3013"/>
                    <a:pt x="1923" y="3012"/>
                  </a:cubicBezTo>
                  <a:cubicBezTo>
                    <a:pt x="1923" y="3011"/>
                    <a:pt x="1922" y="3009"/>
                    <a:pt x="1922" y="3007"/>
                  </a:cubicBezTo>
                  <a:cubicBezTo>
                    <a:pt x="1922" y="3007"/>
                    <a:pt x="1922" y="3007"/>
                    <a:pt x="1922" y="3007"/>
                  </a:cubicBezTo>
                  <a:cubicBezTo>
                    <a:pt x="1921" y="2986"/>
                    <a:pt x="1915" y="2965"/>
                    <a:pt x="1909" y="2945"/>
                  </a:cubicBezTo>
                  <a:cubicBezTo>
                    <a:pt x="2047" y="2890"/>
                    <a:pt x="2186" y="2840"/>
                    <a:pt x="2327" y="2795"/>
                  </a:cubicBezTo>
                  <a:cubicBezTo>
                    <a:pt x="2333" y="2796"/>
                    <a:pt x="2339" y="2797"/>
                    <a:pt x="2344" y="2799"/>
                  </a:cubicBezTo>
                  <a:cubicBezTo>
                    <a:pt x="2201" y="2864"/>
                    <a:pt x="2061" y="2936"/>
                    <a:pt x="1923" y="3012"/>
                  </a:cubicBezTo>
                  <a:cubicBezTo>
                    <a:pt x="2165" y="3041"/>
                    <a:pt x="2402" y="3074"/>
                    <a:pt x="2642" y="3115"/>
                  </a:cubicBezTo>
                  <a:cubicBezTo>
                    <a:pt x="2644" y="3118"/>
                    <a:pt x="2646" y="3122"/>
                    <a:pt x="2649" y="3125"/>
                  </a:cubicBezTo>
                  <a:cubicBezTo>
                    <a:pt x="2488" y="3111"/>
                    <a:pt x="2326" y="3101"/>
                    <a:pt x="2164" y="3094"/>
                  </a:cubicBezTo>
                  <a:close/>
                  <a:moveTo>
                    <a:pt x="2119" y="3013"/>
                  </a:moveTo>
                  <a:cubicBezTo>
                    <a:pt x="2213" y="2939"/>
                    <a:pt x="2300" y="2872"/>
                    <a:pt x="2394" y="2807"/>
                  </a:cubicBezTo>
                  <a:cubicBezTo>
                    <a:pt x="2400" y="2809"/>
                    <a:pt x="2409" y="2813"/>
                    <a:pt x="2428" y="2824"/>
                  </a:cubicBezTo>
                  <a:cubicBezTo>
                    <a:pt x="2494" y="2862"/>
                    <a:pt x="2593" y="2967"/>
                    <a:pt x="2613" y="3059"/>
                  </a:cubicBezTo>
                  <a:cubicBezTo>
                    <a:pt x="2615" y="3069"/>
                    <a:pt x="2621" y="3081"/>
                    <a:pt x="2628" y="3093"/>
                  </a:cubicBezTo>
                  <a:cubicBezTo>
                    <a:pt x="2460" y="3062"/>
                    <a:pt x="2293" y="3035"/>
                    <a:pt x="2119" y="3013"/>
                  </a:cubicBezTo>
                  <a:close/>
                  <a:moveTo>
                    <a:pt x="2297" y="2659"/>
                  </a:moveTo>
                  <a:cubicBezTo>
                    <a:pt x="2297" y="2661"/>
                    <a:pt x="2297" y="2664"/>
                    <a:pt x="2297" y="2667"/>
                  </a:cubicBezTo>
                  <a:cubicBezTo>
                    <a:pt x="2285" y="2690"/>
                    <a:pt x="2276" y="2699"/>
                    <a:pt x="2266" y="2707"/>
                  </a:cubicBezTo>
                  <a:cubicBezTo>
                    <a:pt x="2256" y="2715"/>
                    <a:pt x="2244" y="2722"/>
                    <a:pt x="2227" y="2738"/>
                  </a:cubicBezTo>
                  <a:cubicBezTo>
                    <a:pt x="2224" y="2741"/>
                    <a:pt x="2223" y="2744"/>
                    <a:pt x="2222" y="2747"/>
                  </a:cubicBezTo>
                  <a:cubicBezTo>
                    <a:pt x="2221" y="2750"/>
                    <a:pt x="2220" y="2753"/>
                    <a:pt x="2220" y="2757"/>
                  </a:cubicBezTo>
                  <a:cubicBezTo>
                    <a:pt x="2220" y="2763"/>
                    <a:pt x="2222" y="2771"/>
                    <a:pt x="2229" y="2777"/>
                  </a:cubicBezTo>
                  <a:cubicBezTo>
                    <a:pt x="2236" y="2783"/>
                    <a:pt x="2246" y="2786"/>
                    <a:pt x="2258" y="2786"/>
                  </a:cubicBezTo>
                  <a:cubicBezTo>
                    <a:pt x="2263" y="2786"/>
                    <a:pt x="2267" y="2786"/>
                    <a:pt x="2272" y="2786"/>
                  </a:cubicBezTo>
                  <a:cubicBezTo>
                    <a:pt x="2275" y="2786"/>
                    <a:pt x="2278" y="2787"/>
                    <a:pt x="2280" y="2787"/>
                  </a:cubicBezTo>
                  <a:cubicBezTo>
                    <a:pt x="2153" y="2822"/>
                    <a:pt x="2027" y="2861"/>
                    <a:pt x="1904" y="2907"/>
                  </a:cubicBezTo>
                  <a:cubicBezTo>
                    <a:pt x="1902" y="2901"/>
                    <a:pt x="1900" y="2895"/>
                    <a:pt x="1898" y="2889"/>
                  </a:cubicBezTo>
                  <a:cubicBezTo>
                    <a:pt x="1898" y="2888"/>
                    <a:pt x="1898" y="2888"/>
                    <a:pt x="1898" y="2888"/>
                  </a:cubicBezTo>
                  <a:cubicBezTo>
                    <a:pt x="1898" y="2884"/>
                    <a:pt x="1898" y="2880"/>
                    <a:pt x="1899" y="2876"/>
                  </a:cubicBezTo>
                  <a:cubicBezTo>
                    <a:pt x="1910" y="2764"/>
                    <a:pt x="1955" y="2664"/>
                    <a:pt x="1978" y="2556"/>
                  </a:cubicBezTo>
                  <a:cubicBezTo>
                    <a:pt x="2078" y="2565"/>
                    <a:pt x="2186" y="2582"/>
                    <a:pt x="2291" y="2608"/>
                  </a:cubicBezTo>
                  <a:cubicBezTo>
                    <a:pt x="2295" y="2624"/>
                    <a:pt x="2297" y="2641"/>
                    <a:pt x="2297" y="2659"/>
                  </a:cubicBezTo>
                  <a:close/>
                  <a:moveTo>
                    <a:pt x="1775" y="2764"/>
                  </a:moveTo>
                  <a:cubicBezTo>
                    <a:pt x="1739" y="2941"/>
                    <a:pt x="1739" y="2941"/>
                    <a:pt x="1739" y="2941"/>
                  </a:cubicBezTo>
                  <a:cubicBezTo>
                    <a:pt x="1734" y="2964"/>
                    <a:pt x="1715" y="2997"/>
                    <a:pt x="1692" y="3027"/>
                  </a:cubicBezTo>
                  <a:cubicBezTo>
                    <a:pt x="1683" y="3023"/>
                    <a:pt x="1675" y="3018"/>
                    <a:pt x="1667" y="3013"/>
                  </a:cubicBezTo>
                  <a:cubicBezTo>
                    <a:pt x="1627" y="3017"/>
                    <a:pt x="1587" y="3021"/>
                    <a:pt x="1548" y="3026"/>
                  </a:cubicBezTo>
                  <a:cubicBezTo>
                    <a:pt x="1428" y="2935"/>
                    <a:pt x="1288" y="2839"/>
                    <a:pt x="1160" y="2759"/>
                  </a:cubicBezTo>
                  <a:cubicBezTo>
                    <a:pt x="1328" y="2832"/>
                    <a:pt x="1507" y="2924"/>
                    <a:pt x="1667" y="3013"/>
                  </a:cubicBezTo>
                  <a:cubicBezTo>
                    <a:pt x="1700" y="2901"/>
                    <a:pt x="1736" y="2790"/>
                    <a:pt x="1774" y="2679"/>
                  </a:cubicBezTo>
                  <a:cubicBezTo>
                    <a:pt x="1775" y="2724"/>
                    <a:pt x="1775" y="2758"/>
                    <a:pt x="1775" y="2764"/>
                  </a:cubicBezTo>
                  <a:close/>
                  <a:moveTo>
                    <a:pt x="1629" y="3090"/>
                  </a:moveTo>
                  <a:cubicBezTo>
                    <a:pt x="1625" y="3093"/>
                    <a:pt x="1621" y="3096"/>
                    <a:pt x="1617" y="3098"/>
                  </a:cubicBezTo>
                  <a:cubicBezTo>
                    <a:pt x="1609" y="3102"/>
                    <a:pt x="1596" y="3110"/>
                    <a:pt x="1584" y="3118"/>
                  </a:cubicBezTo>
                  <a:cubicBezTo>
                    <a:pt x="1578" y="3123"/>
                    <a:pt x="1572" y="3128"/>
                    <a:pt x="1568" y="3133"/>
                  </a:cubicBezTo>
                  <a:cubicBezTo>
                    <a:pt x="1563" y="3138"/>
                    <a:pt x="1559" y="3145"/>
                    <a:pt x="1559" y="3153"/>
                  </a:cubicBezTo>
                  <a:cubicBezTo>
                    <a:pt x="1559" y="3156"/>
                    <a:pt x="1560" y="3158"/>
                    <a:pt x="1561" y="3160"/>
                  </a:cubicBezTo>
                  <a:cubicBezTo>
                    <a:pt x="1315" y="3143"/>
                    <a:pt x="1077" y="3138"/>
                    <a:pt x="833" y="3137"/>
                  </a:cubicBezTo>
                  <a:cubicBezTo>
                    <a:pt x="1106" y="3114"/>
                    <a:pt x="1372" y="3098"/>
                    <a:pt x="1629" y="3090"/>
                  </a:cubicBezTo>
                  <a:close/>
                  <a:moveTo>
                    <a:pt x="1797" y="3182"/>
                  </a:moveTo>
                  <a:cubicBezTo>
                    <a:pt x="1819" y="3177"/>
                    <a:pt x="1837" y="3172"/>
                    <a:pt x="1837" y="3172"/>
                  </a:cubicBezTo>
                  <a:cubicBezTo>
                    <a:pt x="1852" y="3170"/>
                    <a:pt x="1880" y="3171"/>
                    <a:pt x="1909" y="3172"/>
                  </a:cubicBezTo>
                  <a:cubicBezTo>
                    <a:pt x="1864" y="3371"/>
                    <a:pt x="1837" y="3599"/>
                    <a:pt x="1796" y="3799"/>
                  </a:cubicBezTo>
                  <a:cubicBezTo>
                    <a:pt x="1794" y="3611"/>
                    <a:pt x="1800" y="3385"/>
                    <a:pt x="1797" y="3182"/>
                  </a:cubicBezTo>
                  <a:close/>
                  <a:moveTo>
                    <a:pt x="2014" y="3181"/>
                  </a:moveTo>
                  <a:cubicBezTo>
                    <a:pt x="2054" y="3190"/>
                    <a:pt x="2119" y="3215"/>
                    <a:pt x="2119" y="3215"/>
                  </a:cubicBezTo>
                  <a:cubicBezTo>
                    <a:pt x="2119" y="3215"/>
                    <a:pt x="2120" y="3215"/>
                    <a:pt x="2122" y="3216"/>
                  </a:cubicBezTo>
                  <a:cubicBezTo>
                    <a:pt x="2259" y="3329"/>
                    <a:pt x="2404" y="3455"/>
                    <a:pt x="2529" y="3570"/>
                  </a:cubicBezTo>
                  <a:cubicBezTo>
                    <a:pt x="2346" y="3438"/>
                    <a:pt x="2118" y="3293"/>
                    <a:pt x="1924" y="3173"/>
                  </a:cubicBezTo>
                  <a:cubicBezTo>
                    <a:pt x="1965" y="3175"/>
                    <a:pt x="2006" y="3179"/>
                    <a:pt x="2014" y="3181"/>
                  </a:cubicBezTo>
                  <a:close/>
                  <a:moveTo>
                    <a:pt x="2992" y="3579"/>
                  </a:moveTo>
                  <a:cubicBezTo>
                    <a:pt x="3016" y="3592"/>
                    <a:pt x="3033" y="3601"/>
                    <a:pt x="3033" y="3601"/>
                  </a:cubicBezTo>
                  <a:cubicBezTo>
                    <a:pt x="3072" y="3634"/>
                    <a:pt x="3293" y="3731"/>
                    <a:pt x="3360" y="3754"/>
                  </a:cubicBezTo>
                  <a:cubicBezTo>
                    <a:pt x="3342" y="3783"/>
                    <a:pt x="3323" y="3812"/>
                    <a:pt x="3301" y="3840"/>
                  </a:cubicBezTo>
                  <a:cubicBezTo>
                    <a:pt x="3173" y="3838"/>
                    <a:pt x="2999" y="3834"/>
                    <a:pt x="2865" y="3764"/>
                  </a:cubicBezTo>
                  <a:cubicBezTo>
                    <a:pt x="2861" y="3752"/>
                    <a:pt x="2852" y="3744"/>
                    <a:pt x="2843" y="3740"/>
                  </a:cubicBezTo>
                  <a:cubicBezTo>
                    <a:pt x="2902" y="3692"/>
                    <a:pt x="2953" y="3639"/>
                    <a:pt x="2992" y="3579"/>
                  </a:cubicBezTo>
                  <a:close/>
                  <a:moveTo>
                    <a:pt x="3353" y="3066"/>
                  </a:moveTo>
                  <a:cubicBezTo>
                    <a:pt x="3335" y="3062"/>
                    <a:pt x="3291" y="3056"/>
                    <a:pt x="3205" y="3057"/>
                  </a:cubicBezTo>
                  <a:cubicBezTo>
                    <a:pt x="3185" y="3057"/>
                    <a:pt x="3162" y="3062"/>
                    <a:pt x="3162" y="3062"/>
                  </a:cubicBezTo>
                  <a:cubicBezTo>
                    <a:pt x="3106" y="3096"/>
                    <a:pt x="3106" y="3096"/>
                    <a:pt x="3106" y="3096"/>
                  </a:cubicBezTo>
                  <a:cubicBezTo>
                    <a:pt x="3099" y="3108"/>
                    <a:pt x="3124" y="3123"/>
                    <a:pt x="3124" y="3123"/>
                  </a:cubicBezTo>
                  <a:cubicBezTo>
                    <a:pt x="3124" y="3123"/>
                    <a:pt x="3196" y="3128"/>
                    <a:pt x="3195" y="3146"/>
                  </a:cubicBezTo>
                  <a:cubicBezTo>
                    <a:pt x="3246" y="3173"/>
                    <a:pt x="3351" y="3177"/>
                    <a:pt x="3410" y="3180"/>
                  </a:cubicBezTo>
                  <a:cubicBezTo>
                    <a:pt x="3429" y="3229"/>
                    <a:pt x="3443" y="3278"/>
                    <a:pt x="3450" y="3328"/>
                  </a:cubicBezTo>
                  <a:cubicBezTo>
                    <a:pt x="3449" y="3328"/>
                    <a:pt x="3449" y="3328"/>
                    <a:pt x="3449" y="3328"/>
                  </a:cubicBezTo>
                  <a:cubicBezTo>
                    <a:pt x="3303" y="3297"/>
                    <a:pt x="3303" y="3297"/>
                    <a:pt x="3303" y="3297"/>
                  </a:cubicBezTo>
                  <a:cubicBezTo>
                    <a:pt x="3095" y="3266"/>
                    <a:pt x="3095" y="3266"/>
                    <a:pt x="3095" y="3266"/>
                  </a:cubicBezTo>
                  <a:cubicBezTo>
                    <a:pt x="3071" y="3260"/>
                    <a:pt x="3071" y="3260"/>
                    <a:pt x="3071" y="3260"/>
                  </a:cubicBezTo>
                  <a:cubicBezTo>
                    <a:pt x="3069" y="3235"/>
                    <a:pt x="3065" y="3210"/>
                    <a:pt x="3059" y="3183"/>
                  </a:cubicBezTo>
                  <a:cubicBezTo>
                    <a:pt x="2992" y="2884"/>
                    <a:pt x="2732" y="2708"/>
                    <a:pt x="2432" y="2613"/>
                  </a:cubicBezTo>
                  <a:cubicBezTo>
                    <a:pt x="2439" y="2603"/>
                    <a:pt x="2446" y="2593"/>
                    <a:pt x="2453" y="2582"/>
                  </a:cubicBezTo>
                  <a:cubicBezTo>
                    <a:pt x="2467" y="2561"/>
                    <a:pt x="2479" y="2540"/>
                    <a:pt x="2479" y="2518"/>
                  </a:cubicBezTo>
                  <a:cubicBezTo>
                    <a:pt x="2479" y="2509"/>
                    <a:pt x="2476" y="2499"/>
                    <a:pt x="2469" y="2491"/>
                  </a:cubicBezTo>
                  <a:cubicBezTo>
                    <a:pt x="2558" y="2515"/>
                    <a:pt x="2644" y="2544"/>
                    <a:pt x="2726" y="2578"/>
                  </a:cubicBezTo>
                  <a:cubicBezTo>
                    <a:pt x="3007" y="2694"/>
                    <a:pt x="3230" y="2863"/>
                    <a:pt x="3353" y="3066"/>
                  </a:cubicBezTo>
                  <a:close/>
                  <a:moveTo>
                    <a:pt x="1982" y="2093"/>
                  </a:moveTo>
                  <a:cubicBezTo>
                    <a:pt x="2002" y="2130"/>
                    <a:pt x="2021" y="2178"/>
                    <a:pt x="2041" y="2220"/>
                  </a:cubicBezTo>
                  <a:cubicBezTo>
                    <a:pt x="2064" y="2267"/>
                    <a:pt x="2076" y="2293"/>
                    <a:pt x="2092" y="2318"/>
                  </a:cubicBezTo>
                  <a:cubicBezTo>
                    <a:pt x="2108" y="2343"/>
                    <a:pt x="2129" y="2365"/>
                    <a:pt x="2168" y="2404"/>
                  </a:cubicBezTo>
                  <a:cubicBezTo>
                    <a:pt x="2169" y="2404"/>
                    <a:pt x="2169" y="2405"/>
                    <a:pt x="2170" y="2406"/>
                  </a:cubicBezTo>
                  <a:cubicBezTo>
                    <a:pt x="2110" y="2397"/>
                    <a:pt x="2049" y="2391"/>
                    <a:pt x="1987" y="2386"/>
                  </a:cubicBezTo>
                  <a:cubicBezTo>
                    <a:pt x="1983" y="2356"/>
                    <a:pt x="1975" y="2324"/>
                    <a:pt x="1961" y="2289"/>
                  </a:cubicBezTo>
                  <a:lnTo>
                    <a:pt x="1982" y="2093"/>
                  </a:lnTo>
                  <a:close/>
                  <a:moveTo>
                    <a:pt x="832" y="2578"/>
                  </a:moveTo>
                  <a:cubicBezTo>
                    <a:pt x="1113" y="2461"/>
                    <a:pt x="1441" y="2401"/>
                    <a:pt x="1773" y="2400"/>
                  </a:cubicBezTo>
                  <a:cubicBezTo>
                    <a:pt x="1774" y="2430"/>
                    <a:pt x="1774" y="2472"/>
                    <a:pt x="1774" y="2519"/>
                  </a:cubicBezTo>
                  <a:cubicBezTo>
                    <a:pt x="1302" y="2523"/>
                    <a:pt x="640" y="2680"/>
                    <a:pt x="527" y="3183"/>
                  </a:cubicBezTo>
                  <a:cubicBezTo>
                    <a:pt x="385" y="3818"/>
                    <a:pt x="1333" y="4061"/>
                    <a:pt x="1793" y="4061"/>
                  </a:cubicBezTo>
                  <a:cubicBezTo>
                    <a:pt x="2043" y="4061"/>
                    <a:pt x="2435" y="3990"/>
                    <a:pt x="2720" y="3823"/>
                  </a:cubicBezTo>
                  <a:cubicBezTo>
                    <a:pt x="2722" y="3826"/>
                    <a:pt x="2723" y="3828"/>
                    <a:pt x="2723" y="3828"/>
                  </a:cubicBezTo>
                  <a:cubicBezTo>
                    <a:pt x="2765" y="3856"/>
                    <a:pt x="2917" y="3899"/>
                    <a:pt x="2948" y="3903"/>
                  </a:cubicBezTo>
                  <a:cubicBezTo>
                    <a:pt x="2980" y="3908"/>
                    <a:pt x="3086" y="3939"/>
                    <a:pt x="3086" y="3939"/>
                  </a:cubicBezTo>
                  <a:cubicBezTo>
                    <a:pt x="3086" y="3939"/>
                    <a:pt x="3137" y="3946"/>
                    <a:pt x="3191" y="3962"/>
                  </a:cubicBezTo>
                  <a:cubicBezTo>
                    <a:pt x="2884" y="4253"/>
                    <a:pt x="2372" y="4431"/>
                    <a:pt x="1779" y="4431"/>
                  </a:cubicBezTo>
                  <a:cubicBezTo>
                    <a:pt x="1176" y="4431"/>
                    <a:pt x="657" y="4247"/>
                    <a:pt x="352" y="3948"/>
                  </a:cubicBezTo>
                  <a:cubicBezTo>
                    <a:pt x="198" y="3797"/>
                    <a:pt x="117" y="3633"/>
                    <a:pt x="102" y="3468"/>
                  </a:cubicBezTo>
                  <a:cubicBezTo>
                    <a:pt x="101" y="3453"/>
                    <a:pt x="100" y="3437"/>
                    <a:pt x="100" y="3421"/>
                  </a:cubicBezTo>
                  <a:cubicBezTo>
                    <a:pt x="100" y="3420"/>
                    <a:pt x="100" y="3418"/>
                    <a:pt x="100" y="3416"/>
                  </a:cubicBezTo>
                  <a:cubicBezTo>
                    <a:pt x="100" y="3318"/>
                    <a:pt x="124" y="3221"/>
                    <a:pt x="170" y="3127"/>
                  </a:cubicBezTo>
                  <a:cubicBezTo>
                    <a:pt x="284" y="2896"/>
                    <a:pt x="522" y="2706"/>
                    <a:pt x="832" y="2578"/>
                  </a:cubicBezTo>
                  <a:close/>
                  <a:moveTo>
                    <a:pt x="1795" y="4391"/>
                  </a:moveTo>
                  <a:cubicBezTo>
                    <a:pt x="1786" y="4384"/>
                    <a:pt x="1773" y="4376"/>
                    <a:pt x="1763" y="4369"/>
                  </a:cubicBezTo>
                  <a:cubicBezTo>
                    <a:pt x="1763" y="4282"/>
                    <a:pt x="1763" y="4194"/>
                    <a:pt x="1763" y="4107"/>
                  </a:cubicBezTo>
                  <a:cubicBezTo>
                    <a:pt x="1772" y="4100"/>
                    <a:pt x="1786" y="4094"/>
                    <a:pt x="1795" y="4087"/>
                  </a:cubicBezTo>
                  <a:cubicBezTo>
                    <a:pt x="1805" y="4094"/>
                    <a:pt x="1817" y="4100"/>
                    <a:pt x="1827" y="4107"/>
                  </a:cubicBezTo>
                  <a:cubicBezTo>
                    <a:pt x="1827" y="4194"/>
                    <a:pt x="1827" y="4282"/>
                    <a:pt x="1827" y="4369"/>
                  </a:cubicBezTo>
                  <a:cubicBezTo>
                    <a:pt x="1818" y="4376"/>
                    <a:pt x="1805" y="4384"/>
                    <a:pt x="1795" y="4391"/>
                  </a:cubicBezTo>
                  <a:close/>
                  <a:moveTo>
                    <a:pt x="268" y="3734"/>
                  </a:moveTo>
                  <a:cubicBezTo>
                    <a:pt x="360" y="3685"/>
                    <a:pt x="451" y="3638"/>
                    <a:pt x="544" y="3592"/>
                  </a:cubicBezTo>
                  <a:cubicBezTo>
                    <a:pt x="553" y="3595"/>
                    <a:pt x="562" y="3597"/>
                    <a:pt x="571" y="3600"/>
                  </a:cubicBezTo>
                  <a:cubicBezTo>
                    <a:pt x="568" y="3610"/>
                    <a:pt x="566" y="3618"/>
                    <a:pt x="562" y="3632"/>
                  </a:cubicBezTo>
                  <a:cubicBezTo>
                    <a:pt x="472" y="3679"/>
                    <a:pt x="381" y="3728"/>
                    <a:pt x="289" y="3777"/>
                  </a:cubicBezTo>
                  <a:cubicBezTo>
                    <a:pt x="281" y="3773"/>
                    <a:pt x="262" y="3768"/>
                    <a:pt x="253" y="3764"/>
                  </a:cubicBezTo>
                  <a:cubicBezTo>
                    <a:pt x="258" y="3754"/>
                    <a:pt x="263" y="3744"/>
                    <a:pt x="268" y="3734"/>
                  </a:cubicBezTo>
                  <a:close/>
                  <a:moveTo>
                    <a:pt x="189" y="3235"/>
                  </a:moveTo>
                  <a:cubicBezTo>
                    <a:pt x="185" y="3229"/>
                    <a:pt x="180" y="3221"/>
                    <a:pt x="175" y="3215"/>
                  </a:cubicBezTo>
                  <a:cubicBezTo>
                    <a:pt x="184" y="3209"/>
                    <a:pt x="192" y="3202"/>
                    <a:pt x="201" y="3195"/>
                  </a:cubicBezTo>
                  <a:cubicBezTo>
                    <a:pt x="286" y="3183"/>
                    <a:pt x="372" y="3172"/>
                    <a:pt x="457" y="3163"/>
                  </a:cubicBezTo>
                  <a:cubicBezTo>
                    <a:pt x="462" y="3169"/>
                    <a:pt x="467" y="3174"/>
                    <a:pt x="472" y="3179"/>
                  </a:cubicBezTo>
                  <a:cubicBezTo>
                    <a:pt x="465" y="3186"/>
                    <a:pt x="455" y="3195"/>
                    <a:pt x="447" y="3203"/>
                  </a:cubicBezTo>
                  <a:cubicBezTo>
                    <a:pt x="361" y="3212"/>
                    <a:pt x="275" y="3222"/>
                    <a:pt x="189" y="3235"/>
                  </a:cubicBezTo>
                  <a:close/>
                  <a:moveTo>
                    <a:pt x="514" y="2791"/>
                  </a:moveTo>
                  <a:cubicBezTo>
                    <a:pt x="513" y="2786"/>
                    <a:pt x="512" y="2777"/>
                    <a:pt x="511" y="2772"/>
                  </a:cubicBezTo>
                  <a:cubicBezTo>
                    <a:pt x="520" y="2768"/>
                    <a:pt x="529" y="2764"/>
                    <a:pt x="537" y="2760"/>
                  </a:cubicBezTo>
                  <a:cubicBezTo>
                    <a:pt x="601" y="2769"/>
                    <a:pt x="664" y="2779"/>
                    <a:pt x="727" y="2791"/>
                  </a:cubicBezTo>
                  <a:cubicBezTo>
                    <a:pt x="728" y="2797"/>
                    <a:pt x="729" y="2802"/>
                    <a:pt x="730" y="2808"/>
                  </a:cubicBezTo>
                  <a:cubicBezTo>
                    <a:pt x="722" y="2812"/>
                    <a:pt x="711" y="2818"/>
                    <a:pt x="703" y="2823"/>
                  </a:cubicBezTo>
                  <a:cubicBezTo>
                    <a:pt x="640" y="2811"/>
                    <a:pt x="577" y="2800"/>
                    <a:pt x="514" y="2791"/>
                  </a:cubicBezTo>
                  <a:close/>
                  <a:moveTo>
                    <a:pt x="1229" y="2567"/>
                  </a:moveTo>
                  <a:cubicBezTo>
                    <a:pt x="1197" y="2545"/>
                    <a:pt x="1164" y="2523"/>
                    <a:pt x="1131" y="2502"/>
                  </a:cubicBezTo>
                  <a:cubicBezTo>
                    <a:pt x="1134" y="2499"/>
                    <a:pt x="1141" y="2493"/>
                    <a:pt x="1144" y="2490"/>
                  </a:cubicBezTo>
                  <a:cubicBezTo>
                    <a:pt x="1153" y="2490"/>
                    <a:pt x="1161" y="2490"/>
                    <a:pt x="1169" y="2490"/>
                  </a:cubicBezTo>
                  <a:cubicBezTo>
                    <a:pt x="1202" y="2511"/>
                    <a:pt x="1235" y="2532"/>
                    <a:pt x="1267" y="2555"/>
                  </a:cubicBezTo>
                  <a:cubicBezTo>
                    <a:pt x="1264" y="2558"/>
                    <a:pt x="1261" y="2562"/>
                    <a:pt x="1258" y="2565"/>
                  </a:cubicBezTo>
                  <a:cubicBezTo>
                    <a:pt x="1249" y="2565"/>
                    <a:pt x="1237" y="2568"/>
                    <a:pt x="1229" y="2567"/>
                  </a:cubicBezTo>
                  <a:close/>
                  <a:moveTo>
                    <a:pt x="837" y="4215"/>
                  </a:moveTo>
                  <a:cubicBezTo>
                    <a:pt x="835" y="4206"/>
                    <a:pt x="828" y="4197"/>
                    <a:pt x="825" y="4188"/>
                  </a:cubicBezTo>
                  <a:cubicBezTo>
                    <a:pt x="889" y="4111"/>
                    <a:pt x="954" y="4035"/>
                    <a:pt x="1020" y="3960"/>
                  </a:cubicBezTo>
                  <a:cubicBezTo>
                    <a:pt x="1033" y="3957"/>
                    <a:pt x="1049" y="3954"/>
                    <a:pt x="1062" y="3951"/>
                  </a:cubicBezTo>
                  <a:cubicBezTo>
                    <a:pt x="1065" y="3959"/>
                    <a:pt x="1071" y="3973"/>
                    <a:pt x="1075" y="3980"/>
                  </a:cubicBezTo>
                  <a:cubicBezTo>
                    <a:pt x="1009" y="4056"/>
                    <a:pt x="944" y="4132"/>
                    <a:pt x="880" y="4209"/>
                  </a:cubicBezTo>
                  <a:cubicBezTo>
                    <a:pt x="867" y="4212"/>
                    <a:pt x="850" y="4212"/>
                    <a:pt x="837" y="4215"/>
                  </a:cubicBezTo>
                  <a:close/>
                  <a:moveTo>
                    <a:pt x="2872" y="2823"/>
                  </a:moveTo>
                  <a:cubicBezTo>
                    <a:pt x="2864" y="2819"/>
                    <a:pt x="2854" y="2813"/>
                    <a:pt x="2847" y="2809"/>
                  </a:cubicBezTo>
                  <a:cubicBezTo>
                    <a:pt x="2848" y="2804"/>
                    <a:pt x="2849" y="2798"/>
                    <a:pt x="2850" y="2793"/>
                  </a:cubicBezTo>
                  <a:cubicBezTo>
                    <a:pt x="2909" y="2782"/>
                    <a:pt x="2969" y="2772"/>
                    <a:pt x="3028" y="2764"/>
                  </a:cubicBezTo>
                  <a:cubicBezTo>
                    <a:pt x="3036" y="2768"/>
                    <a:pt x="3044" y="2771"/>
                    <a:pt x="3053" y="2775"/>
                  </a:cubicBezTo>
                  <a:cubicBezTo>
                    <a:pt x="3052" y="2779"/>
                    <a:pt x="3051" y="2788"/>
                    <a:pt x="3050" y="2793"/>
                  </a:cubicBezTo>
                  <a:cubicBezTo>
                    <a:pt x="2991" y="2802"/>
                    <a:pt x="2931" y="2812"/>
                    <a:pt x="2872" y="2823"/>
                  </a:cubicBezTo>
                  <a:close/>
                  <a:moveTo>
                    <a:pt x="2689" y="4209"/>
                  </a:moveTo>
                  <a:cubicBezTo>
                    <a:pt x="2625" y="4132"/>
                    <a:pt x="2560" y="4056"/>
                    <a:pt x="2495" y="3980"/>
                  </a:cubicBezTo>
                  <a:cubicBezTo>
                    <a:pt x="2498" y="3973"/>
                    <a:pt x="2504" y="3959"/>
                    <a:pt x="2507" y="3951"/>
                  </a:cubicBezTo>
                  <a:cubicBezTo>
                    <a:pt x="2520" y="3954"/>
                    <a:pt x="2536" y="3957"/>
                    <a:pt x="2549" y="3960"/>
                  </a:cubicBezTo>
                  <a:cubicBezTo>
                    <a:pt x="2615" y="4035"/>
                    <a:pt x="2680" y="4111"/>
                    <a:pt x="2744" y="4188"/>
                  </a:cubicBezTo>
                  <a:cubicBezTo>
                    <a:pt x="2740" y="4197"/>
                    <a:pt x="2736" y="4206"/>
                    <a:pt x="2732" y="4215"/>
                  </a:cubicBezTo>
                  <a:cubicBezTo>
                    <a:pt x="2719" y="4213"/>
                    <a:pt x="2700" y="4211"/>
                    <a:pt x="2689" y="4209"/>
                  </a:cubicBezTo>
                  <a:close/>
                  <a:moveTo>
                    <a:pt x="10261" y="2104"/>
                  </a:moveTo>
                  <a:cubicBezTo>
                    <a:pt x="9947" y="2104"/>
                    <a:pt x="9810" y="2253"/>
                    <a:pt x="9810" y="2253"/>
                  </a:cubicBezTo>
                  <a:cubicBezTo>
                    <a:pt x="9907" y="2416"/>
                    <a:pt x="9907" y="2416"/>
                    <a:pt x="9907" y="2416"/>
                  </a:cubicBezTo>
                  <a:cubicBezTo>
                    <a:pt x="9907" y="2416"/>
                    <a:pt x="10008" y="2297"/>
                    <a:pt x="10211" y="2297"/>
                  </a:cubicBezTo>
                  <a:cubicBezTo>
                    <a:pt x="10324" y="2297"/>
                    <a:pt x="10326" y="2355"/>
                    <a:pt x="10315" y="2416"/>
                  </a:cubicBezTo>
                  <a:cubicBezTo>
                    <a:pt x="10293" y="2555"/>
                    <a:pt x="10293" y="2555"/>
                    <a:pt x="10293" y="2555"/>
                  </a:cubicBezTo>
                  <a:cubicBezTo>
                    <a:pt x="9889" y="2545"/>
                    <a:pt x="9682" y="2631"/>
                    <a:pt x="9635" y="2897"/>
                  </a:cubicBezTo>
                  <a:cubicBezTo>
                    <a:pt x="9597" y="3114"/>
                    <a:pt x="9760" y="3219"/>
                    <a:pt x="9943" y="3219"/>
                  </a:cubicBezTo>
                  <a:cubicBezTo>
                    <a:pt x="10038" y="3219"/>
                    <a:pt x="10114" y="3204"/>
                    <a:pt x="10207" y="3124"/>
                  </a:cubicBezTo>
                  <a:cubicBezTo>
                    <a:pt x="10225" y="3176"/>
                    <a:pt x="10257" y="3204"/>
                    <a:pt x="10293" y="3210"/>
                  </a:cubicBezTo>
                  <a:cubicBezTo>
                    <a:pt x="10352" y="3222"/>
                    <a:pt x="10452" y="3208"/>
                    <a:pt x="10482" y="3186"/>
                  </a:cubicBezTo>
                  <a:cubicBezTo>
                    <a:pt x="10480" y="3154"/>
                    <a:pt x="10482" y="3072"/>
                    <a:pt x="10516" y="2879"/>
                  </a:cubicBezTo>
                  <a:cubicBezTo>
                    <a:pt x="10597" y="2418"/>
                    <a:pt x="10597" y="2418"/>
                    <a:pt x="10597" y="2418"/>
                  </a:cubicBezTo>
                  <a:cubicBezTo>
                    <a:pt x="10637" y="2185"/>
                    <a:pt x="10512" y="2104"/>
                    <a:pt x="10261" y="2104"/>
                  </a:cubicBezTo>
                  <a:close/>
                  <a:moveTo>
                    <a:pt x="10025" y="3051"/>
                  </a:moveTo>
                  <a:cubicBezTo>
                    <a:pt x="9920" y="3051"/>
                    <a:pt x="9881" y="2979"/>
                    <a:pt x="9899" y="2885"/>
                  </a:cubicBezTo>
                  <a:cubicBezTo>
                    <a:pt x="9923" y="2757"/>
                    <a:pt x="10020" y="2702"/>
                    <a:pt x="10265" y="2702"/>
                  </a:cubicBezTo>
                  <a:cubicBezTo>
                    <a:pt x="10220" y="3019"/>
                    <a:pt x="10178" y="3051"/>
                    <a:pt x="10025" y="3051"/>
                  </a:cubicBezTo>
                  <a:close/>
                  <a:moveTo>
                    <a:pt x="12660" y="2784"/>
                  </a:moveTo>
                  <a:cubicBezTo>
                    <a:pt x="12706" y="2901"/>
                    <a:pt x="12777" y="3199"/>
                    <a:pt x="12777" y="3199"/>
                  </a:cubicBezTo>
                  <a:cubicBezTo>
                    <a:pt x="12493" y="3199"/>
                    <a:pt x="12493" y="3199"/>
                    <a:pt x="12493" y="3199"/>
                  </a:cubicBezTo>
                  <a:cubicBezTo>
                    <a:pt x="12449" y="3003"/>
                    <a:pt x="12449" y="3003"/>
                    <a:pt x="12449" y="3003"/>
                  </a:cubicBezTo>
                  <a:cubicBezTo>
                    <a:pt x="12384" y="2712"/>
                    <a:pt x="12302" y="2696"/>
                    <a:pt x="12155" y="2696"/>
                  </a:cubicBezTo>
                  <a:cubicBezTo>
                    <a:pt x="12099" y="3041"/>
                    <a:pt x="12099" y="3041"/>
                    <a:pt x="12099" y="3041"/>
                  </a:cubicBezTo>
                  <a:cubicBezTo>
                    <a:pt x="12071" y="3199"/>
                    <a:pt x="12071" y="3199"/>
                    <a:pt x="12071" y="3199"/>
                  </a:cubicBezTo>
                  <a:cubicBezTo>
                    <a:pt x="11793" y="3199"/>
                    <a:pt x="11793" y="3199"/>
                    <a:pt x="11793" y="3199"/>
                  </a:cubicBezTo>
                  <a:cubicBezTo>
                    <a:pt x="12069" y="1620"/>
                    <a:pt x="12069" y="1620"/>
                    <a:pt x="12069" y="1620"/>
                  </a:cubicBezTo>
                  <a:cubicBezTo>
                    <a:pt x="12342" y="1620"/>
                    <a:pt x="12342" y="1620"/>
                    <a:pt x="12342" y="1620"/>
                  </a:cubicBezTo>
                  <a:cubicBezTo>
                    <a:pt x="12191" y="2505"/>
                    <a:pt x="12191" y="2505"/>
                    <a:pt x="12191" y="2505"/>
                  </a:cubicBezTo>
                  <a:cubicBezTo>
                    <a:pt x="12197" y="2506"/>
                    <a:pt x="12197" y="2506"/>
                    <a:pt x="12197" y="2506"/>
                  </a:cubicBezTo>
                  <a:cubicBezTo>
                    <a:pt x="12573" y="2106"/>
                    <a:pt x="12573" y="2106"/>
                    <a:pt x="12573" y="2106"/>
                  </a:cubicBezTo>
                  <a:cubicBezTo>
                    <a:pt x="12901" y="2106"/>
                    <a:pt x="12901" y="2106"/>
                    <a:pt x="12901" y="2106"/>
                  </a:cubicBezTo>
                  <a:cubicBezTo>
                    <a:pt x="12446" y="2558"/>
                    <a:pt x="12446" y="2558"/>
                    <a:pt x="12446" y="2558"/>
                  </a:cubicBezTo>
                  <a:cubicBezTo>
                    <a:pt x="12559" y="2580"/>
                    <a:pt x="12612" y="2661"/>
                    <a:pt x="12660" y="2784"/>
                  </a:cubicBezTo>
                  <a:close/>
                  <a:moveTo>
                    <a:pt x="11729" y="2460"/>
                  </a:moveTo>
                  <a:cubicBezTo>
                    <a:pt x="11602" y="3199"/>
                    <a:pt x="11602" y="3199"/>
                    <a:pt x="11602" y="3199"/>
                  </a:cubicBezTo>
                  <a:cubicBezTo>
                    <a:pt x="11323" y="3199"/>
                    <a:pt x="11323" y="3199"/>
                    <a:pt x="11323" y="3199"/>
                  </a:cubicBezTo>
                  <a:cubicBezTo>
                    <a:pt x="11445" y="2492"/>
                    <a:pt x="11445" y="2492"/>
                    <a:pt x="11445" y="2492"/>
                  </a:cubicBezTo>
                  <a:cubicBezTo>
                    <a:pt x="11467" y="2370"/>
                    <a:pt x="11469" y="2289"/>
                    <a:pt x="11328" y="2289"/>
                  </a:cubicBezTo>
                  <a:cubicBezTo>
                    <a:pt x="11202" y="2289"/>
                    <a:pt x="11067" y="2438"/>
                    <a:pt x="11035" y="2633"/>
                  </a:cubicBezTo>
                  <a:cubicBezTo>
                    <a:pt x="10944" y="3199"/>
                    <a:pt x="10944" y="3199"/>
                    <a:pt x="10944" y="3199"/>
                  </a:cubicBezTo>
                  <a:cubicBezTo>
                    <a:pt x="10663" y="3199"/>
                    <a:pt x="10663" y="3199"/>
                    <a:pt x="10663" y="3199"/>
                  </a:cubicBezTo>
                  <a:cubicBezTo>
                    <a:pt x="10812" y="2327"/>
                    <a:pt x="10812" y="2327"/>
                    <a:pt x="10812" y="2327"/>
                  </a:cubicBezTo>
                  <a:cubicBezTo>
                    <a:pt x="10832" y="2130"/>
                    <a:pt x="10832" y="2130"/>
                    <a:pt x="10832" y="2130"/>
                  </a:cubicBezTo>
                  <a:cubicBezTo>
                    <a:pt x="11088" y="2128"/>
                    <a:pt x="11088" y="2128"/>
                    <a:pt x="11088" y="2128"/>
                  </a:cubicBezTo>
                  <a:cubicBezTo>
                    <a:pt x="11081" y="2262"/>
                    <a:pt x="11081" y="2262"/>
                    <a:pt x="11081" y="2262"/>
                  </a:cubicBezTo>
                  <a:cubicBezTo>
                    <a:pt x="11154" y="2189"/>
                    <a:pt x="11230" y="2104"/>
                    <a:pt x="11423" y="2104"/>
                  </a:cubicBezTo>
                  <a:cubicBezTo>
                    <a:pt x="11682" y="2104"/>
                    <a:pt x="11771" y="2221"/>
                    <a:pt x="11729" y="2460"/>
                  </a:cubicBezTo>
                  <a:close/>
                  <a:moveTo>
                    <a:pt x="6944" y="2106"/>
                  </a:moveTo>
                  <a:cubicBezTo>
                    <a:pt x="6833" y="2106"/>
                    <a:pt x="6754" y="2116"/>
                    <a:pt x="6691" y="2148"/>
                  </a:cubicBezTo>
                  <a:cubicBezTo>
                    <a:pt x="6782" y="1619"/>
                    <a:pt x="6782" y="1619"/>
                    <a:pt x="6782" y="1619"/>
                  </a:cubicBezTo>
                  <a:cubicBezTo>
                    <a:pt x="6504" y="1619"/>
                    <a:pt x="6504" y="1619"/>
                    <a:pt x="6504" y="1619"/>
                  </a:cubicBezTo>
                  <a:cubicBezTo>
                    <a:pt x="6228" y="3199"/>
                    <a:pt x="6228" y="3199"/>
                    <a:pt x="6228" y="3199"/>
                  </a:cubicBezTo>
                  <a:cubicBezTo>
                    <a:pt x="6437" y="3199"/>
                    <a:pt x="6437" y="3199"/>
                    <a:pt x="6437" y="3199"/>
                  </a:cubicBezTo>
                  <a:cubicBezTo>
                    <a:pt x="6437" y="3199"/>
                    <a:pt x="6467" y="3134"/>
                    <a:pt x="6498" y="3134"/>
                  </a:cubicBezTo>
                  <a:cubicBezTo>
                    <a:pt x="6518" y="3134"/>
                    <a:pt x="6566" y="3218"/>
                    <a:pt x="6723" y="3218"/>
                  </a:cubicBezTo>
                  <a:cubicBezTo>
                    <a:pt x="7057" y="3218"/>
                    <a:pt x="7248" y="2977"/>
                    <a:pt x="7300" y="2665"/>
                  </a:cubicBezTo>
                  <a:cubicBezTo>
                    <a:pt x="7366" y="2281"/>
                    <a:pt x="7179" y="2106"/>
                    <a:pt x="6944" y="2106"/>
                  </a:cubicBezTo>
                  <a:close/>
                  <a:moveTo>
                    <a:pt x="7009" y="2655"/>
                  </a:moveTo>
                  <a:cubicBezTo>
                    <a:pt x="6975" y="2908"/>
                    <a:pt x="6848" y="3021"/>
                    <a:pt x="6697" y="3021"/>
                  </a:cubicBezTo>
                  <a:cubicBezTo>
                    <a:pt x="6602" y="3021"/>
                    <a:pt x="6548" y="2955"/>
                    <a:pt x="6566" y="2852"/>
                  </a:cubicBezTo>
                  <a:cubicBezTo>
                    <a:pt x="6618" y="2527"/>
                    <a:pt x="6618" y="2527"/>
                    <a:pt x="6618" y="2527"/>
                  </a:cubicBezTo>
                  <a:cubicBezTo>
                    <a:pt x="6638" y="2406"/>
                    <a:pt x="6711" y="2311"/>
                    <a:pt x="6837" y="2311"/>
                  </a:cubicBezTo>
                  <a:cubicBezTo>
                    <a:pt x="6839" y="2311"/>
                    <a:pt x="6839" y="2311"/>
                    <a:pt x="6839" y="2311"/>
                  </a:cubicBezTo>
                  <a:cubicBezTo>
                    <a:pt x="6982" y="2311"/>
                    <a:pt x="7043" y="2408"/>
                    <a:pt x="7009" y="2655"/>
                  </a:cubicBezTo>
                  <a:close/>
                  <a:moveTo>
                    <a:pt x="5826" y="2104"/>
                  </a:moveTo>
                  <a:cubicBezTo>
                    <a:pt x="5512" y="2104"/>
                    <a:pt x="5375" y="2253"/>
                    <a:pt x="5375" y="2253"/>
                  </a:cubicBezTo>
                  <a:cubicBezTo>
                    <a:pt x="5472" y="2416"/>
                    <a:pt x="5472" y="2416"/>
                    <a:pt x="5472" y="2416"/>
                  </a:cubicBezTo>
                  <a:cubicBezTo>
                    <a:pt x="5472" y="2416"/>
                    <a:pt x="5573" y="2297"/>
                    <a:pt x="5775" y="2297"/>
                  </a:cubicBezTo>
                  <a:cubicBezTo>
                    <a:pt x="5888" y="2297"/>
                    <a:pt x="5891" y="2355"/>
                    <a:pt x="5880" y="2416"/>
                  </a:cubicBezTo>
                  <a:cubicBezTo>
                    <a:pt x="5858" y="2555"/>
                    <a:pt x="5858" y="2555"/>
                    <a:pt x="5858" y="2555"/>
                  </a:cubicBezTo>
                  <a:cubicBezTo>
                    <a:pt x="5454" y="2545"/>
                    <a:pt x="5246" y="2631"/>
                    <a:pt x="5200" y="2897"/>
                  </a:cubicBezTo>
                  <a:cubicBezTo>
                    <a:pt x="5162" y="3114"/>
                    <a:pt x="5325" y="3219"/>
                    <a:pt x="5508" y="3219"/>
                  </a:cubicBezTo>
                  <a:cubicBezTo>
                    <a:pt x="5602" y="3219"/>
                    <a:pt x="5679" y="3204"/>
                    <a:pt x="5771" y="3124"/>
                  </a:cubicBezTo>
                  <a:cubicBezTo>
                    <a:pt x="5789" y="3176"/>
                    <a:pt x="5822" y="3204"/>
                    <a:pt x="5858" y="3210"/>
                  </a:cubicBezTo>
                  <a:cubicBezTo>
                    <a:pt x="5916" y="3222"/>
                    <a:pt x="6017" y="3208"/>
                    <a:pt x="6047" y="3186"/>
                  </a:cubicBezTo>
                  <a:cubicBezTo>
                    <a:pt x="6045" y="3154"/>
                    <a:pt x="6047" y="3072"/>
                    <a:pt x="6081" y="2879"/>
                  </a:cubicBezTo>
                  <a:cubicBezTo>
                    <a:pt x="6162" y="2418"/>
                    <a:pt x="6162" y="2418"/>
                    <a:pt x="6162" y="2418"/>
                  </a:cubicBezTo>
                  <a:cubicBezTo>
                    <a:pt x="6202" y="2185"/>
                    <a:pt x="6077" y="2104"/>
                    <a:pt x="5826" y="2104"/>
                  </a:cubicBezTo>
                  <a:close/>
                  <a:moveTo>
                    <a:pt x="5590" y="3051"/>
                  </a:moveTo>
                  <a:cubicBezTo>
                    <a:pt x="5485" y="3051"/>
                    <a:pt x="5446" y="2979"/>
                    <a:pt x="5464" y="2885"/>
                  </a:cubicBezTo>
                  <a:cubicBezTo>
                    <a:pt x="5488" y="2757"/>
                    <a:pt x="5585" y="2702"/>
                    <a:pt x="5830" y="2702"/>
                  </a:cubicBezTo>
                  <a:cubicBezTo>
                    <a:pt x="5785" y="3019"/>
                    <a:pt x="5743" y="3051"/>
                    <a:pt x="5590" y="3051"/>
                  </a:cubicBezTo>
                  <a:close/>
                  <a:moveTo>
                    <a:pt x="9224" y="2106"/>
                  </a:moveTo>
                  <a:cubicBezTo>
                    <a:pt x="9113" y="2106"/>
                    <a:pt x="9030" y="2116"/>
                    <a:pt x="8970" y="2148"/>
                  </a:cubicBezTo>
                  <a:cubicBezTo>
                    <a:pt x="9061" y="1619"/>
                    <a:pt x="9061" y="1619"/>
                    <a:pt x="9061" y="1619"/>
                  </a:cubicBezTo>
                  <a:cubicBezTo>
                    <a:pt x="8783" y="1619"/>
                    <a:pt x="8783" y="1619"/>
                    <a:pt x="8783" y="1619"/>
                  </a:cubicBezTo>
                  <a:cubicBezTo>
                    <a:pt x="8508" y="3199"/>
                    <a:pt x="8508" y="3199"/>
                    <a:pt x="8508" y="3199"/>
                  </a:cubicBezTo>
                  <a:cubicBezTo>
                    <a:pt x="8717" y="3199"/>
                    <a:pt x="8717" y="3199"/>
                    <a:pt x="8717" y="3199"/>
                  </a:cubicBezTo>
                  <a:cubicBezTo>
                    <a:pt x="8717" y="3199"/>
                    <a:pt x="8746" y="3136"/>
                    <a:pt x="8778" y="3134"/>
                  </a:cubicBezTo>
                  <a:cubicBezTo>
                    <a:pt x="8799" y="3137"/>
                    <a:pt x="8848" y="3218"/>
                    <a:pt x="9002" y="3218"/>
                  </a:cubicBezTo>
                  <a:cubicBezTo>
                    <a:pt x="9336" y="3218"/>
                    <a:pt x="9527" y="2977"/>
                    <a:pt x="9580" y="2665"/>
                  </a:cubicBezTo>
                  <a:cubicBezTo>
                    <a:pt x="9646" y="2281"/>
                    <a:pt x="9459" y="2106"/>
                    <a:pt x="9224" y="2106"/>
                  </a:cubicBezTo>
                  <a:close/>
                  <a:moveTo>
                    <a:pt x="9287" y="2655"/>
                  </a:moveTo>
                  <a:cubicBezTo>
                    <a:pt x="9249" y="2895"/>
                    <a:pt x="9125" y="3021"/>
                    <a:pt x="8976" y="3021"/>
                  </a:cubicBezTo>
                  <a:cubicBezTo>
                    <a:pt x="8882" y="3021"/>
                    <a:pt x="8827" y="2955"/>
                    <a:pt x="8844" y="2852"/>
                  </a:cubicBezTo>
                  <a:cubicBezTo>
                    <a:pt x="8896" y="2527"/>
                    <a:pt x="8896" y="2527"/>
                    <a:pt x="8896" y="2527"/>
                  </a:cubicBezTo>
                  <a:cubicBezTo>
                    <a:pt x="8916" y="2406"/>
                    <a:pt x="8988" y="2311"/>
                    <a:pt x="9117" y="2311"/>
                  </a:cubicBezTo>
                  <a:cubicBezTo>
                    <a:pt x="9260" y="2311"/>
                    <a:pt x="9325" y="2409"/>
                    <a:pt x="9287" y="2655"/>
                  </a:cubicBezTo>
                  <a:close/>
                  <a:moveTo>
                    <a:pt x="5178" y="2179"/>
                  </a:moveTo>
                  <a:cubicBezTo>
                    <a:pt x="5250" y="1885"/>
                    <a:pt x="5120" y="1656"/>
                    <a:pt x="4746" y="1660"/>
                  </a:cubicBezTo>
                  <a:cubicBezTo>
                    <a:pt x="4317" y="1659"/>
                    <a:pt x="4317" y="1659"/>
                    <a:pt x="4317" y="1659"/>
                  </a:cubicBezTo>
                  <a:cubicBezTo>
                    <a:pt x="4048" y="3199"/>
                    <a:pt x="4048" y="3199"/>
                    <a:pt x="4048" y="3199"/>
                  </a:cubicBezTo>
                  <a:cubicBezTo>
                    <a:pt x="4327" y="3199"/>
                    <a:pt x="4327" y="3199"/>
                    <a:pt x="4327" y="3199"/>
                  </a:cubicBezTo>
                  <a:cubicBezTo>
                    <a:pt x="4438" y="2581"/>
                    <a:pt x="4438" y="2581"/>
                    <a:pt x="4438" y="2581"/>
                  </a:cubicBezTo>
                  <a:cubicBezTo>
                    <a:pt x="4695" y="2574"/>
                    <a:pt x="4727" y="2637"/>
                    <a:pt x="4775" y="2937"/>
                  </a:cubicBezTo>
                  <a:cubicBezTo>
                    <a:pt x="4820" y="3199"/>
                    <a:pt x="4820" y="3199"/>
                    <a:pt x="4820" y="3199"/>
                  </a:cubicBezTo>
                  <a:cubicBezTo>
                    <a:pt x="5110" y="3199"/>
                    <a:pt x="5110" y="3199"/>
                    <a:pt x="5110" y="3199"/>
                  </a:cubicBezTo>
                  <a:cubicBezTo>
                    <a:pt x="5075" y="3041"/>
                    <a:pt x="5053" y="2891"/>
                    <a:pt x="5025" y="2770"/>
                  </a:cubicBezTo>
                  <a:cubicBezTo>
                    <a:pt x="4995" y="2643"/>
                    <a:pt x="4948" y="2544"/>
                    <a:pt x="4827" y="2497"/>
                  </a:cubicBezTo>
                  <a:cubicBezTo>
                    <a:pt x="4841" y="2494"/>
                    <a:pt x="4841" y="2494"/>
                    <a:pt x="4841" y="2494"/>
                  </a:cubicBezTo>
                  <a:cubicBezTo>
                    <a:pt x="5044" y="2450"/>
                    <a:pt x="5150" y="2285"/>
                    <a:pt x="5178" y="2179"/>
                  </a:cubicBezTo>
                  <a:close/>
                  <a:moveTo>
                    <a:pt x="4637" y="2360"/>
                  </a:moveTo>
                  <a:cubicBezTo>
                    <a:pt x="4472" y="2360"/>
                    <a:pt x="4472" y="2360"/>
                    <a:pt x="4472" y="2360"/>
                  </a:cubicBezTo>
                  <a:cubicBezTo>
                    <a:pt x="4557" y="1873"/>
                    <a:pt x="4557" y="1873"/>
                    <a:pt x="4557" y="1873"/>
                  </a:cubicBezTo>
                  <a:cubicBezTo>
                    <a:pt x="4707" y="1873"/>
                    <a:pt x="4707" y="1873"/>
                    <a:pt x="4707" y="1873"/>
                  </a:cubicBezTo>
                  <a:cubicBezTo>
                    <a:pt x="4885" y="1873"/>
                    <a:pt x="4920" y="1990"/>
                    <a:pt x="4898" y="2127"/>
                  </a:cubicBezTo>
                  <a:cubicBezTo>
                    <a:pt x="4874" y="2264"/>
                    <a:pt x="4768" y="2360"/>
                    <a:pt x="4637" y="2360"/>
                  </a:cubicBezTo>
                  <a:close/>
                  <a:moveTo>
                    <a:pt x="8073" y="2100"/>
                  </a:moveTo>
                  <a:cubicBezTo>
                    <a:pt x="7642" y="2100"/>
                    <a:pt x="7460" y="2349"/>
                    <a:pt x="7417" y="2751"/>
                  </a:cubicBezTo>
                  <a:cubicBezTo>
                    <a:pt x="7390" y="3008"/>
                    <a:pt x="7547" y="3225"/>
                    <a:pt x="7813" y="3225"/>
                  </a:cubicBezTo>
                  <a:cubicBezTo>
                    <a:pt x="8223" y="3225"/>
                    <a:pt x="8387" y="3027"/>
                    <a:pt x="8455" y="2607"/>
                  </a:cubicBezTo>
                  <a:cubicBezTo>
                    <a:pt x="8499" y="2344"/>
                    <a:pt x="8393" y="2100"/>
                    <a:pt x="8073" y="2100"/>
                  </a:cubicBezTo>
                  <a:close/>
                  <a:moveTo>
                    <a:pt x="8164" y="2626"/>
                  </a:moveTo>
                  <a:cubicBezTo>
                    <a:pt x="8106" y="2939"/>
                    <a:pt x="7973" y="3029"/>
                    <a:pt x="7864" y="3029"/>
                  </a:cubicBezTo>
                  <a:cubicBezTo>
                    <a:pt x="7715" y="3029"/>
                    <a:pt x="7679" y="2879"/>
                    <a:pt x="7712" y="2692"/>
                  </a:cubicBezTo>
                  <a:cubicBezTo>
                    <a:pt x="7766" y="2387"/>
                    <a:pt x="7886" y="2299"/>
                    <a:pt x="8015" y="2299"/>
                  </a:cubicBezTo>
                  <a:cubicBezTo>
                    <a:pt x="8206" y="2299"/>
                    <a:pt x="8184" y="2515"/>
                    <a:pt x="8164" y="2626"/>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84" name="Group 20"/>
          <p:cNvGrpSpPr>
            <a:grpSpLocks noSelect="1" noChangeAspect="1"/>
          </p:cNvGrpSpPr>
          <p:nvPr userDrawn="1"/>
        </p:nvGrpSpPr>
        <p:grpSpPr bwMode="auto">
          <a:xfrm>
            <a:off x="8146110" y="6207309"/>
            <a:ext cx="720577" cy="212643"/>
            <a:chOff x="6250" y="3823"/>
            <a:chExt cx="953" cy="211"/>
          </a:xfrm>
        </p:grpSpPr>
        <p:sp>
          <p:nvSpPr>
            <p:cNvPr id="85" name="AutoShape 19"/>
            <p:cNvSpPr>
              <a:spLocks noSelect="1" noChangeAspect="1" noChangeArrowheads="1" noTextEdit="1"/>
            </p:cNvSpPr>
            <p:nvPr userDrawn="1"/>
          </p:nvSpPr>
          <p:spPr bwMode="auto">
            <a:xfrm>
              <a:off x="6250" y="3823"/>
              <a:ext cx="953"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86" name="Freeform 21"/>
            <p:cNvSpPr>
              <a:spLocks noSelect="1"/>
            </p:cNvSpPr>
            <p:nvPr userDrawn="1"/>
          </p:nvSpPr>
          <p:spPr bwMode="auto">
            <a:xfrm>
              <a:off x="6250" y="3823"/>
              <a:ext cx="953" cy="211"/>
            </a:xfrm>
            <a:custGeom>
              <a:avLst/>
              <a:gdLst>
                <a:gd name="T0" fmla="*/ 3942 w 10717"/>
                <a:gd name="T1" fmla="*/ 1122 h 2364"/>
                <a:gd name="T2" fmla="*/ 3811 w 10717"/>
                <a:gd name="T3" fmla="*/ 764 h 2364"/>
                <a:gd name="T4" fmla="*/ 4145 w 10717"/>
                <a:gd name="T5" fmla="*/ 931 h 2364"/>
                <a:gd name="T6" fmla="*/ 5112 w 10717"/>
                <a:gd name="T7" fmla="*/ 776 h 2364"/>
                <a:gd name="T8" fmla="*/ 5256 w 10717"/>
                <a:gd name="T9" fmla="*/ 1600 h 2364"/>
                <a:gd name="T10" fmla="*/ 5303 w 10717"/>
                <a:gd name="T11" fmla="*/ 776 h 2364"/>
                <a:gd name="T12" fmla="*/ 1688 w 10717"/>
                <a:gd name="T13" fmla="*/ 934 h 2364"/>
                <a:gd name="T14" fmla="*/ 1673 w 10717"/>
                <a:gd name="T15" fmla="*/ 1391 h 2364"/>
                <a:gd name="T16" fmla="*/ 2431 w 10717"/>
                <a:gd name="T17" fmla="*/ 1744 h 2364"/>
                <a:gd name="T18" fmla="*/ 2786 w 10717"/>
                <a:gd name="T19" fmla="*/ 974 h 2364"/>
                <a:gd name="T20" fmla="*/ 8933 w 10717"/>
                <a:gd name="T21" fmla="*/ 1289 h 2364"/>
                <a:gd name="T22" fmla="*/ 9088 w 10717"/>
                <a:gd name="T23" fmla="*/ 812 h 2364"/>
                <a:gd name="T24" fmla="*/ 10717 w 10717"/>
                <a:gd name="T25" fmla="*/ 478 h 2364"/>
                <a:gd name="T26" fmla="*/ 2990 w 10717"/>
                <a:gd name="T27" fmla="*/ 1886 h 2364"/>
                <a:gd name="T28" fmla="*/ 1500 w 10717"/>
                <a:gd name="T29" fmla="*/ 1886 h 2364"/>
                <a:gd name="T30" fmla="*/ 0 w 10717"/>
                <a:gd name="T31" fmla="*/ 478 h 2364"/>
                <a:gd name="T32" fmla="*/ 2785 w 10717"/>
                <a:gd name="T33" fmla="*/ 0 h 2364"/>
                <a:gd name="T34" fmla="*/ 10717 w 10717"/>
                <a:gd name="T35" fmla="*/ 478 h 2364"/>
                <a:gd name="T36" fmla="*/ 1434 w 10717"/>
                <a:gd name="T37" fmla="*/ 1473 h 2364"/>
                <a:gd name="T38" fmla="*/ 1435 w 10717"/>
                <a:gd name="T39" fmla="*/ 1474 h 2364"/>
                <a:gd name="T40" fmla="*/ 1942 w 10717"/>
                <a:gd name="T41" fmla="*/ 383 h 2364"/>
                <a:gd name="T42" fmla="*/ 1383 w 10717"/>
                <a:gd name="T43" fmla="*/ 1179 h 2364"/>
                <a:gd name="T44" fmla="*/ 1436 w 10717"/>
                <a:gd name="T45" fmla="*/ 1475 h 2364"/>
                <a:gd name="T46" fmla="*/ 1437 w 10717"/>
                <a:gd name="T47" fmla="*/ 1476 h 2364"/>
                <a:gd name="T48" fmla="*/ 2517 w 10717"/>
                <a:gd name="T49" fmla="*/ 1980 h 2364"/>
                <a:gd name="T50" fmla="*/ 3022 w 10717"/>
                <a:gd name="T51" fmla="*/ 888 h 2364"/>
                <a:gd name="T52" fmla="*/ 4145 w 10717"/>
                <a:gd name="T53" fmla="*/ 1242 h 2364"/>
                <a:gd name="T54" fmla="*/ 3966 w 10717"/>
                <a:gd name="T55" fmla="*/ 585 h 2364"/>
                <a:gd name="T56" fmla="*/ 3572 w 10717"/>
                <a:gd name="T57" fmla="*/ 1791 h 2364"/>
                <a:gd name="T58" fmla="*/ 3799 w 10717"/>
                <a:gd name="T59" fmla="*/ 1301 h 2364"/>
                <a:gd name="T60" fmla="*/ 3955 w 10717"/>
                <a:gd name="T61" fmla="*/ 1349 h 2364"/>
                <a:gd name="T62" fmla="*/ 4516 w 10717"/>
                <a:gd name="T63" fmla="*/ 1731 h 2364"/>
                <a:gd name="T64" fmla="*/ 5292 w 10717"/>
                <a:gd name="T65" fmla="*/ 585 h 2364"/>
                <a:gd name="T66" fmla="*/ 4886 w 10717"/>
                <a:gd name="T67" fmla="*/ 1791 h 2364"/>
                <a:gd name="T68" fmla="*/ 5924 w 10717"/>
                <a:gd name="T69" fmla="*/ 1182 h 2364"/>
                <a:gd name="T70" fmla="*/ 6390 w 10717"/>
                <a:gd name="T71" fmla="*/ 585 h 2364"/>
                <a:gd name="T72" fmla="*/ 6605 w 10717"/>
                <a:gd name="T73" fmla="*/ 1791 h 2364"/>
                <a:gd name="T74" fmla="*/ 8121 w 10717"/>
                <a:gd name="T75" fmla="*/ 585 h 2364"/>
                <a:gd name="T76" fmla="*/ 7906 w 10717"/>
                <a:gd name="T77" fmla="*/ 1480 h 2364"/>
                <a:gd name="T78" fmla="*/ 7130 w 10717"/>
                <a:gd name="T79" fmla="*/ 621 h 2364"/>
                <a:gd name="T80" fmla="*/ 7345 w 10717"/>
                <a:gd name="T81" fmla="*/ 1791 h 2364"/>
                <a:gd name="T82" fmla="*/ 7333 w 10717"/>
                <a:gd name="T83" fmla="*/ 895 h 2364"/>
                <a:gd name="T84" fmla="*/ 8109 w 10717"/>
                <a:gd name="T85" fmla="*/ 1743 h 2364"/>
                <a:gd name="T86" fmla="*/ 9625 w 10717"/>
                <a:gd name="T87" fmla="*/ 1743 h 2364"/>
                <a:gd name="T88" fmla="*/ 8993 w 10717"/>
                <a:gd name="T89" fmla="*/ 585 h 2364"/>
                <a:gd name="T90" fmla="*/ 8730 w 10717"/>
                <a:gd name="T91" fmla="*/ 1815 h 2364"/>
                <a:gd name="T92" fmla="*/ 9291 w 10717"/>
                <a:gd name="T93" fmla="*/ 1468 h 2364"/>
                <a:gd name="T94" fmla="*/ 9625 w 10717"/>
                <a:gd name="T95" fmla="*/ 174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717" h="2364">
                  <a:moveTo>
                    <a:pt x="4145" y="931"/>
                  </a:moveTo>
                  <a:cubicBezTo>
                    <a:pt x="4143" y="1093"/>
                    <a:pt x="4011" y="1123"/>
                    <a:pt x="3942" y="1122"/>
                  </a:cubicBezTo>
                  <a:cubicBezTo>
                    <a:pt x="3811" y="1122"/>
                    <a:pt x="3811" y="1122"/>
                    <a:pt x="3811" y="1122"/>
                  </a:cubicBezTo>
                  <a:cubicBezTo>
                    <a:pt x="3811" y="764"/>
                    <a:pt x="3811" y="764"/>
                    <a:pt x="3811" y="764"/>
                  </a:cubicBezTo>
                  <a:cubicBezTo>
                    <a:pt x="3942" y="764"/>
                    <a:pt x="3942" y="764"/>
                    <a:pt x="3942" y="764"/>
                  </a:cubicBezTo>
                  <a:cubicBezTo>
                    <a:pt x="4052" y="762"/>
                    <a:pt x="4143" y="821"/>
                    <a:pt x="4145" y="931"/>
                  </a:cubicBezTo>
                  <a:close/>
                  <a:moveTo>
                    <a:pt x="5303" y="776"/>
                  </a:moveTo>
                  <a:cubicBezTo>
                    <a:pt x="5112" y="776"/>
                    <a:pt x="5112" y="776"/>
                    <a:pt x="5112" y="776"/>
                  </a:cubicBezTo>
                  <a:cubicBezTo>
                    <a:pt x="5112" y="1600"/>
                    <a:pt x="5112" y="1600"/>
                    <a:pt x="5112" y="1600"/>
                  </a:cubicBezTo>
                  <a:cubicBezTo>
                    <a:pt x="5256" y="1600"/>
                    <a:pt x="5256" y="1600"/>
                    <a:pt x="5256" y="1600"/>
                  </a:cubicBezTo>
                  <a:cubicBezTo>
                    <a:pt x="5516" y="1595"/>
                    <a:pt x="5692" y="1444"/>
                    <a:pt x="5697" y="1170"/>
                  </a:cubicBezTo>
                  <a:cubicBezTo>
                    <a:pt x="5692" y="946"/>
                    <a:pt x="5537" y="772"/>
                    <a:pt x="5303" y="776"/>
                  </a:cubicBezTo>
                  <a:close/>
                  <a:moveTo>
                    <a:pt x="2028" y="619"/>
                  </a:moveTo>
                  <a:cubicBezTo>
                    <a:pt x="1875" y="676"/>
                    <a:pt x="1754" y="787"/>
                    <a:pt x="1688" y="934"/>
                  </a:cubicBezTo>
                  <a:cubicBezTo>
                    <a:pt x="1622" y="1078"/>
                    <a:pt x="1616" y="1239"/>
                    <a:pt x="1672" y="1389"/>
                  </a:cubicBezTo>
                  <a:cubicBezTo>
                    <a:pt x="1673" y="1391"/>
                    <a:pt x="1673" y="1391"/>
                    <a:pt x="1673" y="1391"/>
                  </a:cubicBezTo>
                  <a:cubicBezTo>
                    <a:pt x="1725" y="1538"/>
                    <a:pt x="1833" y="1656"/>
                    <a:pt x="1976" y="1724"/>
                  </a:cubicBezTo>
                  <a:cubicBezTo>
                    <a:pt x="2120" y="1792"/>
                    <a:pt x="2281" y="1799"/>
                    <a:pt x="2431" y="1744"/>
                  </a:cubicBezTo>
                  <a:cubicBezTo>
                    <a:pt x="2581" y="1690"/>
                    <a:pt x="2701" y="1580"/>
                    <a:pt x="2769" y="1436"/>
                  </a:cubicBezTo>
                  <a:cubicBezTo>
                    <a:pt x="2836" y="1291"/>
                    <a:pt x="2842" y="1127"/>
                    <a:pt x="2786" y="974"/>
                  </a:cubicBezTo>
                  <a:cubicBezTo>
                    <a:pt x="2676" y="669"/>
                    <a:pt x="2335" y="510"/>
                    <a:pt x="2028" y="619"/>
                  </a:cubicBezTo>
                  <a:close/>
                  <a:moveTo>
                    <a:pt x="8933" y="1289"/>
                  </a:moveTo>
                  <a:cubicBezTo>
                    <a:pt x="9231" y="1289"/>
                    <a:pt x="9231" y="1289"/>
                    <a:pt x="9231" y="1289"/>
                  </a:cubicBezTo>
                  <a:cubicBezTo>
                    <a:pt x="9088" y="812"/>
                    <a:pt x="9088" y="812"/>
                    <a:pt x="9088" y="812"/>
                  </a:cubicBezTo>
                  <a:lnTo>
                    <a:pt x="8933" y="1289"/>
                  </a:lnTo>
                  <a:close/>
                  <a:moveTo>
                    <a:pt x="10717" y="478"/>
                  </a:moveTo>
                  <a:cubicBezTo>
                    <a:pt x="10717" y="1886"/>
                    <a:pt x="10717" y="1886"/>
                    <a:pt x="10717" y="1886"/>
                  </a:cubicBezTo>
                  <a:cubicBezTo>
                    <a:pt x="2990" y="1886"/>
                    <a:pt x="2990" y="1886"/>
                    <a:pt x="2990" y="1886"/>
                  </a:cubicBezTo>
                  <a:cubicBezTo>
                    <a:pt x="1674" y="2364"/>
                    <a:pt x="1674" y="2364"/>
                    <a:pt x="1674" y="2364"/>
                  </a:cubicBezTo>
                  <a:cubicBezTo>
                    <a:pt x="1500" y="1886"/>
                    <a:pt x="1500" y="1886"/>
                    <a:pt x="1500" y="1886"/>
                  </a:cubicBezTo>
                  <a:cubicBezTo>
                    <a:pt x="0" y="1886"/>
                    <a:pt x="0" y="1886"/>
                    <a:pt x="0" y="1886"/>
                  </a:cubicBezTo>
                  <a:cubicBezTo>
                    <a:pt x="0" y="478"/>
                    <a:pt x="0" y="478"/>
                    <a:pt x="0" y="478"/>
                  </a:cubicBezTo>
                  <a:cubicBezTo>
                    <a:pt x="1468" y="478"/>
                    <a:pt x="1468" y="478"/>
                    <a:pt x="1468" y="478"/>
                  </a:cubicBezTo>
                  <a:cubicBezTo>
                    <a:pt x="2785" y="0"/>
                    <a:pt x="2785" y="0"/>
                    <a:pt x="2785" y="0"/>
                  </a:cubicBezTo>
                  <a:cubicBezTo>
                    <a:pt x="2959" y="478"/>
                    <a:pt x="2959" y="478"/>
                    <a:pt x="2959" y="478"/>
                  </a:cubicBezTo>
                  <a:lnTo>
                    <a:pt x="10717" y="478"/>
                  </a:lnTo>
                  <a:close/>
                  <a:moveTo>
                    <a:pt x="1435" y="1474"/>
                  </a:moveTo>
                  <a:cubicBezTo>
                    <a:pt x="1434" y="1474"/>
                    <a:pt x="1434" y="1474"/>
                    <a:pt x="1434" y="1473"/>
                  </a:cubicBezTo>
                  <a:cubicBezTo>
                    <a:pt x="1434" y="1473"/>
                    <a:pt x="1434" y="1472"/>
                    <a:pt x="1434" y="1472"/>
                  </a:cubicBezTo>
                  <a:lnTo>
                    <a:pt x="1435" y="1474"/>
                  </a:lnTo>
                  <a:close/>
                  <a:moveTo>
                    <a:pt x="3022" y="888"/>
                  </a:moveTo>
                  <a:cubicBezTo>
                    <a:pt x="2865" y="454"/>
                    <a:pt x="2381" y="227"/>
                    <a:pt x="1942" y="383"/>
                  </a:cubicBezTo>
                  <a:cubicBezTo>
                    <a:pt x="1725" y="464"/>
                    <a:pt x="1554" y="622"/>
                    <a:pt x="1459" y="829"/>
                  </a:cubicBezTo>
                  <a:cubicBezTo>
                    <a:pt x="1408" y="941"/>
                    <a:pt x="1383" y="1060"/>
                    <a:pt x="1383" y="1179"/>
                  </a:cubicBezTo>
                  <a:cubicBezTo>
                    <a:pt x="1383" y="1279"/>
                    <a:pt x="1401" y="1379"/>
                    <a:pt x="1437" y="1476"/>
                  </a:cubicBezTo>
                  <a:cubicBezTo>
                    <a:pt x="1436" y="1475"/>
                    <a:pt x="1436" y="1475"/>
                    <a:pt x="1436" y="1475"/>
                  </a:cubicBezTo>
                  <a:cubicBezTo>
                    <a:pt x="1437" y="1476"/>
                    <a:pt x="1437" y="1476"/>
                    <a:pt x="1437" y="1476"/>
                  </a:cubicBezTo>
                  <a:cubicBezTo>
                    <a:pt x="1437" y="1476"/>
                    <a:pt x="1437" y="1476"/>
                    <a:pt x="1437" y="1476"/>
                  </a:cubicBezTo>
                  <a:cubicBezTo>
                    <a:pt x="1512" y="1686"/>
                    <a:pt x="1665" y="1855"/>
                    <a:pt x="1868" y="1951"/>
                  </a:cubicBezTo>
                  <a:cubicBezTo>
                    <a:pt x="2074" y="2048"/>
                    <a:pt x="2304" y="2058"/>
                    <a:pt x="2517" y="1980"/>
                  </a:cubicBezTo>
                  <a:cubicBezTo>
                    <a:pt x="2731" y="1903"/>
                    <a:pt x="2901" y="1747"/>
                    <a:pt x="2996" y="1542"/>
                  </a:cubicBezTo>
                  <a:cubicBezTo>
                    <a:pt x="3092" y="1336"/>
                    <a:pt x="3101" y="1104"/>
                    <a:pt x="3022" y="888"/>
                  </a:cubicBezTo>
                  <a:close/>
                  <a:moveTo>
                    <a:pt x="4516" y="1731"/>
                  </a:moveTo>
                  <a:cubicBezTo>
                    <a:pt x="4145" y="1242"/>
                    <a:pt x="4145" y="1242"/>
                    <a:pt x="4145" y="1242"/>
                  </a:cubicBezTo>
                  <a:cubicBezTo>
                    <a:pt x="4286" y="1194"/>
                    <a:pt x="4379" y="1085"/>
                    <a:pt x="4384" y="931"/>
                  </a:cubicBezTo>
                  <a:cubicBezTo>
                    <a:pt x="4379" y="739"/>
                    <a:pt x="4260" y="583"/>
                    <a:pt x="3966" y="585"/>
                  </a:cubicBezTo>
                  <a:cubicBezTo>
                    <a:pt x="3584" y="585"/>
                    <a:pt x="3584" y="585"/>
                    <a:pt x="3584" y="585"/>
                  </a:cubicBezTo>
                  <a:cubicBezTo>
                    <a:pt x="3572" y="1791"/>
                    <a:pt x="3572" y="1791"/>
                    <a:pt x="3572" y="1791"/>
                  </a:cubicBezTo>
                  <a:cubicBezTo>
                    <a:pt x="3799" y="1791"/>
                    <a:pt x="3799" y="1791"/>
                    <a:pt x="3799" y="1791"/>
                  </a:cubicBezTo>
                  <a:cubicBezTo>
                    <a:pt x="3799" y="1301"/>
                    <a:pt x="3799" y="1301"/>
                    <a:pt x="3799" y="1301"/>
                  </a:cubicBezTo>
                  <a:cubicBezTo>
                    <a:pt x="3871" y="1301"/>
                    <a:pt x="3871" y="1301"/>
                    <a:pt x="3871" y="1301"/>
                  </a:cubicBezTo>
                  <a:cubicBezTo>
                    <a:pt x="3908" y="1306"/>
                    <a:pt x="3934" y="1318"/>
                    <a:pt x="3955" y="1349"/>
                  </a:cubicBezTo>
                  <a:cubicBezTo>
                    <a:pt x="4289" y="1815"/>
                    <a:pt x="4289" y="1815"/>
                    <a:pt x="4289" y="1815"/>
                  </a:cubicBezTo>
                  <a:lnTo>
                    <a:pt x="4516" y="1731"/>
                  </a:lnTo>
                  <a:close/>
                  <a:moveTo>
                    <a:pt x="5924" y="1182"/>
                  </a:moveTo>
                  <a:cubicBezTo>
                    <a:pt x="5926" y="818"/>
                    <a:pt x="5673" y="580"/>
                    <a:pt x="5292" y="585"/>
                  </a:cubicBezTo>
                  <a:cubicBezTo>
                    <a:pt x="4898" y="585"/>
                    <a:pt x="4898" y="585"/>
                    <a:pt x="4898" y="585"/>
                  </a:cubicBezTo>
                  <a:cubicBezTo>
                    <a:pt x="4886" y="1791"/>
                    <a:pt x="4886" y="1791"/>
                    <a:pt x="4886" y="1791"/>
                  </a:cubicBezTo>
                  <a:cubicBezTo>
                    <a:pt x="5303" y="1791"/>
                    <a:pt x="5303" y="1791"/>
                    <a:pt x="5303" y="1791"/>
                  </a:cubicBezTo>
                  <a:cubicBezTo>
                    <a:pt x="5621" y="1787"/>
                    <a:pt x="5926" y="1543"/>
                    <a:pt x="5924" y="1182"/>
                  </a:cubicBezTo>
                  <a:close/>
                  <a:moveTo>
                    <a:pt x="6617" y="585"/>
                  </a:moveTo>
                  <a:cubicBezTo>
                    <a:pt x="6390" y="585"/>
                    <a:pt x="6390" y="585"/>
                    <a:pt x="6390" y="585"/>
                  </a:cubicBezTo>
                  <a:cubicBezTo>
                    <a:pt x="6378" y="1791"/>
                    <a:pt x="6378" y="1791"/>
                    <a:pt x="6378" y="1791"/>
                  </a:cubicBezTo>
                  <a:cubicBezTo>
                    <a:pt x="6605" y="1791"/>
                    <a:pt x="6605" y="1791"/>
                    <a:pt x="6605" y="1791"/>
                  </a:cubicBezTo>
                  <a:lnTo>
                    <a:pt x="6617" y="585"/>
                  </a:lnTo>
                  <a:close/>
                  <a:moveTo>
                    <a:pt x="8121" y="585"/>
                  </a:moveTo>
                  <a:cubicBezTo>
                    <a:pt x="7894" y="585"/>
                    <a:pt x="7894" y="585"/>
                    <a:pt x="7894" y="585"/>
                  </a:cubicBezTo>
                  <a:cubicBezTo>
                    <a:pt x="7906" y="1480"/>
                    <a:pt x="7906" y="1480"/>
                    <a:pt x="7906" y="1480"/>
                  </a:cubicBezTo>
                  <a:cubicBezTo>
                    <a:pt x="7333" y="549"/>
                    <a:pt x="7333" y="549"/>
                    <a:pt x="7333" y="549"/>
                  </a:cubicBezTo>
                  <a:cubicBezTo>
                    <a:pt x="7130" y="621"/>
                    <a:pt x="7130" y="621"/>
                    <a:pt x="7130" y="621"/>
                  </a:cubicBezTo>
                  <a:cubicBezTo>
                    <a:pt x="7118" y="1791"/>
                    <a:pt x="7118" y="1791"/>
                    <a:pt x="7118" y="1791"/>
                  </a:cubicBezTo>
                  <a:cubicBezTo>
                    <a:pt x="7345" y="1791"/>
                    <a:pt x="7345" y="1791"/>
                    <a:pt x="7345" y="1791"/>
                  </a:cubicBezTo>
                  <a:cubicBezTo>
                    <a:pt x="7321" y="895"/>
                    <a:pt x="7321" y="895"/>
                    <a:pt x="7321" y="895"/>
                  </a:cubicBezTo>
                  <a:cubicBezTo>
                    <a:pt x="7333" y="895"/>
                    <a:pt x="7333" y="895"/>
                    <a:pt x="7333" y="895"/>
                  </a:cubicBezTo>
                  <a:cubicBezTo>
                    <a:pt x="7882" y="1815"/>
                    <a:pt x="7882" y="1815"/>
                    <a:pt x="7882" y="1815"/>
                  </a:cubicBezTo>
                  <a:cubicBezTo>
                    <a:pt x="8109" y="1743"/>
                    <a:pt x="8109" y="1743"/>
                    <a:pt x="8109" y="1743"/>
                  </a:cubicBezTo>
                  <a:lnTo>
                    <a:pt x="8121" y="585"/>
                  </a:lnTo>
                  <a:close/>
                  <a:moveTo>
                    <a:pt x="9625" y="1743"/>
                  </a:moveTo>
                  <a:cubicBezTo>
                    <a:pt x="9196" y="585"/>
                    <a:pt x="9196" y="585"/>
                    <a:pt x="9196" y="585"/>
                  </a:cubicBezTo>
                  <a:cubicBezTo>
                    <a:pt x="8993" y="585"/>
                    <a:pt x="8993" y="585"/>
                    <a:pt x="8993" y="585"/>
                  </a:cubicBezTo>
                  <a:cubicBezTo>
                    <a:pt x="8527" y="1743"/>
                    <a:pt x="8527" y="1743"/>
                    <a:pt x="8527" y="1743"/>
                  </a:cubicBezTo>
                  <a:cubicBezTo>
                    <a:pt x="8730" y="1815"/>
                    <a:pt x="8730" y="1815"/>
                    <a:pt x="8730" y="1815"/>
                  </a:cubicBezTo>
                  <a:cubicBezTo>
                    <a:pt x="8873" y="1468"/>
                    <a:pt x="8873" y="1468"/>
                    <a:pt x="8873" y="1468"/>
                  </a:cubicBezTo>
                  <a:cubicBezTo>
                    <a:pt x="9291" y="1468"/>
                    <a:pt x="9291" y="1468"/>
                    <a:pt x="9291" y="1468"/>
                  </a:cubicBezTo>
                  <a:cubicBezTo>
                    <a:pt x="9411" y="1815"/>
                    <a:pt x="9411" y="1815"/>
                    <a:pt x="9411" y="1815"/>
                  </a:cubicBezTo>
                  <a:lnTo>
                    <a:pt x="9625" y="1743"/>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spTree>
    <p:extLst>
      <p:ext uri="{BB962C8B-B14F-4D97-AF65-F5344CB8AC3E}">
        <p14:creationId xmlns:p14="http://schemas.microsoft.com/office/powerpoint/2010/main" val="30347243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ussenpagina met ruimte voor logo's V2">
    <p:bg>
      <p:bgPr>
        <a:solidFill>
          <a:srgbClr val="FFC20E"/>
        </a:solidFill>
        <a:effectLst/>
      </p:bgPr>
    </p:bg>
    <p:spTree>
      <p:nvGrpSpPr>
        <p:cNvPr id="1" name=""/>
        <p:cNvGrpSpPr/>
        <p:nvPr/>
      </p:nvGrpSpPr>
      <p:grpSpPr>
        <a:xfrm>
          <a:off x="0" y="0"/>
          <a:ext cx="0" cy="0"/>
          <a:chOff x="0" y="0"/>
          <a:chExt cx="0" cy="0"/>
        </a:xfrm>
      </p:grpSpPr>
      <p:pic>
        <p:nvPicPr>
          <p:cNvPr id="2" name="Picture 1"/>
          <p:cNvPicPr>
            <a:picLocks noSelect="1"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3" y="74"/>
            <a:ext cx="9146091" cy="4289489"/>
          </a:xfrm>
          <a:prstGeom prst="rect">
            <a:avLst/>
          </a:prstGeom>
        </p:spPr>
      </p:pic>
      <p:grpSp>
        <p:nvGrpSpPr>
          <p:cNvPr id="5" name="Groep 4">
            <a:extLst>
              <a:ext uri="{FF2B5EF4-FFF2-40B4-BE49-F238E27FC236}">
                <a16:creationId xmlns:a16="http://schemas.microsoft.com/office/drawing/2014/main" id="{6258F7A7-F5C7-4CD7-8E5E-333D6A917698}"/>
              </a:ext>
            </a:extLst>
          </p:cNvPr>
          <p:cNvGrpSpPr>
            <a:grpSpLocks noSelect="1"/>
          </p:cNvGrpSpPr>
          <p:nvPr userDrawn="1"/>
        </p:nvGrpSpPr>
        <p:grpSpPr bwMode="gray">
          <a:xfrm>
            <a:off x="21" y="4253822"/>
            <a:ext cx="9145281" cy="2602855"/>
            <a:chOff x="0" y="4254732"/>
            <a:chExt cx="12192121" cy="2603457"/>
          </a:xfrm>
        </p:grpSpPr>
        <p:sp>
          <p:nvSpPr>
            <p:cNvPr id="6" name="Rectangle 5">
              <a:extLst>
                <a:ext uri="{FF2B5EF4-FFF2-40B4-BE49-F238E27FC236}">
                  <a16:creationId xmlns:a16="http://schemas.microsoft.com/office/drawing/2014/main" id="{6296DB8F-AB72-43F7-8148-0DDDC46B187E}"/>
                </a:ext>
              </a:extLst>
            </p:cNvPr>
            <p:cNvSpPr>
              <a:spLocks noSelect="1" noChangeArrowheads="1"/>
            </p:cNvSpPr>
            <p:nvPr userDrawn="1"/>
          </p:nvSpPr>
          <p:spPr bwMode="gray">
            <a:xfrm>
              <a:off x="3240" y="4254732"/>
              <a:ext cx="12188881" cy="260345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7" name="Freeform 7">
              <a:extLst>
                <a:ext uri="{FF2B5EF4-FFF2-40B4-BE49-F238E27FC236}">
                  <a16:creationId xmlns:a16="http://schemas.microsoft.com/office/drawing/2014/main" id="{D109A511-745E-42C1-81B5-EDA16AB0B78C}"/>
                </a:ext>
              </a:extLst>
            </p:cNvPr>
            <p:cNvSpPr>
              <a:spLocks noSelect="1"/>
            </p:cNvSpPr>
            <p:nvPr userDrawn="1"/>
          </p:nvSpPr>
          <p:spPr bwMode="gray">
            <a:xfrm>
              <a:off x="482667" y="4809469"/>
              <a:ext cx="4130694" cy="273051"/>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8" name="Freeform 8">
              <a:extLst>
                <a:ext uri="{FF2B5EF4-FFF2-40B4-BE49-F238E27FC236}">
                  <a16:creationId xmlns:a16="http://schemas.microsoft.com/office/drawing/2014/main" id="{2D04240A-C1FD-456F-9FC8-586381A429D3}"/>
                </a:ext>
              </a:extLst>
            </p:cNvPr>
            <p:cNvSpPr>
              <a:spLocks noSelect="1"/>
            </p:cNvSpPr>
            <p:nvPr userDrawn="1"/>
          </p:nvSpPr>
          <p:spPr bwMode="gray">
            <a:xfrm>
              <a:off x="9942623" y="4812644"/>
              <a:ext cx="1763721" cy="266701"/>
            </a:xfrm>
            <a:custGeom>
              <a:avLst/>
              <a:gdLst>
                <a:gd name="T0" fmla="*/ 31 w 5556"/>
                <a:gd name="T1" fmla="*/ 201 h 835"/>
                <a:gd name="T2" fmla="*/ 305 w 5556"/>
                <a:gd name="T3" fmla="*/ 188 h 835"/>
                <a:gd name="T4" fmla="*/ 273 w 5556"/>
                <a:gd name="T5" fmla="*/ 356 h 835"/>
                <a:gd name="T6" fmla="*/ 757 w 5556"/>
                <a:gd name="T7" fmla="*/ 262 h 835"/>
                <a:gd name="T8" fmla="*/ 571 w 5556"/>
                <a:gd name="T9" fmla="*/ 96 h 835"/>
                <a:gd name="T10" fmla="*/ 1099 w 5556"/>
                <a:gd name="T11" fmla="*/ 6 h 835"/>
                <a:gd name="T12" fmla="*/ 1185 w 5556"/>
                <a:gd name="T13" fmla="*/ 213 h 835"/>
                <a:gd name="T14" fmla="*/ 1394 w 5556"/>
                <a:gd name="T15" fmla="*/ 356 h 835"/>
                <a:gd name="T16" fmla="*/ 1342 w 5556"/>
                <a:gd name="T17" fmla="*/ 109 h 835"/>
                <a:gd name="T18" fmla="*/ 1648 w 5556"/>
                <a:gd name="T19" fmla="*/ 34 h 835"/>
                <a:gd name="T20" fmla="*/ 1795 w 5556"/>
                <a:gd name="T21" fmla="*/ 163 h 835"/>
                <a:gd name="T22" fmla="*/ 1827 w 5556"/>
                <a:gd name="T23" fmla="*/ 163 h 835"/>
                <a:gd name="T24" fmla="*/ 2316 w 5556"/>
                <a:gd name="T25" fmla="*/ 159 h 835"/>
                <a:gd name="T26" fmla="*/ 2515 w 5556"/>
                <a:gd name="T27" fmla="*/ 328 h 835"/>
                <a:gd name="T28" fmla="*/ 2483 w 5556"/>
                <a:gd name="T29" fmla="*/ 6 h 835"/>
                <a:gd name="T30" fmla="*/ 2883 w 5556"/>
                <a:gd name="T31" fmla="*/ 180 h 835"/>
                <a:gd name="T32" fmla="*/ 2761 w 5556"/>
                <a:gd name="T33" fmla="*/ 356 h 835"/>
                <a:gd name="T34" fmla="*/ 3090 w 5556"/>
                <a:gd name="T35" fmla="*/ 213 h 835"/>
                <a:gd name="T36" fmla="*/ 3090 w 5556"/>
                <a:gd name="T37" fmla="*/ 186 h 835"/>
                <a:gd name="T38" fmla="*/ 3539 w 5556"/>
                <a:gd name="T39" fmla="*/ 34 h 835"/>
                <a:gd name="T40" fmla="*/ 3808 w 5556"/>
                <a:gd name="T41" fmla="*/ 356 h 835"/>
                <a:gd name="T42" fmla="*/ 3825 w 5556"/>
                <a:gd name="T43" fmla="*/ 106 h 835"/>
                <a:gd name="T44" fmla="*/ 3688 w 5556"/>
                <a:gd name="T45" fmla="*/ 186 h 835"/>
                <a:gd name="T46" fmla="*/ 3853 w 5556"/>
                <a:gd name="T47" fmla="*/ 34 h 835"/>
                <a:gd name="T48" fmla="*/ 4402 w 5556"/>
                <a:gd name="T49" fmla="*/ 171 h 835"/>
                <a:gd name="T50" fmla="*/ 4341 w 5556"/>
                <a:gd name="T51" fmla="*/ 175 h 835"/>
                <a:gd name="T52" fmla="*/ 4402 w 5556"/>
                <a:gd name="T53" fmla="*/ 171 h 835"/>
                <a:gd name="T54" fmla="*/ 4750 w 5556"/>
                <a:gd name="T55" fmla="*/ 34 h 835"/>
                <a:gd name="T56" fmla="*/ 77 w 5556"/>
                <a:gd name="T57" fmla="*/ 674 h 835"/>
                <a:gd name="T58" fmla="*/ 11 w 5556"/>
                <a:gd name="T59" fmla="*/ 828 h 835"/>
                <a:gd name="T60" fmla="*/ 563 w 5556"/>
                <a:gd name="T61" fmla="*/ 684 h 835"/>
                <a:gd name="T62" fmla="*/ 782 w 5556"/>
                <a:gd name="T63" fmla="*/ 532 h 835"/>
                <a:gd name="T64" fmla="*/ 1000 w 5556"/>
                <a:gd name="T65" fmla="*/ 477 h 835"/>
                <a:gd name="T66" fmla="*/ 1474 w 5556"/>
                <a:gd name="T67" fmla="*/ 685 h 835"/>
                <a:gd name="T68" fmla="*/ 1282 w 5556"/>
                <a:gd name="T69" fmla="*/ 477 h 835"/>
                <a:gd name="T70" fmla="*/ 1382 w 5556"/>
                <a:gd name="T71" fmla="*/ 646 h 835"/>
                <a:gd name="T72" fmla="*/ 1814 w 5556"/>
                <a:gd name="T73" fmla="*/ 674 h 835"/>
                <a:gd name="T74" fmla="*/ 2197 w 5556"/>
                <a:gd name="T75" fmla="*/ 617 h 835"/>
                <a:gd name="T76" fmla="*/ 2197 w 5556"/>
                <a:gd name="T77" fmla="*/ 828 h 835"/>
                <a:gd name="T78" fmla="*/ 2404 w 5556"/>
                <a:gd name="T79" fmla="*/ 773 h 835"/>
                <a:gd name="T80" fmla="*/ 2338 w 5556"/>
                <a:gd name="T81" fmla="*/ 477 h 835"/>
                <a:gd name="T82" fmla="*/ 2596 w 5556"/>
                <a:gd name="T83" fmla="*/ 828 h 835"/>
                <a:gd name="T84" fmla="*/ 2707 w 5556"/>
                <a:gd name="T85" fmla="*/ 675 h 835"/>
                <a:gd name="T86" fmla="*/ 3021 w 5556"/>
                <a:gd name="T87" fmla="*/ 477 h 835"/>
                <a:gd name="T88" fmla="*/ 3141 w 5556"/>
                <a:gd name="T89" fmla="*/ 477 h 835"/>
                <a:gd name="T90" fmla="*/ 3532 w 5556"/>
                <a:gd name="T91" fmla="*/ 673 h 835"/>
                <a:gd name="T92" fmla="*/ 4189 w 5556"/>
                <a:gd name="T93" fmla="*/ 674 h 835"/>
                <a:gd name="T94" fmla="*/ 3983 w 5556"/>
                <a:gd name="T95" fmla="*/ 531 h 835"/>
                <a:gd name="T96" fmla="*/ 4317 w 5556"/>
                <a:gd name="T97" fmla="*/ 773 h 835"/>
                <a:gd name="T98" fmla="*/ 4251 w 5556"/>
                <a:gd name="T99" fmla="*/ 477 h 835"/>
                <a:gd name="T100" fmla="*/ 4648 w 5556"/>
                <a:gd name="T101" fmla="*/ 470 h 835"/>
                <a:gd name="T102" fmla="*/ 4641 w 5556"/>
                <a:gd name="T103" fmla="*/ 835 h 835"/>
                <a:gd name="T104" fmla="*/ 5152 w 5556"/>
                <a:gd name="T105" fmla="*/ 776 h 835"/>
                <a:gd name="T106" fmla="*/ 4954 w 5556"/>
                <a:gd name="T107" fmla="*/ 628 h 835"/>
                <a:gd name="T108" fmla="*/ 5496 w 5556"/>
                <a:gd name="T109" fmla="*/ 668 h 835"/>
                <a:gd name="T110" fmla="*/ 5342 w 5556"/>
                <a:gd name="T111" fmla="*/ 63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6" h="835">
                  <a:moveTo>
                    <a:pt x="0" y="201"/>
                  </a:moveTo>
                  <a:cubicBezTo>
                    <a:pt x="0" y="161"/>
                    <a:pt x="0" y="161"/>
                    <a:pt x="0" y="161"/>
                  </a:cubicBezTo>
                  <a:cubicBezTo>
                    <a:pt x="0" y="38"/>
                    <a:pt x="54" y="0"/>
                    <a:pt x="138" y="0"/>
                  </a:cubicBezTo>
                  <a:cubicBezTo>
                    <a:pt x="172" y="0"/>
                    <a:pt x="205" y="6"/>
                    <a:pt x="219" y="8"/>
                  </a:cubicBezTo>
                  <a:cubicBezTo>
                    <a:pt x="219" y="34"/>
                    <a:pt x="219" y="34"/>
                    <a:pt x="219" y="34"/>
                  </a:cubicBezTo>
                  <a:cubicBezTo>
                    <a:pt x="193" y="31"/>
                    <a:pt x="168" y="29"/>
                    <a:pt x="138" y="29"/>
                  </a:cubicBezTo>
                  <a:cubicBezTo>
                    <a:pt x="65" y="29"/>
                    <a:pt x="31" y="64"/>
                    <a:pt x="31" y="161"/>
                  </a:cubicBezTo>
                  <a:cubicBezTo>
                    <a:pt x="31" y="201"/>
                    <a:pt x="31" y="201"/>
                    <a:pt x="31" y="201"/>
                  </a:cubicBezTo>
                  <a:cubicBezTo>
                    <a:pt x="31" y="299"/>
                    <a:pt x="65" y="334"/>
                    <a:pt x="138" y="334"/>
                  </a:cubicBezTo>
                  <a:cubicBezTo>
                    <a:pt x="169" y="334"/>
                    <a:pt x="195" y="332"/>
                    <a:pt x="219" y="329"/>
                  </a:cubicBezTo>
                  <a:cubicBezTo>
                    <a:pt x="219" y="355"/>
                    <a:pt x="219" y="355"/>
                    <a:pt x="219" y="355"/>
                  </a:cubicBezTo>
                  <a:cubicBezTo>
                    <a:pt x="207" y="357"/>
                    <a:pt x="174" y="362"/>
                    <a:pt x="138" y="362"/>
                  </a:cubicBezTo>
                  <a:cubicBezTo>
                    <a:pt x="54" y="362"/>
                    <a:pt x="0" y="325"/>
                    <a:pt x="0" y="201"/>
                  </a:cubicBezTo>
                  <a:close/>
                  <a:moveTo>
                    <a:pt x="475" y="328"/>
                  </a:moveTo>
                  <a:cubicBezTo>
                    <a:pt x="305" y="328"/>
                    <a:pt x="305" y="328"/>
                    <a:pt x="305" y="328"/>
                  </a:cubicBezTo>
                  <a:cubicBezTo>
                    <a:pt x="305" y="188"/>
                    <a:pt x="305" y="188"/>
                    <a:pt x="305" y="188"/>
                  </a:cubicBezTo>
                  <a:cubicBezTo>
                    <a:pt x="464" y="188"/>
                    <a:pt x="464" y="188"/>
                    <a:pt x="464" y="188"/>
                  </a:cubicBezTo>
                  <a:cubicBezTo>
                    <a:pt x="464" y="159"/>
                    <a:pt x="464" y="159"/>
                    <a:pt x="464" y="159"/>
                  </a:cubicBezTo>
                  <a:cubicBezTo>
                    <a:pt x="305" y="159"/>
                    <a:pt x="305" y="159"/>
                    <a:pt x="305" y="159"/>
                  </a:cubicBezTo>
                  <a:cubicBezTo>
                    <a:pt x="305" y="34"/>
                    <a:pt x="305" y="34"/>
                    <a:pt x="305" y="34"/>
                  </a:cubicBezTo>
                  <a:cubicBezTo>
                    <a:pt x="475" y="34"/>
                    <a:pt x="475" y="34"/>
                    <a:pt x="475" y="34"/>
                  </a:cubicBezTo>
                  <a:cubicBezTo>
                    <a:pt x="475" y="6"/>
                    <a:pt x="475" y="6"/>
                    <a:pt x="475" y="6"/>
                  </a:cubicBezTo>
                  <a:cubicBezTo>
                    <a:pt x="273" y="6"/>
                    <a:pt x="273" y="6"/>
                    <a:pt x="273" y="6"/>
                  </a:cubicBezTo>
                  <a:cubicBezTo>
                    <a:pt x="273" y="356"/>
                    <a:pt x="273" y="356"/>
                    <a:pt x="273" y="356"/>
                  </a:cubicBezTo>
                  <a:cubicBezTo>
                    <a:pt x="475" y="356"/>
                    <a:pt x="475" y="356"/>
                    <a:pt x="475" y="356"/>
                  </a:cubicBezTo>
                  <a:lnTo>
                    <a:pt x="475" y="328"/>
                  </a:lnTo>
                  <a:close/>
                  <a:moveTo>
                    <a:pt x="595" y="85"/>
                  </a:moveTo>
                  <a:cubicBezTo>
                    <a:pt x="742" y="357"/>
                    <a:pt x="742" y="357"/>
                    <a:pt x="742" y="357"/>
                  </a:cubicBezTo>
                  <a:cubicBezTo>
                    <a:pt x="787" y="357"/>
                    <a:pt x="787" y="357"/>
                    <a:pt x="787" y="357"/>
                  </a:cubicBezTo>
                  <a:cubicBezTo>
                    <a:pt x="787" y="6"/>
                    <a:pt x="787" y="6"/>
                    <a:pt x="787" y="6"/>
                  </a:cubicBezTo>
                  <a:cubicBezTo>
                    <a:pt x="757" y="6"/>
                    <a:pt x="757" y="6"/>
                    <a:pt x="757" y="6"/>
                  </a:cubicBezTo>
                  <a:cubicBezTo>
                    <a:pt x="757" y="262"/>
                    <a:pt x="757" y="262"/>
                    <a:pt x="757" y="262"/>
                  </a:cubicBezTo>
                  <a:cubicBezTo>
                    <a:pt x="757" y="280"/>
                    <a:pt x="757" y="301"/>
                    <a:pt x="758" y="323"/>
                  </a:cubicBezTo>
                  <a:cubicBezTo>
                    <a:pt x="758" y="323"/>
                    <a:pt x="758" y="323"/>
                    <a:pt x="758" y="323"/>
                  </a:cubicBezTo>
                  <a:cubicBezTo>
                    <a:pt x="750" y="308"/>
                    <a:pt x="741" y="289"/>
                    <a:pt x="734" y="275"/>
                  </a:cubicBezTo>
                  <a:cubicBezTo>
                    <a:pt x="586" y="6"/>
                    <a:pt x="586" y="6"/>
                    <a:pt x="586" y="6"/>
                  </a:cubicBezTo>
                  <a:cubicBezTo>
                    <a:pt x="541" y="6"/>
                    <a:pt x="541" y="6"/>
                    <a:pt x="541" y="6"/>
                  </a:cubicBezTo>
                  <a:cubicBezTo>
                    <a:pt x="541" y="356"/>
                    <a:pt x="541" y="356"/>
                    <a:pt x="541" y="356"/>
                  </a:cubicBezTo>
                  <a:cubicBezTo>
                    <a:pt x="571" y="356"/>
                    <a:pt x="571" y="356"/>
                    <a:pt x="571" y="356"/>
                  </a:cubicBezTo>
                  <a:cubicBezTo>
                    <a:pt x="571" y="96"/>
                    <a:pt x="571" y="96"/>
                    <a:pt x="571" y="96"/>
                  </a:cubicBezTo>
                  <a:cubicBezTo>
                    <a:pt x="571" y="76"/>
                    <a:pt x="570" y="55"/>
                    <a:pt x="569" y="36"/>
                  </a:cubicBezTo>
                  <a:cubicBezTo>
                    <a:pt x="570" y="36"/>
                    <a:pt x="570" y="36"/>
                    <a:pt x="570" y="36"/>
                  </a:cubicBezTo>
                  <a:cubicBezTo>
                    <a:pt x="578" y="53"/>
                    <a:pt x="587" y="70"/>
                    <a:pt x="595" y="85"/>
                  </a:cubicBezTo>
                  <a:close/>
                  <a:moveTo>
                    <a:pt x="954" y="356"/>
                  </a:moveTo>
                  <a:cubicBezTo>
                    <a:pt x="986" y="356"/>
                    <a:pt x="986" y="356"/>
                    <a:pt x="986" y="356"/>
                  </a:cubicBezTo>
                  <a:cubicBezTo>
                    <a:pt x="986" y="34"/>
                    <a:pt x="986" y="34"/>
                    <a:pt x="986" y="34"/>
                  </a:cubicBezTo>
                  <a:cubicBezTo>
                    <a:pt x="1099" y="34"/>
                    <a:pt x="1099" y="34"/>
                    <a:pt x="1099" y="34"/>
                  </a:cubicBezTo>
                  <a:cubicBezTo>
                    <a:pt x="1099" y="6"/>
                    <a:pt x="1099" y="6"/>
                    <a:pt x="1099" y="6"/>
                  </a:cubicBezTo>
                  <a:cubicBezTo>
                    <a:pt x="841" y="6"/>
                    <a:pt x="841" y="6"/>
                    <a:pt x="841" y="6"/>
                  </a:cubicBezTo>
                  <a:cubicBezTo>
                    <a:pt x="841" y="34"/>
                    <a:pt x="841" y="34"/>
                    <a:pt x="841" y="34"/>
                  </a:cubicBezTo>
                  <a:cubicBezTo>
                    <a:pt x="954" y="34"/>
                    <a:pt x="954" y="34"/>
                    <a:pt x="954" y="34"/>
                  </a:cubicBezTo>
                  <a:lnTo>
                    <a:pt x="954" y="356"/>
                  </a:lnTo>
                  <a:close/>
                  <a:moveTo>
                    <a:pt x="1357" y="356"/>
                  </a:moveTo>
                  <a:cubicBezTo>
                    <a:pt x="1270" y="213"/>
                    <a:pt x="1270" y="213"/>
                    <a:pt x="1270" y="213"/>
                  </a:cubicBezTo>
                  <a:cubicBezTo>
                    <a:pt x="1259" y="214"/>
                    <a:pt x="1246" y="214"/>
                    <a:pt x="1237" y="214"/>
                  </a:cubicBezTo>
                  <a:cubicBezTo>
                    <a:pt x="1219" y="214"/>
                    <a:pt x="1199" y="214"/>
                    <a:pt x="1185" y="213"/>
                  </a:cubicBezTo>
                  <a:cubicBezTo>
                    <a:pt x="1185" y="356"/>
                    <a:pt x="1185" y="356"/>
                    <a:pt x="1185" y="356"/>
                  </a:cubicBezTo>
                  <a:cubicBezTo>
                    <a:pt x="1154" y="356"/>
                    <a:pt x="1154" y="356"/>
                    <a:pt x="1154" y="356"/>
                  </a:cubicBezTo>
                  <a:cubicBezTo>
                    <a:pt x="1154" y="6"/>
                    <a:pt x="1154" y="6"/>
                    <a:pt x="1154" y="6"/>
                  </a:cubicBezTo>
                  <a:cubicBezTo>
                    <a:pt x="1187" y="5"/>
                    <a:pt x="1206" y="4"/>
                    <a:pt x="1236" y="4"/>
                  </a:cubicBezTo>
                  <a:cubicBezTo>
                    <a:pt x="1318" y="4"/>
                    <a:pt x="1374" y="26"/>
                    <a:pt x="1374" y="106"/>
                  </a:cubicBezTo>
                  <a:cubicBezTo>
                    <a:pt x="1374" y="109"/>
                    <a:pt x="1374" y="109"/>
                    <a:pt x="1374" y="109"/>
                  </a:cubicBezTo>
                  <a:cubicBezTo>
                    <a:pt x="1374" y="166"/>
                    <a:pt x="1349" y="194"/>
                    <a:pt x="1303" y="207"/>
                  </a:cubicBezTo>
                  <a:cubicBezTo>
                    <a:pt x="1394" y="356"/>
                    <a:pt x="1394" y="356"/>
                    <a:pt x="1394" y="356"/>
                  </a:cubicBezTo>
                  <a:lnTo>
                    <a:pt x="1357" y="356"/>
                  </a:lnTo>
                  <a:close/>
                  <a:moveTo>
                    <a:pt x="1342" y="109"/>
                  </a:moveTo>
                  <a:cubicBezTo>
                    <a:pt x="1342" y="106"/>
                    <a:pt x="1342" y="106"/>
                    <a:pt x="1342" y="106"/>
                  </a:cubicBezTo>
                  <a:cubicBezTo>
                    <a:pt x="1342" y="48"/>
                    <a:pt x="1307" y="33"/>
                    <a:pt x="1236" y="33"/>
                  </a:cubicBezTo>
                  <a:cubicBezTo>
                    <a:pt x="1220" y="33"/>
                    <a:pt x="1201" y="33"/>
                    <a:pt x="1185" y="34"/>
                  </a:cubicBezTo>
                  <a:cubicBezTo>
                    <a:pt x="1185" y="186"/>
                    <a:pt x="1185" y="186"/>
                    <a:pt x="1185" y="186"/>
                  </a:cubicBezTo>
                  <a:cubicBezTo>
                    <a:pt x="1201" y="186"/>
                    <a:pt x="1219" y="186"/>
                    <a:pt x="1237" y="186"/>
                  </a:cubicBezTo>
                  <a:cubicBezTo>
                    <a:pt x="1309" y="186"/>
                    <a:pt x="1342" y="167"/>
                    <a:pt x="1342" y="109"/>
                  </a:cubicBezTo>
                  <a:close/>
                  <a:moveTo>
                    <a:pt x="1648" y="328"/>
                  </a:moveTo>
                  <a:cubicBezTo>
                    <a:pt x="1478" y="328"/>
                    <a:pt x="1478" y="328"/>
                    <a:pt x="1478" y="328"/>
                  </a:cubicBezTo>
                  <a:cubicBezTo>
                    <a:pt x="1478" y="188"/>
                    <a:pt x="1478" y="188"/>
                    <a:pt x="1478" y="188"/>
                  </a:cubicBezTo>
                  <a:cubicBezTo>
                    <a:pt x="1637" y="188"/>
                    <a:pt x="1637" y="188"/>
                    <a:pt x="1637" y="188"/>
                  </a:cubicBezTo>
                  <a:cubicBezTo>
                    <a:pt x="1637" y="159"/>
                    <a:pt x="1637" y="159"/>
                    <a:pt x="1637" y="159"/>
                  </a:cubicBezTo>
                  <a:cubicBezTo>
                    <a:pt x="1478" y="159"/>
                    <a:pt x="1478" y="159"/>
                    <a:pt x="1478" y="159"/>
                  </a:cubicBezTo>
                  <a:cubicBezTo>
                    <a:pt x="1478" y="34"/>
                    <a:pt x="1478" y="34"/>
                    <a:pt x="1478" y="34"/>
                  </a:cubicBezTo>
                  <a:cubicBezTo>
                    <a:pt x="1648" y="34"/>
                    <a:pt x="1648" y="34"/>
                    <a:pt x="1648" y="34"/>
                  </a:cubicBezTo>
                  <a:cubicBezTo>
                    <a:pt x="1648" y="6"/>
                    <a:pt x="1648" y="6"/>
                    <a:pt x="1648" y="6"/>
                  </a:cubicBezTo>
                  <a:cubicBezTo>
                    <a:pt x="1447" y="6"/>
                    <a:pt x="1447" y="6"/>
                    <a:pt x="1447" y="6"/>
                  </a:cubicBezTo>
                  <a:cubicBezTo>
                    <a:pt x="1447" y="356"/>
                    <a:pt x="1447" y="356"/>
                    <a:pt x="1447" y="356"/>
                  </a:cubicBezTo>
                  <a:cubicBezTo>
                    <a:pt x="1648" y="356"/>
                    <a:pt x="1648" y="356"/>
                    <a:pt x="1648" y="356"/>
                  </a:cubicBezTo>
                  <a:lnTo>
                    <a:pt x="1648" y="328"/>
                  </a:lnTo>
                  <a:close/>
                  <a:moveTo>
                    <a:pt x="1928" y="362"/>
                  </a:moveTo>
                  <a:cubicBezTo>
                    <a:pt x="1844" y="362"/>
                    <a:pt x="1795" y="310"/>
                    <a:pt x="1795" y="200"/>
                  </a:cubicBezTo>
                  <a:cubicBezTo>
                    <a:pt x="1795" y="163"/>
                    <a:pt x="1795" y="163"/>
                    <a:pt x="1795" y="163"/>
                  </a:cubicBezTo>
                  <a:cubicBezTo>
                    <a:pt x="1795" y="52"/>
                    <a:pt x="1844" y="0"/>
                    <a:pt x="1928" y="0"/>
                  </a:cubicBezTo>
                  <a:cubicBezTo>
                    <a:pt x="2011" y="0"/>
                    <a:pt x="2059" y="52"/>
                    <a:pt x="2059" y="163"/>
                  </a:cubicBezTo>
                  <a:cubicBezTo>
                    <a:pt x="2059" y="200"/>
                    <a:pt x="2059" y="200"/>
                    <a:pt x="2059" y="200"/>
                  </a:cubicBezTo>
                  <a:cubicBezTo>
                    <a:pt x="2059" y="310"/>
                    <a:pt x="2011" y="362"/>
                    <a:pt x="1928" y="362"/>
                  </a:cubicBezTo>
                  <a:close/>
                  <a:moveTo>
                    <a:pt x="2028" y="200"/>
                  </a:moveTo>
                  <a:cubicBezTo>
                    <a:pt x="2028" y="163"/>
                    <a:pt x="2028" y="163"/>
                    <a:pt x="2028" y="163"/>
                  </a:cubicBezTo>
                  <a:cubicBezTo>
                    <a:pt x="2028" y="62"/>
                    <a:pt x="1986" y="29"/>
                    <a:pt x="1928" y="29"/>
                  </a:cubicBezTo>
                  <a:cubicBezTo>
                    <a:pt x="1869" y="29"/>
                    <a:pt x="1827" y="62"/>
                    <a:pt x="1827" y="163"/>
                  </a:cubicBezTo>
                  <a:cubicBezTo>
                    <a:pt x="1827" y="200"/>
                    <a:pt x="1827" y="200"/>
                    <a:pt x="1827" y="200"/>
                  </a:cubicBezTo>
                  <a:cubicBezTo>
                    <a:pt x="1827" y="301"/>
                    <a:pt x="1869" y="334"/>
                    <a:pt x="1928" y="334"/>
                  </a:cubicBezTo>
                  <a:cubicBezTo>
                    <a:pt x="1986" y="334"/>
                    <a:pt x="2028" y="301"/>
                    <a:pt x="2028" y="200"/>
                  </a:cubicBezTo>
                  <a:close/>
                  <a:moveTo>
                    <a:pt x="2125" y="356"/>
                  </a:moveTo>
                  <a:cubicBezTo>
                    <a:pt x="2157" y="356"/>
                    <a:pt x="2157" y="356"/>
                    <a:pt x="2157" y="356"/>
                  </a:cubicBezTo>
                  <a:cubicBezTo>
                    <a:pt x="2157" y="188"/>
                    <a:pt x="2157" y="188"/>
                    <a:pt x="2157" y="188"/>
                  </a:cubicBezTo>
                  <a:cubicBezTo>
                    <a:pt x="2316" y="188"/>
                    <a:pt x="2316" y="188"/>
                    <a:pt x="2316" y="188"/>
                  </a:cubicBezTo>
                  <a:cubicBezTo>
                    <a:pt x="2316" y="159"/>
                    <a:pt x="2316" y="159"/>
                    <a:pt x="2316" y="159"/>
                  </a:cubicBezTo>
                  <a:cubicBezTo>
                    <a:pt x="2157" y="159"/>
                    <a:pt x="2157" y="159"/>
                    <a:pt x="2157" y="159"/>
                  </a:cubicBezTo>
                  <a:cubicBezTo>
                    <a:pt x="2157" y="34"/>
                    <a:pt x="2157" y="34"/>
                    <a:pt x="2157" y="34"/>
                  </a:cubicBezTo>
                  <a:cubicBezTo>
                    <a:pt x="2327" y="34"/>
                    <a:pt x="2327" y="34"/>
                    <a:pt x="2327" y="34"/>
                  </a:cubicBezTo>
                  <a:cubicBezTo>
                    <a:pt x="2327" y="6"/>
                    <a:pt x="2327" y="6"/>
                    <a:pt x="2327" y="6"/>
                  </a:cubicBezTo>
                  <a:cubicBezTo>
                    <a:pt x="2125" y="6"/>
                    <a:pt x="2125" y="6"/>
                    <a:pt x="2125" y="6"/>
                  </a:cubicBezTo>
                  <a:lnTo>
                    <a:pt x="2125" y="356"/>
                  </a:lnTo>
                  <a:close/>
                  <a:moveTo>
                    <a:pt x="2685" y="328"/>
                  </a:moveTo>
                  <a:cubicBezTo>
                    <a:pt x="2515" y="328"/>
                    <a:pt x="2515" y="328"/>
                    <a:pt x="2515" y="328"/>
                  </a:cubicBezTo>
                  <a:cubicBezTo>
                    <a:pt x="2515" y="188"/>
                    <a:pt x="2515" y="188"/>
                    <a:pt x="2515" y="188"/>
                  </a:cubicBezTo>
                  <a:cubicBezTo>
                    <a:pt x="2674" y="188"/>
                    <a:pt x="2674" y="188"/>
                    <a:pt x="2674" y="188"/>
                  </a:cubicBezTo>
                  <a:cubicBezTo>
                    <a:pt x="2674" y="159"/>
                    <a:pt x="2674" y="159"/>
                    <a:pt x="2674" y="159"/>
                  </a:cubicBezTo>
                  <a:cubicBezTo>
                    <a:pt x="2515" y="159"/>
                    <a:pt x="2515" y="159"/>
                    <a:pt x="2515" y="159"/>
                  </a:cubicBezTo>
                  <a:cubicBezTo>
                    <a:pt x="2515" y="34"/>
                    <a:pt x="2515" y="34"/>
                    <a:pt x="2515" y="34"/>
                  </a:cubicBezTo>
                  <a:cubicBezTo>
                    <a:pt x="2685" y="34"/>
                    <a:pt x="2685" y="34"/>
                    <a:pt x="2685" y="34"/>
                  </a:cubicBezTo>
                  <a:cubicBezTo>
                    <a:pt x="2685" y="6"/>
                    <a:pt x="2685" y="6"/>
                    <a:pt x="2685" y="6"/>
                  </a:cubicBezTo>
                  <a:cubicBezTo>
                    <a:pt x="2483" y="6"/>
                    <a:pt x="2483" y="6"/>
                    <a:pt x="2483" y="6"/>
                  </a:cubicBezTo>
                  <a:cubicBezTo>
                    <a:pt x="2483" y="356"/>
                    <a:pt x="2483" y="356"/>
                    <a:pt x="2483" y="356"/>
                  </a:cubicBezTo>
                  <a:cubicBezTo>
                    <a:pt x="2685" y="356"/>
                    <a:pt x="2685" y="356"/>
                    <a:pt x="2685" y="356"/>
                  </a:cubicBezTo>
                  <a:lnTo>
                    <a:pt x="2685" y="328"/>
                  </a:lnTo>
                  <a:close/>
                  <a:moveTo>
                    <a:pt x="2761" y="356"/>
                  </a:moveTo>
                  <a:cubicBezTo>
                    <a:pt x="2862" y="204"/>
                    <a:pt x="2862" y="204"/>
                    <a:pt x="2862" y="204"/>
                  </a:cubicBezTo>
                  <a:cubicBezTo>
                    <a:pt x="2965" y="356"/>
                    <a:pt x="2965" y="356"/>
                    <a:pt x="2965" y="356"/>
                  </a:cubicBezTo>
                  <a:cubicBezTo>
                    <a:pt x="3004" y="356"/>
                    <a:pt x="3004" y="356"/>
                    <a:pt x="3004" y="356"/>
                  </a:cubicBezTo>
                  <a:cubicBezTo>
                    <a:pt x="2883" y="180"/>
                    <a:pt x="2883" y="180"/>
                    <a:pt x="2883" y="180"/>
                  </a:cubicBezTo>
                  <a:cubicBezTo>
                    <a:pt x="3002" y="6"/>
                    <a:pt x="3002" y="6"/>
                    <a:pt x="3002" y="6"/>
                  </a:cubicBezTo>
                  <a:cubicBezTo>
                    <a:pt x="2966" y="6"/>
                    <a:pt x="2966" y="6"/>
                    <a:pt x="2966" y="6"/>
                  </a:cubicBezTo>
                  <a:cubicBezTo>
                    <a:pt x="2866" y="156"/>
                    <a:pt x="2866" y="156"/>
                    <a:pt x="2866" y="156"/>
                  </a:cubicBezTo>
                  <a:cubicBezTo>
                    <a:pt x="2765" y="6"/>
                    <a:pt x="2765" y="6"/>
                    <a:pt x="2765" y="6"/>
                  </a:cubicBezTo>
                  <a:cubicBezTo>
                    <a:pt x="2727" y="6"/>
                    <a:pt x="2727" y="6"/>
                    <a:pt x="2727" y="6"/>
                  </a:cubicBezTo>
                  <a:cubicBezTo>
                    <a:pt x="2845" y="179"/>
                    <a:pt x="2845" y="179"/>
                    <a:pt x="2845" y="179"/>
                  </a:cubicBezTo>
                  <a:cubicBezTo>
                    <a:pt x="2726" y="356"/>
                    <a:pt x="2726" y="356"/>
                    <a:pt x="2726" y="356"/>
                  </a:cubicBezTo>
                  <a:lnTo>
                    <a:pt x="2761" y="356"/>
                  </a:lnTo>
                  <a:close/>
                  <a:moveTo>
                    <a:pt x="3090" y="356"/>
                  </a:moveTo>
                  <a:cubicBezTo>
                    <a:pt x="3058" y="356"/>
                    <a:pt x="3058" y="356"/>
                    <a:pt x="3058" y="356"/>
                  </a:cubicBezTo>
                  <a:cubicBezTo>
                    <a:pt x="3058" y="6"/>
                    <a:pt x="3058" y="6"/>
                    <a:pt x="3058" y="6"/>
                  </a:cubicBezTo>
                  <a:cubicBezTo>
                    <a:pt x="3086" y="5"/>
                    <a:pt x="3113" y="4"/>
                    <a:pt x="3143" y="4"/>
                  </a:cubicBezTo>
                  <a:cubicBezTo>
                    <a:pt x="3225" y="4"/>
                    <a:pt x="3278" y="25"/>
                    <a:pt x="3278" y="105"/>
                  </a:cubicBezTo>
                  <a:cubicBezTo>
                    <a:pt x="3278" y="111"/>
                    <a:pt x="3278" y="111"/>
                    <a:pt x="3278" y="111"/>
                  </a:cubicBezTo>
                  <a:cubicBezTo>
                    <a:pt x="3278" y="191"/>
                    <a:pt x="3225" y="214"/>
                    <a:pt x="3142" y="214"/>
                  </a:cubicBezTo>
                  <a:cubicBezTo>
                    <a:pt x="3126" y="214"/>
                    <a:pt x="3108" y="214"/>
                    <a:pt x="3090" y="213"/>
                  </a:cubicBezTo>
                  <a:lnTo>
                    <a:pt x="3090" y="356"/>
                  </a:lnTo>
                  <a:close/>
                  <a:moveTo>
                    <a:pt x="3090" y="186"/>
                  </a:moveTo>
                  <a:cubicBezTo>
                    <a:pt x="3109" y="186"/>
                    <a:pt x="3126" y="186"/>
                    <a:pt x="3142" y="186"/>
                  </a:cubicBezTo>
                  <a:cubicBezTo>
                    <a:pt x="3213" y="186"/>
                    <a:pt x="3247" y="169"/>
                    <a:pt x="3247" y="111"/>
                  </a:cubicBezTo>
                  <a:cubicBezTo>
                    <a:pt x="3247" y="105"/>
                    <a:pt x="3247" y="105"/>
                    <a:pt x="3247" y="105"/>
                  </a:cubicBezTo>
                  <a:cubicBezTo>
                    <a:pt x="3246" y="47"/>
                    <a:pt x="3213" y="32"/>
                    <a:pt x="3143" y="32"/>
                  </a:cubicBezTo>
                  <a:cubicBezTo>
                    <a:pt x="3122" y="32"/>
                    <a:pt x="3104" y="33"/>
                    <a:pt x="3090" y="34"/>
                  </a:cubicBezTo>
                  <a:lnTo>
                    <a:pt x="3090" y="186"/>
                  </a:lnTo>
                  <a:close/>
                  <a:moveTo>
                    <a:pt x="3539" y="328"/>
                  </a:moveTo>
                  <a:cubicBezTo>
                    <a:pt x="3369" y="328"/>
                    <a:pt x="3369" y="328"/>
                    <a:pt x="3369" y="328"/>
                  </a:cubicBezTo>
                  <a:cubicBezTo>
                    <a:pt x="3369" y="188"/>
                    <a:pt x="3369" y="188"/>
                    <a:pt x="3369" y="188"/>
                  </a:cubicBezTo>
                  <a:cubicBezTo>
                    <a:pt x="3528" y="188"/>
                    <a:pt x="3528" y="188"/>
                    <a:pt x="3528" y="188"/>
                  </a:cubicBezTo>
                  <a:cubicBezTo>
                    <a:pt x="3528" y="159"/>
                    <a:pt x="3528" y="159"/>
                    <a:pt x="3528" y="159"/>
                  </a:cubicBezTo>
                  <a:cubicBezTo>
                    <a:pt x="3369" y="159"/>
                    <a:pt x="3369" y="159"/>
                    <a:pt x="3369" y="159"/>
                  </a:cubicBezTo>
                  <a:cubicBezTo>
                    <a:pt x="3369" y="34"/>
                    <a:pt x="3369" y="34"/>
                    <a:pt x="3369" y="34"/>
                  </a:cubicBezTo>
                  <a:cubicBezTo>
                    <a:pt x="3539" y="34"/>
                    <a:pt x="3539" y="34"/>
                    <a:pt x="3539" y="34"/>
                  </a:cubicBezTo>
                  <a:cubicBezTo>
                    <a:pt x="3539" y="6"/>
                    <a:pt x="3539" y="6"/>
                    <a:pt x="3539" y="6"/>
                  </a:cubicBezTo>
                  <a:cubicBezTo>
                    <a:pt x="3337" y="6"/>
                    <a:pt x="3337" y="6"/>
                    <a:pt x="3337" y="6"/>
                  </a:cubicBezTo>
                  <a:cubicBezTo>
                    <a:pt x="3337" y="356"/>
                    <a:pt x="3337" y="356"/>
                    <a:pt x="3337" y="356"/>
                  </a:cubicBezTo>
                  <a:cubicBezTo>
                    <a:pt x="3539" y="356"/>
                    <a:pt x="3539" y="356"/>
                    <a:pt x="3539" y="356"/>
                  </a:cubicBezTo>
                  <a:lnTo>
                    <a:pt x="3539" y="328"/>
                  </a:lnTo>
                  <a:close/>
                  <a:moveTo>
                    <a:pt x="3754" y="207"/>
                  </a:moveTo>
                  <a:cubicBezTo>
                    <a:pt x="3845" y="356"/>
                    <a:pt x="3845" y="356"/>
                    <a:pt x="3845" y="356"/>
                  </a:cubicBezTo>
                  <a:cubicBezTo>
                    <a:pt x="3808" y="356"/>
                    <a:pt x="3808" y="356"/>
                    <a:pt x="3808" y="356"/>
                  </a:cubicBezTo>
                  <a:cubicBezTo>
                    <a:pt x="3721" y="213"/>
                    <a:pt x="3721" y="213"/>
                    <a:pt x="3721" y="213"/>
                  </a:cubicBezTo>
                  <a:cubicBezTo>
                    <a:pt x="3710" y="214"/>
                    <a:pt x="3697" y="214"/>
                    <a:pt x="3688" y="214"/>
                  </a:cubicBezTo>
                  <a:cubicBezTo>
                    <a:pt x="3670" y="214"/>
                    <a:pt x="3651" y="214"/>
                    <a:pt x="3637" y="213"/>
                  </a:cubicBezTo>
                  <a:cubicBezTo>
                    <a:pt x="3637" y="356"/>
                    <a:pt x="3637" y="356"/>
                    <a:pt x="3637" y="356"/>
                  </a:cubicBezTo>
                  <a:cubicBezTo>
                    <a:pt x="3605" y="356"/>
                    <a:pt x="3605" y="356"/>
                    <a:pt x="3605" y="356"/>
                  </a:cubicBezTo>
                  <a:cubicBezTo>
                    <a:pt x="3605" y="6"/>
                    <a:pt x="3605" y="6"/>
                    <a:pt x="3605" y="6"/>
                  </a:cubicBezTo>
                  <a:cubicBezTo>
                    <a:pt x="3638" y="5"/>
                    <a:pt x="3658" y="4"/>
                    <a:pt x="3687" y="4"/>
                  </a:cubicBezTo>
                  <a:cubicBezTo>
                    <a:pt x="3769" y="4"/>
                    <a:pt x="3825" y="26"/>
                    <a:pt x="3825" y="106"/>
                  </a:cubicBezTo>
                  <a:cubicBezTo>
                    <a:pt x="3825" y="109"/>
                    <a:pt x="3825" y="109"/>
                    <a:pt x="3825" y="109"/>
                  </a:cubicBezTo>
                  <a:cubicBezTo>
                    <a:pt x="3825" y="166"/>
                    <a:pt x="3800" y="194"/>
                    <a:pt x="3754" y="207"/>
                  </a:cubicBezTo>
                  <a:close/>
                  <a:moveTo>
                    <a:pt x="3793" y="109"/>
                  </a:moveTo>
                  <a:cubicBezTo>
                    <a:pt x="3793" y="106"/>
                    <a:pt x="3793" y="106"/>
                    <a:pt x="3793" y="106"/>
                  </a:cubicBezTo>
                  <a:cubicBezTo>
                    <a:pt x="3793" y="48"/>
                    <a:pt x="3758" y="33"/>
                    <a:pt x="3687" y="33"/>
                  </a:cubicBezTo>
                  <a:cubicBezTo>
                    <a:pt x="3671" y="33"/>
                    <a:pt x="3652" y="33"/>
                    <a:pt x="3637" y="34"/>
                  </a:cubicBezTo>
                  <a:cubicBezTo>
                    <a:pt x="3637" y="186"/>
                    <a:pt x="3637" y="186"/>
                    <a:pt x="3637" y="186"/>
                  </a:cubicBezTo>
                  <a:cubicBezTo>
                    <a:pt x="3652" y="186"/>
                    <a:pt x="3670" y="186"/>
                    <a:pt x="3688" y="186"/>
                  </a:cubicBezTo>
                  <a:cubicBezTo>
                    <a:pt x="3760" y="186"/>
                    <a:pt x="3793" y="167"/>
                    <a:pt x="3793" y="109"/>
                  </a:cubicBezTo>
                  <a:close/>
                  <a:moveTo>
                    <a:pt x="3966" y="356"/>
                  </a:moveTo>
                  <a:cubicBezTo>
                    <a:pt x="3998" y="356"/>
                    <a:pt x="3998" y="356"/>
                    <a:pt x="3998" y="356"/>
                  </a:cubicBezTo>
                  <a:cubicBezTo>
                    <a:pt x="3998" y="34"/>
                    <a:pt x="3998" y="34"/>
                    <a:pt x="3998" y="34"/>
                  </a:cubicBezTo>
                  <a:cubicBezTo>
                    <a:pt x="4112" y="34"/>
                    <a:pt x="4112" y="34"/>
                    <a:pt x="4112" y="34"/>
                  </a:cubicBezTo>
                  <a:cubicBezTo>
                    <a:pt x="4112" y="6"/>
                    <a:pt x="4112" y="6"/>
                    <a:pt x="4112" y="6"/>
                  </a:cubicBezTo>
                  <a:cubicBezTo>
                    <a:pt x="3853" y="6"/>
                    <a:pt x="3853" y="6"/>
                    <a:pt x="3853" y="6"/>
                  </a:cubicBezTo>
                  <a:cubicBezTo>
                    <a:pt x="3853" y="34"/>
                    <a:pt x="3853" y="34"/>
                    <a:pt x="3853" y="34"/>
                  </a:cubicBezTo>
                  <a:cubicBezTo>
                    <a:pt x="3966" y="34"/>
                    <a:pt x="3966" y="34"/>
                    <a:pt x="3966" y="34"/>
                  </a:cubicBezTo>
                  <a:lnTo>
                    <a:pt x="3966" y="356"/>
                  </a:lnTo>
                  <a:close/>
                  <a:moveTo>
                    <a:pt x="4167" y="356"/>
                  </a:moveTo>
                  <a:cubicBezTo>
                    <a:pt x="4198" y="356"/>
                    <a:pt x="4198" y="356"/>
                    <a:pt x="4198" y="356"/>
                  </a:cubicBezTo>
                  <a:cubicBezTo>
                    <a:pt x="4198" y="6"/>
                    <a:pt x="4198" y="6"/>
                    <a:pt x="4198" y="6"/>
                  </a:cubicBezTo>
                  <a:cubicBezTo>
                    <a:pt x="4167" y="6"/>
                    <a:pt x="4167" y="6"/>
                    <a:pt x="4167" y="6"/>
                  </a:cubicBezTo>
                  <a:lnTo>
                    <a:pt x="4167" y="356"/>
                  </a:lnTo>
                  <a:close/>
                  <a:moveTo>
                    <a:pt x="4402" y="171"/>
                  </a:moveTo>
                  <a:cubicBezTo>
                    <a:pt x="4355" y="149"/>
                    <a:pt x="4355" y="149"/>
                    <a:pt x="4355" y="149"/>
                  </a:cubicBezTo>
                  <a:cubicBezTo>
                    <a:pt x="4314" y="130"/>
                    <a:pt x="4296" y="113"/>
                    <a:pt x="4296" y="82"/>
                  </a:cubicBezTo>
                  <a:cubicBezTo>
                    <a:pt x="4296" y="41"/>
                    <a:pt x="4327" y="28"/>
                    <a:pt x="4377" y="28"/>
                  </a:cubicBezTo>
                  <a:cubicBezTo>
                    <a:pt x="4411" y="28"/>
                    <a:pt x="4450" y="32"/>
                    <a:pt x="4471" y="34"/>
                  </a:cubicBezTo>
                  <a:cubicBezTo>
                    <a:pt x="4471" y="9"/>
                    <a:pt x="4471" y="9"/>
                    <a:pt x="4471" y="9"/>
                  </a:cubicBezTo>
                  <a:cubicBezTo>
                    <a:pt x="4454" y="6"/>
                    <a:pt x="4415" y="0"/>
                    <a:pt x="4376" y="0"/>
                  </a:cubicBezTo>
                  <a:cubicBezTo>
                    <a:pt x="4303" y="0"/>
                    <a:pt x="4265" y="25"/>
                    <a:pt x="4265" y="82"/>
                  </a:cubicBezTo>
                  <a:cubicBezTo>
                    <a:pt x="4265" y="129"/>
                    <a:pt x="4293" y="154"/>
                    <a:pt x="4341" y="175"/>
                  </a:cubicBezTo>
                  <a:cubicBezTo>
                    <a:pt x="4388" y="197"/>
                    <a:pt x="4388" y="197"/>
                    <a:pt x="4388" y="197"/>
                  </a:cubicBezTo>
                  <a:cubicBezTo>
                    <a:pt x="4434" y="219"/>
                    <a:pt x="4450" y="236"/>
                    <a:pt x="4450" y="270"/>
                  </a:cubicBezTo>
                  <a:cubicBezTo>
                    <a:pt x="4450" y="318"/>
                    <a:pt x="4421" y="335"/>
                    <a:pt x="4369" y="335"/>
                  </a:cubicBezTo>
                  <a:cubicBezTo>
                    <a:pt x="4330" y="335"/>
                    <a:pt x="4296" y="332"/>
                    <a:pt x="4272" y="329"/>
                  </a:cubicBezTo>
                  <a:cubicBezTo>
                    <a:pt x="4272" y="354"/>
                    <a:pt x="4272" y="354"/>
                    <a:pt x="4272" y="354"/>
                  </a:cubicBezTo>
                  <a:cubicBezTo>
                    <a:pt x="4288" y="357"/>
                    <a:pt x="4328" y="362"/>
                    <a:pt x="4369" y="362"/>
                  </a:cubicBezTo>
                  <a:cubicBezTo>
                    <a:pt x="4444" y="362"/>
                    <a:pt x="4482" y="331"/>
                    <a:pt x="4482" y="270"/>
                  </a:cubicBezTo>
                  <a:cubicBezTo>
                    <a:pt x="4482" y="220"/>
                    <a:pt x="4457" y="196"/>
                    <a:pt x="4402" y="171"/>
                  </a:cubicBezTo>
                  <a:close/>
                  <a:moveTo>
                    <a:pt x="4750" y="328"/>
                  </a:moveTo>
                  <a:cubicBezTo>
                    <a:pt x="4580" y="328"/>
                    <a:pt x="4580" y="328"/>
                    <a:pt x="4580" y="328"/>
                  </a:cubicBezTo>
                  <a:cubicBezTo>
                    <a:pt x="4580" y="188"/>
                    <a:pt x="4580" y="188"/>
                    <a:pt x="4580" y="188"/>
                  </a:cubicBezTo>
                  <a:cubicBezTo>
                    <a:pt x="4739" y="188"/>
                    <a:pt x="4739" y="188"/>
                    <a:pt x="4739" y="188"/>
                  </a:cubicBezTo>
                  <a:cubicBezTo>
                    <a:pt x="4739" y="159"/>
                    <a:pt x="4739" y="159"/>
                    <a:pt x="4739" y="159"/>
                  </a:cubicBezTo>
                  <a:cubicBezTo>
                    <a:pt x="4580" y="159"/>
                    <a:pt x="4580" y="159"/>
                    <a:pt x="4580" y="159"/>
                  </a:cubicBezTo>
                  <a:cubicBezTo>
                    <a:pt x="4580" y="34"/>
                    <a:pt x="4580" y="34"/>
                    <a:pt x="4580" y="34"/>
                  </a:cubicBezTo>
                  <a:cubicBezTo>
                    <a:pt x="4750" y="34"/>
                    <a:pt x="4750" y="34"/>
                    <a:pt x="4750" y="34"/>
                  </a:cubicBezTo>
                  <a:cubicBezTo>
                    <a:pt x="4750" y="6"/>
                    <a:pt x="4750" y="6"/>
                    <a:pt x="4750" y="6"/>
                  </a:cubicBezTo>
                  <a:cubicBezTo>
                    <a:pt x="4548" y="6"/>
                    <a:pt x="4548" y="6"/>
                    <a:pt x="4548" y="6"/>
                  </a:cubicBezTo>
                  <a:cubicBezTo>
                    <a:pt x="4548" y="356"/>
                    <a:pt x="4548" y="356"/>
                    <a:pt x="4548" y="356"/>
                  </a:cubicBezTo>
                  <a:cubicBezTo>
                    <a:pt x="4750" y="356"/>
                    <a:pt x="4750" y="356"/>
                    <a:pt x="4750" y="356"/>
                  </a:cubicBezTo>
                  <a:lnTo>
                    <a:pt x="4750" y="328"/>
                  </a:lnTo>
                  <a:close/>
                  <a:moveTo>
                    <a:pt x="11" y="828"/>
                  </a:moveTo>
                  <a:cubicBezTo>
                    <a:pt x="77" y="828"/>
                    <a:pt x="77" y="828"/>
                    <a:pt x="77" y="828"/>
                  </a:cubicBezTo>
                  <a:cubicBezTo>
                    <a:pt x="77" y="674"/>
                    <a:pt x="77" y="674"/>
                    <a:pt x="77" y="674"/>
                  </a:cubicBezTo>
                  <a:cubicBezTo>
                    <a:pt x="224" y="674"/>
                    <a:pt x="224" y="674"/>
                    <a:pt x="224" y="674"/>
                  </a:cubicBezTo>
                  <a:cubicBezTo>
                    <a:pt x="224" y="621"/>
                    <a:pt x="224" y="621"/>
                    <a:pt x="224" y="621"/>
                  </a:cubicBezTo>
                  <a:cubicBezTo>
                    <a:pt x="77" y="621"/>
                    <a:pt x="77" y="621"/>
                    <a:pt x="77" y="621"/>
                  </a:cubicBezTo>
                  <a:cubicBezTo>
                    <a:pt x="77" y="533"/>
                    <a:pt x="77" y="533"/>
                    <a:pt x="77" y="533"/>
                  </a:cubicBezTo>
                  <a:cubicBezTo>
                    <a:pt x="234" y="533"/>
                    <a:pt x="234" y="533"/>
                    <a:pt x="234" y="533"/>
                  </a:cubicBezTo>
                  <a:cubicBezTo>
                    <a:pt x="234" y="477"/>
                    <a:pt x="234" y="477"/>
                    <a:pt x="234" y="477"/>
                  </a:cubicBezTo>
                  <a:cubicBezTo>
                    <a:pt x="11" y="477"/>
                    <a:pt x="11" y="477"/>
                    <a:pt x="11" y="477"/>
                  </a:cubicBezTo>
                  <a:lnTo>
                    <a:pt x="11" y="828"/>
                  </a:lnTo>
                  <a:close/>
                  <a:moveTo>
                    <a:pt x="499" y="681"/>
                  </a:moveTo>
                  <a:cubicBezTo>
                    <a:pt x="499" y="752"/>
                    <a:pt x="482" y="778"/>
                    <a:pt x="426" y="778"/>
                  </a:cubicBezTo>
                  <a:cubicBezTo>
                    <a:pt x="370" y="778"/>
                    <a:pt x="354" y="752"/>
                    <a:pt x="354" y="681"/>
                  </a:cubicBezTo>
                  <a:cubicBezTo>
                    <a:pt x="354" y="477"/>
                    <a:pt x="354" y="477"/>
                    <a:pt x="354" y="477"/>
                  </a:cubicBezTo>
                  <a:cubicBezTo>
                    <a:pt x="289" y="477"/>
                    <a:pt x="289" y="477"/>
                    <a:pt x="289" y="477"/>
                  </a:cubicBezTo>
                  <a:cubicBezTo>
                    <a:pt x="289" y="684"/>
                    <a:pt x="289" y="684"/>
                    <a:pt x="289" y="684"/>
                  </a:cubicBezTo>
                  <a:cubicBezTo>
                    <a:pt x="289" y="785"/>
                    <a:pt x="337" y="835"/>
                    <a:pt x="426" y="835"/>
                  </a:cubicBezTo>
                  <a:cubicBezTo>
                    <a:pt x="515" y="835"/>
                    <a:pt x="563" y="785"/>
                    <a:pt x="563" y="684"/>
                  </a:cubicBezTo>
                  <a:cubicBezTo>
                    <a:pt x="563" y="477"/>
                    <a:pt x="563" y="477"/>
                    <a:pt x="563" y="477"/>
                  </a:cubicBezTo>
                  <a:cubicBezTo>
                    <a:pt x="499" y="477"/>
                    <a:pt x="499" y="477"/>
                    <a:pt x="499" y="477"/>
                  </a:cubicBezTo>
                  <a:lnTo>
                    <a:pt x="499" y="681"/>
                  </a:lnTo>
                  <a:close/>
                  <a:moveTo>
                    <a:pt x="612" y="532"/>
                  </a:moveTo>
                  <a:cubicBezTo>
                    <a:pt x="716" y="532"/>
                    <a:pt x="716" y="532"/>
                    <a:pt x="716" y="532"/>
                  </a:cubicBezTo>
                  <a:cubicBezTo>
                    <a:pt x="716" y="828"/>
                    <a:pt x="716" y="828"/>
                    <a:pt x="716" y="828"/>
                  </a:cubicBezTo>
                  <a:cubicBezTo>
                    <a:pt x="782" y="828"/>
                    <a:pt x="782" y="828"/>
                    <a:pt x="782" y="828"/>
                  </a:cubicBezTo>
                  <a:cubicBezTo>
                    <a:pt x="782" y="532"/>
                    <a:pt x="782" y="532"/>
                    <a:pt x="782" y="532"/>
                  </a:cubicBezTo>
                  <a:cubicBezTo>
                    <a:pt x="887" y="532"/>
                    <a:pt x="887" y="532"/>
                    <a:pt x="887" y="532"/>
                  </a:cubicBezTo>
                  <a:cubicBezTo>
                    <a:pt x="887" y="477"/>
                    <a:pt x="887" y="477"/>
                    <a:pt x="887" y="477"/>
                  </a:cubicBezTo>
                  <a:cubicBezTo>
                    <a:pt x="612" y="477"/>
                    <a:pt x="612" y="477"/>
                    <a:pt x="612" y="477"/>
                  </a:cubicBezTo>
                  <a:lnTo>
                    <a:pt x="612" y="532"/>
                  </a:lnTo>
                  <a:close/>
                  <a:moveTo>
                    <a:pt x="1145" y="681"/>
                  </a:moveTo>
                  <a:cubicBezTo>
                    <a:pt x="1145" y="752"/>
                    <a:pt x="1128" y="778"/>
                    <a:pt x="1073" y="778"/>
                  </a:cubicBezTo>
                  <a:cubicBezTo>
                    <a:pt x="1017" y="778"/>
                    <a:pt x="1000" y="752"/>
                    <a:pt x="1000" y="681"/>
                  </a:cubicBezTo>
                  <a:cubicBezTo>
                    <a:pt x="1000" y="477"/>
                    <a:pt x="1000" y="477"/>
                    <a:pt x="1000" y="477"/>
                  </a:cubicBezTo>
                  <a:cubicBezTo>
                    <a:pt x="935" y="477"/>
                    <a:pt x="935" y="477"/>
                    <a:pt x="935" y="477"/>
                  </a:cubicBezTo>
                  <a:cubicBezTo>
                    <a:pt x="935" y="684"/>
                    <a:pt x="935" y="684"/>
                    <a:pt x="935" y="684"/>
                  </a:cubicBezTo>
                  <a:cubicBezTo>
                    <a:pt x="935" y="785"/>
                    <a:pt x="983" y="835"/>
                    <a:pt x="1073" y="835"/>
                  </a:cubicBezTo>
                  <a:cubicBezTo>
                    <a:pt x="1161" y="835"/>
                    <a:pt x="1210" y="785"/>
                    <a:pt x="1210" y="684"/>
                  </a:cubicBezTo>
                  <a:cubicBezTo>
                    <a:pt x="1210" y="477"/>
                    <a:pt x="1210" y="477"/>
                    <a:pt x="1210" y="477"/>
                  </a:cubicBezTo>
                  <a:cubicBezTo>
                    <a:pt x="1145" y="477"/>
                    <a:pt x="1145" y="477"/>
                    <a:pt x="1145" y="477"/>
                  </a:cubicBezTo>
                  <a:lnTo>
                    <a:pt x="1145" y="681"/>
                  </a:lnTo>
                  <a:close/>
                  <a:moveTo>
                    <a:pt x="1474" y="685"/>
                  </a:moveTo>
                  <a:cubicBezTo>
                    <a:pt x="1556" y="827"/>
                    <a:pt x="1556" y="827"/>
                    <a:pt x="1556" y="827"/>
                  </a:cubicBezTo>
                  <a:cubicBezTo>
                    <a:pt x="1486" y="827"/>
                    <a:pt x="1486" y="827"/>
                    <a:pt x="1486" y="827"/>
                  </a:cubicBezTo>
                  <a:cubicBezTo>
                    <a:pt x="1409" y="698"/>
                    <a:pt x="1409" y="698"/>
                    <a:pt x="1409" y="698"/>
                  </a:cubicBezTo>
                  <a:cubicBezTo>
                    <a:pt x="1400" y="698"/>
                    <a:pt x="1389" y="698"/>
                    <a:pt x="1378" y="698"/>
                  </a:cubicBezTo>
                  <a:cubicBezTo>
                    <a:pt x="1346" y="698"/>
                    <a:pt x="1346" y="698"/>
                    <a:pt x="1346" y="698"/>
                  </a:cubicBezTo>
                  <a:cubicBezTo>
                    <a:pt x="1346" y="827"/>
                    <a:pt x="1346" y="827"/>
                    <a:pt x="1346" y="827"/>
                  </a:cubicBezTo>
                  <a:cubicBezTo>
                    <a:pt x="1282" y="827"/>
                    <a:pt x="1282" y="827"/>
                    <a:pt x="1282" y="827"/>
                  </a:cubicBezTo>
                  <a:cubicBezTo>
                    <a:pt x="1282" y="477"/>
                    <a:pt x="1282" y="477"/>
                    <a:pt x="1282" y="477"/>
                  </a:cubicBezTo>
                  <a:cubicBezTo>
                    <a:pt x="1313" y="476"/>
                    <a:pt x="1345" y="475"/>
                    <a:pt x="1380" y="475"/>
                  </a:cubicBezTo>
                  <a:cubicBezTo>
                    <a:pt x="1464" y="475"/>
                    <a:pt x="1534" y="492"/>
                    <a:pt x="1534" y="584"/>
                  </a:cubicBezTo>
                  <a:cubicBezTo>
                    <a:pt x="1534" y="588"/>
                    <a:pt x="1534" y="588"/>
                    <a:pt x="1534" y="588"/>
                  </a:cubicBezTo>
                  <a:cubicBezTo>
                    <a:pt x="1534" y="641"/>
                    <a:pt x="1511" y="669"/>
                    <a:pt x="1474" y="685"/>
                  </a:cubicBezTo>
                  <a:close/>
                  <a:moveTo>
                    <a:pt x="1469" y="585"/>
                  </a:moveTo>
                  <a:cubicBezTo>
                    <a:pt x="1469" y="531"/>
                    <a:pt x="1432" y="531"/>
                    <a:pt x="1346" y="531"/>
                  </a:cubicBezTo>
                  <a:cubicBezTo>
                    <a:pt x="1346" y="646"/>
                    <a:pt x="1346" y="646"/>
                    <a:pt x="1346" y="646"/>
                  </a:cubicBezTo>
                  <a:cubicBezTo>
                    <a:pt x="1358" y="646"/>
                    <a:pt x="1370" y="646"/>
                    <a:pt x="1382" y="646"/>
                  </a:cubicBezTo>
                  <a:cubicBezTo>
                    <a:pt x="1443" y="646"/>
                    <a:pt x="1469" y="633"/>
                    <a:pt x="1469" y="588"/>
                  </a:cubicBezTo>
                  <a:lnTo>
                    <a:pt x="1469" y="585"/>
                  </a:lnTo>
                  <a:close/>
                  <a:moveTo>
                    <a:pt x="1601" y="828"/>
                  </a:moveTo>
                  <a:cubicBezTo>
                    <a:pt x="1824" y="828"/>
                    <a:pt x="1824" y="828"/>
                    <a:pt x="1824" y="828"/>
                  </a:cubicBezTo>
                  <a:cubicBezTo>
                    <a:pt x="1824" y="773"/>
                    <a:pt x="1824" y="773"/>
                    <a:pt x="1824" y="773"/>
                  </a:cubicBezTo>
                  <a:cubicBezTo>
                    <a:pt x="1667" y="773"/>
                    <a:pt x="1667" y="773"/>
                    <a:pt x="1667" y="773"/>
                  </a:cubicBezTo>
                  <a:cubicBezTo>
                    <a:pt x="1667" y="674"/>
                    <a:pt x="1667" y="674"/>
                    <a:pt x="1667" y="674"/>
                  </a:cubicBezTo>
                  <a:cubicBezTo>
                    <a:pt x="1814" y="674"/>
                    <a:pt x="1814" y="674"/>
                    <a:pt x="1814" y="674"/>
                  </a:cubicBezTo>
                  <a:cubicBezTo>
                    <a:pt x="1814" y="621"/>
                    <a:pt x="1814" y="621"/>
                    <a:pt x="1814" y="621"/>
                  </a:cubicBezTo>
                  <a:cubicBezTo>
                    <a:pt x="1667" y="621"/>
                    <a:pt x="1667" y="621"/>
                    <a:pt x="1667" y="621"/>
                  </a:cubicBezTo>
                  <a:cubicBezTo>
                    <a:pt x="1667" y="532"/>
                    <a:pt x="1667" y="532"/>
                    <a:pt x="1667" y="532"/>
                  </a:cubicBezTo>
                  <a:cubicBezTo>
                    <a:pt x="1824" y="532"/>
                    <a:pt x="1824" y="532"/>
                    <a:pt x="1824" y="532"/>
                  </a:cubicBezTo>
                  <a:cubicBezTo>
                    <a:pt x="1824" y="477"/>
                    <a:pt x="1824" y="477"/>
                    <a:pt x="1824" y="477"/>
                  </a:cubicBezTo>
                  <a:cubicBezTo>
                    <a:pt x="1601" y="477"/>
                    <a:pt x="1601" y="477"/>
                    <a:pt x="1601" y="477"/>
                  </a:cubicBezTo>
                  <a:lnTo>
                    <a:pt x="1601" y="828"/>
                  </a:lnTo>
                  <a:close/>
                  <a:moveTo>
                    <a:pt x="2197" y="617"/>
                  </a:moveTo>
                  <a:cubicBezTo>
                    <a:pt x="2044" y="617"/>
                    <a:pt x="2044" y="617"/>
                    <a:pt x="2044" y="617"/>
                  </a:cubicBezTo>
                  <a:cubicBezTo>
                    <a:pt x="2044" y="477"/>
                    <a:pt x="2044" y="477"/>
                    <a:pt x="2044" y="477"/>
                  </a:cubicBezTo>
                  <a:cubicBezTo>
                    <a:pt x="1978" y="477"/>
                    <a:pt x="1978" y="477"/>
                    <a:pt x="1978" y="477"/>
                  </a:cubicBezTo>
                  <a:cubicBezTo>
                    <a:pt x="1978" y="828"/>
                    <a:pt x="1978" y="828"/>
                    <a:pt x="1978" y="828"/>
                  </a:cubicBezTo>
                  <a:cubicBezTo>
                    <a:pt x="2044" y="828"/>
                    <a:pt x="2044" y="828"/>
                    <a:pt x="2044" y="828"/>
                  </a:cubicBezTo>
                  <a:cubicBezTo>
                    <a:pt x="2044" y="673"/>
                    <a:pt x="2044" y="673"/>
                    <a:pt x="2044" y="673"/>
                  </a:cubicBezTo>
                  <a:cubicBezTo>
                    <a:pt x="2197" y="673"/>
                    <a:pt x="2197" y="673"/>
                    <a:pt x="2197" y="673"/>
                  </a:cubicBezTo>
                  <a:cubicBezTo>
                    <a:pt x="2197" y="828"/>
                    <a:pt x="2197" y="828"/>
                    <a:pt x="2197" y="828"/>
                  </a:cubicBezTo>
                  <a:cubicBezTo>
                    <a:pt x="2263" y="828"/>
                    <a:pt x="2263" y="828"/>
                    <a:pt x="2263" y="828"/>
                  </a:cubicBezTo>
                  <a:cubicBezTo>
                    <a:pt x="2263" y="477"/>
                    <a:pt x="2263" y="477"/>
                    <a:pt x="2263" y="477"/>
                  </a:cubicBezTo>
                  <a:cubicBezTo>
                    <a:pt x="2197" y="477"/>
                    <a:pt x="2197" y="477"/>
                    <a:pt x="2197" y="477"/>
                  </a:cubicBezTo>
                  <a:lnTo>
                    <a:pt x="2197" y="617"/>
                  </a:lnTo>
                  <a:close/>
                  <a:moveTo>
                    <a:pt x="2338" y="828"/>
                  </a:moveTo>
                  <a:cubicBezTo>
                    <a:pt x="2560" y="828"/>
                    <a:pt x="2560" y="828"/>
                    <a:pt x="2560" y="828"/>
                  </a:cubicBezTo>
                  <a:cubicBezTo>
                    <a:pt x="2560" y="773"/>
                    <a:pt x="2560" y="773"/>
                    <a:pt x="2560" y="773"/>
                  </a:cubicBezTo>
                  <a:cubicBezTo>
                    <a:pt x="2404" y="773"/>
                    <a:pt x="2404" y="773"/>
                    <a:pt x="2404" y="773"/>
                  </a:cubicBezTo>
                  <a:cubicBezTo>
                    <a:pt x="2404" y="674"/>
                    <a:pt x="2404" y="674"/>
                    <a:pt x="2404" y="674"/>
                  </a:cubicBezTo>
                  <a:cubicBezTo>
                    <a:pt x="2550" y="674"/>
                    <a:pt x="2550" y="674"/>
                    <a:pt x="2550" y="674"/>
                  </a:cubicBezTo>
                  <a:cubicBezTo>
                    <a:pt x="2550" y="621"/>
                    <a:pt x="2550" y="621"/>
                    <a:pt x="2550" y="621"/>
                  </a:cubicBezTo>
                  <a:cubicBezTo>
                    <a:pt x="2404" y="621"/>
                    <a:pt x="2404" y="621"/>
                    <a:pt x="2404" y="621"/>
                  </a:cubicBezTo>
                  <a:cubicBezTo>
                    <a:pt x="2404" y="532"/>
                    <a:pt x="2404" y="532"/>
                    <a:pt x="2404" y="532"/>
                  </a:cubicBezTo>
                  <a:cubicBezTo>
                    <a:pt x="2560" y="532"/>
                    <a:pt x="2560" y="532"/>
                    <a:pt x="2560" y="532"/>
                  </a:cubicBezTo>
                  <a:cubicBezTo>
                    <a:pt x="2560" y="477"/>
                    <a:pt x="2560" y="477"/>
                    <a:pt x="2560" y="477"/>
                  </a:cubicBezTo>
                  <a:cubicBezTo>
                    <a:pt x="2338" y="477"/>
                    <a:pt x="2338" y="477"/>
                    <a:pt x="2338" y="477"/>
                  </a:cubicBezTo>
                  <a:lnTo>
                    <a:pt x="2338" y="828"/>
                  </a:lnTo>
                  <a:close/>
                  <a:moveTo>
                    <a:pt x="2800" y="477"/>
                  </a:moveTo>
                  <a:cubicBezTo>
                    <a:pt x="2906" y="828"/>
                    <a:pt x="2906" y="828"/>
                    <a:pt x="2906" y="828"/>
                  </a:cubicBezTo>
                  <a:cubicBezTo>
                    <a:pt x="2837" y="828"/>
                    <a:pt x="2837" y="828"/>
                    <a:pt x="2837" y="828"/>
                  </a:cubicBezTo>
                  <a:cubicBezTo>
                    <a:pt x="2807" y="730"/>
                    <a:pt x="2807" y="730"/>
                    <a:pt x="2807" y="730"/>
                  </a:cubicBezTo>
                  <a:cubicBezTo>
                    <a:pt x="2694" y="730"/>
                    <a:pt x="2694" y="730"/>
                    <a:pt x="2694" y="730"/>
                  </a:cubicBezTo>
                  <a:cubicBezTo>
                    <a:pt x="2663" y="828"/>
                    <a:pt x="2663" y="828"/>
                    <a:pt x="2663" y="828"/>
                  </a:cubicBezTo>
                  <a:cubicBezTo>
                    <a:pt x="2596" y="828"/>
                    <a:pt x="2596" y="828"/>
                    <a:pt x="2596" y="828"/>
                  </a:cubicBezTo>
                  <a:cubicBezTo>
                    <a:pt x="2702" y="477"/>
                    <a:pt x="2702" y="477"/>
                    <a:pt x="2702" y="477"/>
                  </a:cubicBezTo>
                  <a:lnTo>
                    <a:pt x="2800" y="477"/>
                  </a:lnTo>
                  <a:close/>
                  <a:moveTo>
                    <a:pt x="2794" y="675"/>
                  </a:moveTo>
                  <a:cubicBezTo>
                    <a:pt x="2765" y="579"/>
                    <a:pt x="2765" y="579"/>
                    <a:pt x="2765" y="579"/>
                  </a:cubicBezTo>
                  <a:cubicBezTo>
                    <a:pt x="2760" y="561"/>
                    <a:pt x="2756" y="542"/>
                    <a:pt x="2753" y="524"/>
                  </a:cubicBezTo>
                  <a:cubicBezTo>
                    <a:pt x="2749" y="524"/>
                    <a:pt x="2749" y="524"/>
                    <a:pt x="2749" y="524"/>
                  </a:cubicBezTo>
                  <a:cubicBezTo>
                    <a:pt x="2745" y="542"/>
                    <a:pt x="2741" y="561"/>
                    <a:pt x="2736" y="579"/>
                  </a:cubicBezTo>
                  <a:cubicBezTo>
                    <a:pt x="2707" y="675"/>
                    <a:pt x="2707" y="675"/>
                    <a:pt x="2707" y="675"/>
                  </a:cubicBezTo>
                  <a:lnTo>
                    <a:pt x="2794" y="675"/>
                  </a:lnTo>
                  <a:close/>
                  <a:moveTo>
                    <a:pt x="3021" y="477"/>
                  </a:moveTo>
                  <a:cubicBezTo>
                    <a:pt x="2955" y="477"/>
                    <a:pt x="2955" y="477"/>
                    <a:pt x="2955" y="477"/>
                  </a:cubicBezTo>
                  <a:cubicBezTo>
                    <a:pt x="2955" y="828"/>
                    <a:pt x="2955" y="828"/>
                    <a:pt x="2955" y="828"/>
                  </a:cubicBezTo>
                  <a:cubicBezTo>
                    <a:pt x="3169" y="828"/>
                    <a:pt x="3169" y="828"/>
                    <a:pt x="3169" y="828"/>
                  </a:cubicBezTo>
                  <a:cubicBezTo>
                    <a:pt x="3169" y="772"/>
                    <a:pt x="3169" y="772"/>
                    <a:pt x="3169" y="772"/>
                  </a:cubicBezTo>
                  <a:cubicBezTo>
                    <a:pt x="3021" y="772"/>
                    <a:pt x="3021" y="772"/>
                    <a:pt x="3021" y="772"/>
                  </a:cubicBezTo>
                  <a:lnTo>
                    <a:pt x="3021" y="477"/>
                  </a:lnTo>
                  <a:close/>
                  <a:moveTo>
                    <a:pt x="3141" y="532"/>
                  </a:moveTo>
                  <a:cubicBezTo>
                    <a:pt x="3245" y="532"/>
                    <a:pt x="3245" y="532"/>
                    <a:pt x="3245" y="532"/>
                  </a:cubicBezTo>
                  <a:cubicBezTo>
                    <a:pt x="3245" y="828"/>
                    <a:pt x="3245" y="828"/>
                    <a:pt x="3245" y="828"/>
                  </a:cubicBezTo>
                  <a:cubicBezTo>
                    <a:pt x="3311" y="828"/>
                    <a:pt x="3311" y="828"/>
                    <a:pt x="3311" y="828"/>
                  </a:cubicBezTo>
                  <a:cubicBezTo>
                    <a:pt x="3311" y="532"/>
                    <a:pt x="3311" y="532"/>
                    <a:pt x="3311" y="532"/>
                  </a:cubicBezTo>
                  <a:cubicBezTo>
                    <a:pt x="3416" y="532"/>
                    <a:pt x="3416" y="532"/>
                    <a:pt x="3416" y="532"/>
                  </a:cubicBezTo>
                  <a:cubicBezTo>
                    <a:pt x="3416" y="477"/>
                    <a:pt x="3416" y="477"/>
                    <a:pt x="3416" y="477"/>
                  </a:cubicBezTo>
                  <a:cubicBezTo>
                    <a:pt x="3141" y="477"/>
                    <a:pt x="3141" y="477"/>
                    <a:pt x="3141" y="477"/>
                  </a:cubicBezTo>
                  <a:lnTo>
                    <a:pt x="3141" y="532"/>
                  </a:lnTo>
                  <a:close/>
                  <a:moveTo>
                    <a:pt x="3685" y="617"/>
                  </a:moveTo>
                  <a:cubicBezTo>
                    <a:pt x="3532" y="617"/>
                    <a:pt x="3532" y="617"/>
                    <a:pt x="3532" y="617"/>
                  </a:cubicBezTo>
                  <a:cubicBezTo>
                    <a:pt x="3532" y="477"/>
                    <a:pt x="3532" y="477"/>
                    <a:pt x="3532" y="477"/>
                  </a:cubicBezTo>
                  <a:cubicBezTo>
                    <a:pt x="3466" y="477"/>
                    <a:pt x="3466" y="477"/>
                    <a:pt x="3466" y="477"/>
                  </a:cubicBezTo>
                  <a:cubicBezTo>
                    <a:pt x="3466" y="828"/>
                    <a:pt x="3466" y="828"/>
                    <a:pt x="3466" y="828"/>
                  </a:cubicBezTo>
                  <a:cubicBezTo>
                    <a:pt x="3532" y="828"/>
                    <a:pt x="3532" y="828"/>
                    <a:pt x="3532" y="828"/>
                  </a:cubicBezTo>
                  <a:cubicBezTo>
                    <a:pt x="3532" y="673"/>
                    <a:pt x="3532" y="673"/>
                    <a:pt x="3532" y="673"/>
                  </a:cubicBezTo>
                  <a:cubicBezTo>
                    <a:pt x="3685" y="673"/>
                    <a:pt x="3685" y="673"/>
                    <a:pt x="3685" y="673"/>
                  </a:cubicBezTo>
                  <a:cubicBezTo>
                    <a:pt x="3685" y="828"/>
                    <a:pt x="3685" y="828"/>
                    <a:pt x="3685" y="828"/>
                  </a:cubicBezTo>
                  <a:cubicBezTo>
                    <a:pt x="3751" y="828"/>
                    <a:pt x="3751" y="828"/>
                    <a:pt x="3751" y="828"/>
                  </a:cubicBezTo>
                  <a:cubicBezTo>
                    <a:pt x="3751" y="477"/>
                    <a:pt x="3751" y="477"/>
                    <a:pt x="3751" y="477"/>
                  </a:cubicBezTo>
                  <a:cubicBezTo>
                    <a:pt x="3685" y="477"/>
                    <a:pt x="3685" y="477"/>
                    <a:pt x="3685" y="477"/>
                  </a:cubicBezTo>
                  <a:lnTo>
                    <a:pt x="3685" y="617"/>
                  </a:lnTo>
                  <a:close/>
                  <a:moveTo>
                    <a:pt x="4189" y="630"/>
                  </a:moveTo>
                  <a:cubicBezTo>
                    <a:pt x="4189" y="674"/>
                    <a:pt x="4189" y="674"/>
                    <a:pt x="4189" y="674"/>
                  </a:cubicBezTo>
                  <a:cubicBezTo>
                    <a:pt x="4189" y="777"/>
                    <a:pt x="4144" y="830"/>
                    <a:pt x="4028" y="830"/>
                  </a:cubicBezTo>
                  <a:cubicBezTo>
                    <a:pt x="3985" y="830"/>
                    <a:pt x="3961" y="829"/>
                    <a:pt x="3918" y="828"/>
                  </a:cubicBezTo>
                  <a:cubicBezTo>
                    <a:pt x="3918" y="477"/>
                    <a:pt x="3918" y="477"/>
                    <a:pt x="3918" y="477"/>
                  </a:cubicBezTo>
                  <a:cubicBezTo>
                    <a:pt x="3961" y="476"/>
                    <a:pt x="3982" y="475"/>
                    <a:pt x="4028" y="475"/>
                  </a:cubicBezTo>
                  <a:cubicBezTo>
                    <a:pt x="4141" y="475"/>
                    <a:pt x="4189" y="527"/>
                    <a:pt x="4189" y="630"/>
                  </a:cubicBezTo>
                  <a:close/>
                  <a:moveTo>
                    <a:pt x="4124" y="630"/>
                  </a:moveTo>
                  <a:cubicBezTo>
                    <a:pt x="4124" y="553"/>
                    <a:pt x="4094" y="531"/>
                    <a:pt x="4026" y="531"/>
                  </a:cubicBezTo>
                  <a:cubicBezTo>
                    <a:pt x="3983" y="531"/>
                    <a:pt x="3983" y="531"/>
                    <a:pt x="3983" y="531"/>
                  </a:cubicBezTo>
                  <a:cubicBezTo>
                    <a:pt x="3983" y="775"/>
                    <a:pt x="3983" y="775"/>
                    <a:pt x="3983" y="775"/>
                  </a:cubicBezTo>
                  <a:cubicBezTo>
                    <a:pt x="4026" y="775"/>
                    <a:pt x="4026" y="775"/>
                    <a:pt x="4026" y="775"/>
                  </a:cubicBezTo>
                  <a:cubicBezTo>
                    <a:pt x="4094" y="775"/>
                    <a:pt x="4124" y="750"/>
                    <a:pt x="4124" y="674"/>
                  </a:cubicBezTo>
                  <a:lnTo>
                    <a:pt x="4124" y="630"/>
                  </a:lnTo>
                  <a:close/>
                  <a:moveTo>
                    <a:pt x="4251" y="828"/>
                  </a:moveTo>
                  <a:cubicBezTo>
                    <a:pt x="4474" y="828"/>
                    <a:pt x="4474" y="828"/>
                    <a:pt x="4474" y="828"/>
                  </a:cubicBezTo>
                  <a:cubicBezTo>
                    <a:pt x="4474" y="773"/>
                    <a:pt x="4474" y="773"/>
                    <a:pt x="4474" y="773"/>
                  </a:cubicBezTo>
                  <a:cubicBezTo>
                    <a:pt x="4317" y="773"/>
                    <a:pt x="4317" y="773"/>
                    <a:pt x="4317" y="773"/>
                  </a:cubicBezTo>
                  <a:cubicBezTo>
                    <a:pt x="4317" y="674"/>
                    <a:pt x="4317" y="674"/>
                    <a:pt x="4317" y="674"/>
                  </a:cubicBezTo>
                  <a:cubicBezTo>
                    <a:pt x="4464" y="674"/>
                    <a:pt x="4464" y="674"/>
                    <a:pt x="4464" y="674"/>
                  </a:cubicBezTo>
                  <a:cubicBezTo>
                    <a:pt x="4464" y="621"/>
                    <a:pt x="4464" y="621"/>
                    <a:pt x="4464" y="621"/>
                  </a:cubicBezTo>
                  <a:cubicBezTo>
                    <a:pt x="4317" y="621"/>
                    <a:pt x="4317" y="621"/>
                    <a:pt x="4317" y="621"/>
                  </a:cubicBezTo>
                  <a:cubicBezTo>
                    <a:pt x="4317" y="532"/>
                    <a:pt x="4317" y="532"/>
                    <a:pt x="4317" y="532"/>
                  </a:cubicBezTo>
                  <a:cubicBezTo>
                    <a:pt x="4474" y="532"/>
                    <a:pt x="4474" y="532"/>
                    <a:pt x="4474" y="532"/>
                  </a:cubicBezTo>
                  <a:cubicBezTo>
                    <a:pt x="4474" y="477"/>
                    <a:pt x="4474" y="477"/>
                    <a:pt x="4474" y="477"/>
                  </a:cubicBezTo>
                  <a:cubicBezTo>
                    <a:pt x="4251" y="477"/>
                    <a:pt x="4251" y="477"/>
                    <a:pt x="4251" y="477"/>
                  </a:cubicBezTo>
                  <a:lnTo>
                    <a:pt x="4251" y="828"/>
                  </a:lnTo>
                  <a:close/>
                  <a:moveTo>
                    <a:pt x="4680" y="626"/>
                  </a:moveTo>
                  <a:cubicBezTo>
                    <a:pt x="4632" y="607"/>
                    <a:pt x="4632" y="607"/>
                    <a:pt x="4632" y="607"/>
                  </a:cubicBezTo>
                  <a:cubicBezTo>
                    <a:pt x="4597" y="593"/>
                    <a:pt x="4588" y="582"/>
                    <a:pt x="4588" y="561"/>
                  </a:cubicBezTo>
                  <a:cubicBezTo>
                    <a:pt x="4588" y="533"/>
                    <a:pt x="4610" y="525"/>
                    <a:pt x="4651" y="525"/>
                  </a:cubicBezTo>
                  <a:cubicBezTo>
                    <a:pt x="4687" y="525"/>
                    <a:pt x="4723" y="529"/>
                    <a:pt x="4750" y="532"/>
                  </a:cubicBezTo>
                  <a:cubicBezTo>
                    <a:pt x="4750" y="482"/>
                    <a:pt x="4750" y="482"/>
                    <a:pt x="4750" y="482"/>
                  </a:cubicBezTo>
                  <a:cubicBezTo>
                    <a:pt x="4734" y="477"/>
                    <a:pt x="4692" y="470"/>
                    <a:pt x="4648" y="470"/>
                  </a:cubicBezTo>
                  <a:cubicBezTo>
                    <a:pt x="4565" y="470"/>
                    <a:pt x="4523" y="495"/>
                    <a:pt x="4523" y="563"/>
                  </a:cubicBezTo>
                  <a:cubicBezTo>
                    <a:pt x="4523" y="614"/>
                    <a:pt x="4550" y="643"/>
                    <a:pt x="4602" y="665"/>
                  </a:cubicBezTo>
                  <a:cubicBezTo>
                    <a:pt x="4655" y="686"/>
                    <a:pt x="4655" y="686"/>
                    <a:pt x="4655" y="686"/>
                  </a:cubicBezTo>
                  <a:cubicBezTo>
                    <a:pt x="4690" y="701"/>
                    <a:pt x="4699" y="713"/>
                    <a:pt x="4699" y="736"/>
                  </a:cubicBezTo>
                  <a:cubicBezTo>
                    <a:pt x="4699" y="768"/>
                    <a:pt x="4679" y="779"/>
                    <a:pt x="4636" y="779"/>
                  </a:cubicBezTo>
                  <a:cubicBezTo>
                    <a:pt x="4592" y="779"/>
                    <a:pt x="4560" y="777"/>
                    <a:pt x="4531" y="774"/>
                  </a:cubicBezTo>
                  <a:cubicBezTo>
                    <a:pt x="4531" y="824"/>
                    <a:pt x="4531" y="824"/>
                    <a:pt x="4531" y="824"/>
                  </a:cubicBezTo>
                  <a:cubicBezTo>
                    <a:pt x="4548" y="829"/>
                    <a:pt x="4596" y="835"/>
                    <a:pt x="4641" y="835"/>
                  </a:cubicBezTo>
                  <a:cubicBezTo>
                    <a:pt x="4720" y="835"/>
                    <a:pt x="4766" y="799"/>
                    <a:pt x="4766" y="736"/>
                  </a:cubicBezTo>
                  <a:cubicBezTo>
                    <a:pt x="4766" y="676"/>
                    <a:pt x="4741" y="651"/>
                    <a:pt x="4680" y="626"/>
                  </a:cubicBezTo>
                  <a:close/>
                  <a:moveTo>
                    <a:pt x="4826" y="828"/>
                  </a:moveTo>
                  <a:cubicBezTo>
                    <a:pt x="4892" y="828"/>
                    <a:pt x="4892" y="828"/>
                    <a:pt x="4892" y="828"/>
                  </a:cubicBezTo>
                  <a:cubicBezTo>
                    <a:pt x="4892" y="477"/>
                    <a:pt x="4892" y="477"/>
                    <a:pt x="4892" y="477"/>
                  </a:cubicBezTo>
                  <a:cubicBezTo>
                    <a:pt x="4826" y="477"/>
                    <a:pt x="4826" y="477"/>
                    <a:pt x="4826" y="477"/>
                  </a:cubicBezTo>
                  <a:lnTo>
                    <a:pt x="4826" y="828"/>
                  </a:lnTo>
                  <a:close/>
                  <a:moveTo>
                    <a:pt x="5152" y="776"/>
                  </a:moveTo>
                  <a:cubicBezTo>
                    <a:pt x="5140" y="777"/>
                    <a:pt x="5122" y="778"/>
                    <a:pt x="5105" y="778"/>
                  </a:cubicBezTo>
                  <a:cubicBezTo>
                    <a:pt x="5048" y="778"/>
                    <a:pt x="5019" y="757"/>
                    <a:pt x="5019" y="677"/>
                  </a:cubicBezTo>
                  <a:cubicBezTo>
                    <a:pt x="5019" y="628"/>
                    <a:pt x="5019" y="628"/>
                    <a:pt x="5019" y="628"/>
                  </a:cubicBezTo>
                  <a:cubicBezTo>
                    <a:pt x="5019" y="541"/>
                    <a:pt x="5056" y="528"/>
                    <a:pt x="5113" y="528"/>
                  </a:cubicBezTo>
                  <a:cubicBezTo>
                    <a:pt x="5137" y="528"/>
                    <a:pt x="5192" y="531"/>
                    <a:pt x="5214" y="533"/>
                  </a:cubicBezTo>
                  <a:cubicBezTo>
                    <a:pt x="5214" y="482"/>
                    <a:pt x="5214" y="482"/>
                    <a:pt x="5214" y="482"/>
                  </a:cubicBezTo>
                  <a:cubicBezTo>
                    <a:pt x="5203" y="479"/>
                    <a:pt x="5153" y="470"/>
                    <a:pt x="5102" y="470"/>
                  </a:cubicBezTo>
                  <a:cubicBezTo>
                    <a:pt x="5029" y="470"/>
                    <a:pt x="4954" y="494"/>
                    <a:pt x="4954" y="628"/>
                  </a:cubicBezTo>
                  <a:cubicBezTo>
                    <a:pt x="4954" y="677"/>
                    <a:pt x="4954" y="677"/>
                    <a:pt x="4954" y="677"/>
                  </a:cubicBezTo>
                  <a:cubicBezTo>
                    <a:pt x="4954" y="804"/>
                    <a:pt x="5020" y="835"/>
                    <a:pt x="5100" y="835"/>
                  </a:cubicBezTo>
                  <a:cubicBezTo>
                    <a:pt x="5151" y="835"/>
                    <a:pt x="5196" y="828"/>
                    <a:pt x="5215" y="824"/>
                  </a:cubicBezTo>
                  <a:cubicBezTo>
                    <a:pt x="5215" y="641"/>
                    <a:pt x="5215" y="641"/>
                    <a:pt x="5215" y="641"/>
                  </a:cubicBezTo>
                  <a:cubicBezTo>
                    <a:pt x="5152" y="641"/>
                    <a:pt x="5152" y="641"/>
                    <a:pt x="5152" y="641"/>
                  </a:cubicBezTo>
                  <a:lnTo>
                    <a:pt x="5152" y="776"/>
                  </a:lnTo>
                  <a:close/>
                  <a:moveTo>
                    <a:pt x="5496" y="477"/>
                  </a:moveTo>
                  <a:cubicBezTo>
                    <a:pt x="5496" y="668"/>
                    <a:pt x="5496" y="668"/>
                    <a:pt x="5496" y="668"/>
                  </a:cubicBezTo>
                  <a:cubicBezTo>
                    <a:pt x="5496" y="689"/>
                    <a:pt x="5496" y="713"/>
                    <a:pt x="5498" y="734"/>
                  </a:cubicBezTo>
                  <a:cubicBezTo>
                    <a:pt x="5497" y="734"/>
                    <a:pt x="5497" y="734"/>
                    <a:pt x="5497" y="734"/>
                  </a:cubicBezTo>
                  <a:cubicBezTo>
                    <a:pt x="5489" y="717"/>
                    <a:pt x="5478" y="697"/>
                    <a:pt x="5470" y="681"/>
                  </a:cubicBezTo>
                  <a:cubicBezTo>
                    <a:pt x="5358" y="477"/>
                    <a:pt x="5358" y="477"/>
                    <a:pt x="5358" y="477"/>
                  </a:cubicBezTo>
                  <a:cubicBezTo>
                    <a:pt x="5282" y="477"/>
                    <a:pt x="5282" y="477"/>
                    <a:pt x="5282" y="477"/>
                  </a:cubicBezTo>
                  <a:cubicBezTo>
                    <a:pt x="5282" y="828"/>
                    <a:pt x="5282" y="828"/>
                    <a:pt x="5282" y="828"/>
                  </a:cubicBezTo>
                  <a:cubicBezTo>
                    <a:pt x="5342" y="828"/>
                    <a:pt x="5342" y="828"/>
                    <a:pt x="5342" y="828"/>
                  </a:cubicBezTo>
                  <a:cubicBezTo>
                    <a:pt x="5342" y="630"/>
                    <a:pt x="5342" y="630"/>
                    <a:pt x="5342" y="630"/>
                  </a:cubicBezTo>
                  <a:cubicBezTo>
                    <a:pt x="5342" y="609"/>
                    <a:pt x="5341" y="587"/>
                    <a:pt x="5340" y="567"/>
                  </a:cubicBezTo>
                  <a:cubicBezTo>
                    <a:pt x="5341" y="567"/>
                    <a:pt x="5341" y="567"/>
                    <a:pt x="5341" y="567"/>
                  </a:cubicBezTo>
                  <a:cubicBezTo>
                    <a:pt x="5349" y="585"/>
                    <a:pt x="5359" y="604"/>
                    <a:pt x="5368" y="620"/>
                  </a:cubicBezTo>
                  <a:cubicBezTo>
                    <a:pt x="5480" y="828"/>
                    <a:pt x="5480" y="828"/>
                    <a:pt x="5480" y="828"/>
                  </a:cubicBezTo>
                  <a:cubicBezTo>
                    <a:pt x="5556" y="828"/>
                    <a:pt x="5556" y="828"/>
                    <a:pt x="5556" y="828"/>
                  </a:cubicBezTo>
                  <a:cubicBezTo>
                    <a:pt x="5556" y="477"/>
                    <a:pt x="5556" y="477"/>
                    <a:pt x="5556" y="477"/>
                  </a:cubicBezTo>
                  <a:lnTo>
                    <a:pt x="5496"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9" name="Freeform 9">
              <a:extLst>
                <a:ext uri="{FF2B5EF4-FFF2-40B4-BE49-F238E27FC236}">
                  <a16:creationId xmlns:a16="http://schemas.microsoft.com/office/drawing/2014/main" id="{73379580-58A0-47E4-A7C2-11C309FC9EF1}"/>
                </a:ext>
              </a:extLst>
            </p:cNvPr>
            <p:cNvSpPr>
              <a:spLocks noSelect="1"/>
            </p:cNvSpPr>
            <p:nvPr userDrawn="1"/>
          </p:nvSpPr>
          <p:spPr bwMode="gray">
            <a:xfrm>
              <a:off x="2101925" y="4752319"/>
              <a:ext cx="382589" cy="382589"/>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3"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0" name="Rechthoek 9">
              <a:extLst>
                <a:ext uri="{FF2B5EF4-FFF2-40B4-BE49-F238E27FC236}">
                  <a16:creationId xmlns:a16="http://schemas.microsoft.com/office/drawing/2014/main" id="{9A887C0A-C96E-48C0-8554-7DB28F80CCFB}"/>
                </a:ext>
              </a:extLst>
            </p:cNvPr>
            <p:cNvSpPr>
              <a:spLocks noSelect="1"/>
            </p:cNvSpPr>
            <p:nvPr userDrawn="1"/>
          </p:nvSpPr>
          <p:spPr bwMode="gray">
            <a:xfrm>
              <a:off x="0" y="5536561"/>
              <a:ext cx="12190413" cy="1321628"/>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fontAlgn="auto">
                <a:spcBef>
                  <a:spcPts val="0"/>
                </a:spcBef>
                <a:spcAft>
                  <a:spcPts val="0"/>
                </a:spcAft>
              </a:pPr>
              <a:endParaRPr lang="nl-NL" sz="1600">
                <a:solidFill>
                  <a:srgbClr val="FFFFFF"/>
                </a:solidFill>
              </a:endParaRPr>
            </a:p>
          </p:txBody>
        </p:sp>
        <p:pic>
          <p:nvPicPr>
            <p:cNvPr id="11" name="***Logo EMF">
              <a:extLst>
                <a:ext uri="{FF2B5EF4-FFF2-40B4-BE49-F238E27FC236}">
                  <a16:creationId xmlns:a16="http://schemas.microsoft.com/office/drawing/2014/main" id="{4C58FEAF-8506-4B8E-8BE0-618567085344}"/>
                </a:ext>
              </a:extLst>
            </p:cNvPr>
            <p:cNvPicPr>
              <a:picLocks noSelect="1" noChangeAspect="1"/>
            </p:cNvPicPr>
            <p:nvPr userDrawn="1"/>
          </p:nvPicPr>
          <p:blipFill>
            <a:blip r:embed="rId4" cstate="hqprint">
              <a:extLst>
                <a:ext uri="{28A0092B-C50C-407E-A947-70E740481C1C}">
                  <a14:useLocalDpi xmlns:a14="http://schemas.microsoft.com/office/drawing/2010/main"/>
                </a:ext>
              </a:extLst>
            </a:blip>
            <a:stretch>
              <a:fillRect/>
            </a:stretch>
          </p:blipFill>
          <p:spPr bwMode="gray">
            <a:xfrm>
              <a:off x="3240" y="4705294"/>
              <a:ext cx="2520000" cy="901115"/>
            </a:xfrm>
            <a:prstGeom prst="rect">
              <a:avLst/>
            </a:prstGeom>
          </p:spPr>
        </p:pic>
      </p:grpSp>
      <p:sp>
        <p:nvSpPr>
          <p:cNvPr id="18" name="Freeform 5">
            <a:extLst>
              <a:ext uri="{FF2B5EF4-FFF2-40B4-BE49-F238E27FC236}">
                <a16:creationId xmlns:a16="http://schemas.microsoft.com/office/drawing/2014/main" id="{518E6915-D746-47DD-8D73-B048E28B4A4F}"/>
              </a:ext>
            </a:extLst>
          </p:cNvPr>
          <p:cNvSpPr>
            <a:spLocks noSelect="1"/>
          </p:cNvSpPr>
          <p:nvPr userDrawn="1"/>
        </p:nvSpPr>
        <p:spPr bwMode="gray">
          <a:xfrm>
            <a:off x="340574" y="287345"/>
            <a:ext cx="1338437" cy="730081"/>
          </a:xfrm>
          <a:custGeom>
            <a:avLst/>
            <a:gdLst>
              <a:gd name="T0" fmla="*/ 2187 w 5623"/>
              <a:gd name="T1" fmla="*/ 240 h 2299"/>
              <a:gd name="T2" fmla="*/ 1710 w 5623"/>
              <a:gd name="T3" fmla="*/ 695 h 2299"/>
              <a:gd name="T4" fmla="*/ 2187 w 5623"/>
              <a:gd name="T5" fmla="*/ 632 h 2299"/>
              <a:gd name="T6" fmla="*/ 2806 w 5623"/>
              <a:gd name="T7" fmla="*/ 989 h 2299"/>
              <a:gd name="T8" fmla="*/ 2780 w 5623"/>
              <a:gd name="T9" fmla="*/ 593 h 2299"/>
              <a:gd name="T10" fmla="*/ 2806 w 5623"/>
              <a:gd name="T11" fmla="*/ 234 h 2299"/>
              <a:gd name="T12" fmla="*/ 2806 w 5623"/>
              <a:gd name="T13" fmla="*/ 989 h 2299"/>
              <a:gd name="T14" fmla="*/ 2935 w 5623"/>
              <a:gd name="T15" fmla="*/ 300 h 2299"/>
              <a:gd name="T16" fmla="*/ 3481 w 5623"/>
              <a:gd name="T17" fmla="*/ 1055 h 2299"/>
              <a:gd name="T18" fmla="*/ 4165 w 5623"/>
              <a:gd name="T19" fmla="*/ 688 h 2299"/>
              <a:gd name="T20" fmla="*/ 3856 w 5623"/>
              <a:gd name="T21" fmla="*/ 221 h 2299"/>
              <a:gd name="T22" fmla="*/ 3856 w 5623"/>
              <a:gd name="T23" fmla="*/ 287 h 2299"/>
              <a:gd name="T24" fmla="*/ 4091 w 5623"/>
              <a:gd name="T25" fmla="*/ 688 h 2299"/>
              <a:gd name="T26" fmla="*/ 4815 w 5623"/>
              <a:gd name="T27" fmla="*/ 977 h 2299"/>
              <a:gd name="T28" fmla="*/ 4307 w 5623"/>
              <a:gd name="T29" fmla="*/ 1055 h 2299"/>
              <a:gd name="T30" fmla="*/ 4374 w 5623"/>
              <a:gd name="T31" fmla="*/ 304 h 2299"/>
              <a:gd name="T32" fmla="*/ 4883 w 5623"/>
              <a:gd name="T33" fmla="*/ 234 h 2299"/>
              <a:gd name="T34" fmla="*/ 5623 w 5623"/>
              <a:gd name="T35" fmla="*/ 692 h 2299"/>
              <a:gd name="T36" fmla="*/ 5271 w 5623"/>
              <a:gd name="T37" fmla="*/ 231 h 2299"/>
              <a:gd name="T38" fmla="*/ 5124 w 5623"/>
              <a:gd name="T39" fmla="*/ 299 h 2299"/>
              <a:gd name="T40" fmla="*/ 5549 w 5623"/>
              <a:gd name="T41" fmla="*/ 595 h 2299"/>
              <a:gd name="T42" fmla="*/ 645 w 5623"/>
              <a:gd name="T43" fmla="*/ 1289 h 2299"/>
              <a:gd name="T44" fmla="*/ 1231 w 5623"/>
              <a:gd name="T45" fmla="*/ 644 h 2299"/>
              <a:gd name="T46" fmla="*/ 417 w 5623"/>
              <a:gd name="T47" fmla="*/ 319 h 2299"/>
              <a:gd name="T48" fmla="*/ 559 w 5623"/>
              <a:gd name="T49" fmla="*/ 378 h 2299"/>
              <a:gd name="T50" fmla="*/ 320 w 5623"/>
              <a:gd name="T51" fmla="*/ 969 h 2299"/>
              <a:gd name="T52" fmla="*/ 730 w 5623"/>
              <a:gd name="T53" fmla="*/ 910 h 2299"/>
              <a:gd name="T54" fmla="*/ 728 w 5623"/>
              <a:gd name="T55" fmla="*/ 1918 h 2299"/>
              <a:gd name="T56" fmla="*/ 418 w 5623"/>
              <a:gd name="T57" fmla="*/ 1451 h 2299"/>
              <a:gd name="T58" fmla="*/ 182 w 5623"/>
              <a:gd name="T59" fmla="*/ 1832 h 2299"/>
              <a:gd name="T60" fmla="*/ 654 w 5623"/>
              <a:gd name="T61" fmla="*/ 1832 h 2299"/>
              <a:gd name="T62" fmla="*/ 931 w 5623"/>
              <a:gd name="T63" fmla="*/ 1950 h 2299"/>
              <a:gd name="T64" fmla="*/ 1054 w 5623"/>
              <a:gd name="T65" fmla="*/ 1460 h 2299"/>
              <a:gd name="T66" fmla="*/ 931 w 5623"/>
              <a:gd name="T67" fmla="*/ 1530 h 2299"/>
              <a:gd name="T68" fmla="*/ 1298 w 5623"/>
              <a:gd name="T69" fmla="*/ 1696 h 2299"/>
              <a:gd name="T70" fmla="*/ 2008 w 5623"/>
              <a:gd name="T71" fmla="*/ 2279 h 2299"/>
              <a:gd name="T72" fmla="*/ 1790 w 5623"/>
              <a:gd name="T73" fmla="*/ 2232 h 2299"/>
              <a:gd name="T74" fmla="*/ 2008 w 5623"/>
              <a:gd name="T75" fmla="*/ 1531 h 2299"/>
              <a:gd name="T76" fmla="*/ 2505 w 5623"/>
              <a:gd name="T77" fmla="*/ 1935 h 2299"/>
              <a:gd name="T78" fmla="*/ 2349 w 5623"/>
              <a:gd name="T79" fmla="*/ 1951 h 2299"/>
              <a:gd name="T80" fmla="*/ 2155 w 5623"/>
              <a:gd name="T81" fmla="*/ 1465 h 2299"/>
              <a:gd name="T82" fmla="*/ 2505 w 5623"/>
              <a:gd name="T83" fmla="*/ 1935 h 2299"/>
              <a:gd name="T84" fmla="*/ 2229 w 5623"/>
              <a:gd name="T85" fmla="*/ 1530 h 2299"/>
              <a:gd name="T86" fmla="*/ 3400 w 5623"/>
              <a:gd name="T87" fmla="*/ 1832 h 2299"/>
              <a:gd name="T88" fmla="*/ 2781 w 5623"/>
              <a:gd name="T89" fmla="*/ 1832 h 2299"/>
              <a:gd name="T90" fmla="*/ 3091 w 5623"/>
              <a:gd name="T91" fmla="*/ 1518 h 2299"/>
              <a:gd name="T92" fmla="*/ 3326 w 5623"/>
              <a:gd name="T93" fmla="*/ 1918 h 2299"/>
              <a:gd name="T94" fmla="*/ 4008 w 5623"/>
              <a:gd name="T95" fmla="*/ 2220 h 2299"/>
              <a:gd name="T96" fmla="*/ 3982 w 5623"/>
              <a:gd name="T97" fmla="*/ 1823 h 2299"/>
              <a:gd name="T98" fmla="*/ 4008 w 5623"/>
              <a:gd name="T99" fmla="*/ 1465 h 2299"/>
              <a:gd name="T100" fmla="*/ 4215 w 5623"/>
              <a:gd name="T101" fmla="*/ 2285 h 2299"/>
              <a:gd name="T102" fmla="*/ 4381 w 5623"/>
              <a:gd name="T103" fmla="*/ 2285 h 2299"/>
              <a:gd name="T104" fmla="*/ 4455 w 5623"/>
              <a:gd name="T105" fmla="*/ 1891 h 2299"/>
              <a:gd name="T106" fmla="*/ 4455 w 5623"/>
              <a:gd name="T107" fmla="*/ 1531 h 2299"/>
              <a:gd name="T108" fmla="*/ 4381 w 5623"/>
              <a:gd name="T109" fmla="*/ 2285 h 2299"/>
              <a:gd name="T110" fmla="*/ 5437 w 5623"/>
              <a:gd name="T111" fmla="*/ 2095 h 2299"/>
              <a:gd name="T112" fmla="*/ 5055 w 5623"/>
              <a:gd name="T113" fmla="*/ 2285 h 2299"/>
              <a:gd name="T114" fmla="*/ 5112 w 5623"/>
              <a:gd name="T115" fmla="*/ 1649 h 2299"/>
              <a:gd name="T116" fmla="*/ 5491 w 5623"/>
              <a:gd name="T117" fmla="*/ 1465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3" h="2299">
                <a:moveTo>
                  <a:pt x="1636" y="695"/>
                </a:moveTo>
                <a:cubicBezTo>
                  <a:pt x="1636" y="594"/>
                  <a:pt x="1636" y="594"/>
                  <a:pt x="1636" y="594"/>
                </a:cubicBezTo>
                <a:cubicBezTo>
                  <a:pt x="1636" y="301"/>
                  <a:pt x="1784" y="221"/>
                  <a:pt x="1960" y="221"/>
                </a:cubicBezTo>
                <a:cubicBezTo>
                  <a:pt x="2067" y="221"/>
                  <a:pt x="2164" y="236"/>
                  <a:pt x="2187" y="240"/>
                </a:cubicBezTo>
                <a:cubicBezTo>
                  <a:pt x="2187" y="301"/>
                  <a:pt x="2187" y="301"/>
                  <a:pt x="2187" y="301"/>
                </a:cubicBezTo>
                <a:cubicBezTo>
                  <a:pt x="2140" y="296"/>
                  <a:pt x="2024" y="287"/>
                  <a:pt x="1970" y="287"/>
                </a:cubicBezTo>
                <a:cubicBezTo>
                  <a:pt x="1813" y="287"/>
                  <a:pt x="1710" y="347"/>
                  <a:pt x="1710" y="594"/>
                </a:cubicBezTo>
                <a:cubicBezTo>
                  <a:pt x="1710" y="695"/>
                  <a:pt x="1710" y="695"/>
                  <a:pt x="1710" y="695"/>
                </a:cubicBezTo>
                <a:cubicBezTo>
                  <a:pt x="1710" y="931"/>
                  <a:pt x="1806" y="1002"/>
                  <a:pt x="1969" y="1002"/>
                </a:cubicBezTo>
                <a:cubicBezTo>
                  <a:pt x="2016" y="1002"/>
                  <a:pt x="2070" y="1000"/>
                  <a:pt x="2113" y="996"/>
                </a:cubicBezTo>
                <a:cubicBezTo>
                  <a:pt x="2113" y="632"/>
                  <a:pt x="2113" y="632"/>
                  <a:pt x="2113" y="632"/>
                </a:cubicBezTo>
                <a:cubicBezTo>
                  <a:pt x="2187" y="632"/>
                  <a:pt x="2187" y="632"/>
                  <a:pt x="2187" y="632"/>
                </a:cubicBezTo>
                <a:cubicBezTo>
                  <a:pt x="2187" y="1049"/>
                  <a:pt x="2187" y="1049"/>
                  <a:pt x="2187" y="1049"/>
                </a:cubicBezTo>
                <a:cubicBezTo>
                  <a:pt x="2139" y="1057"/>
                  <a:pt x="2052" y="1069"/>
                  <a:pt x="1960" y="1069"/>
                </a:cubicBezTo>
                <a:cubicBezTo>
                  <a:pt x="1772" y="1069"/>
                  <a:pt x="1636" y="976"/>
                  <a:pt x="1636" y="695"/>
                </a:cubicBezTo>
                <a:close/>
                <a:moveTo>
                  <a:pt x="2806" y="989"/>
                </a:moveTo>
                <a:cubicBezTo>
                  <a:pt x="2408" y="989"/>
                  <a:pt x="2408" y="989"/>
                  <a:pt x="2408" y="989"/>
                </a:cubicBezTo>
                <a:cubicBezTo>
                  <a:pt x="2408" y="660"/>
                  <a:pt x="2408" y="660"/>
                  <a:pt x="2408" y="660"/>
                </a:cubicBezTo>
                <a:cubicBezTo>
                  <a:pt x="2780" y="660"/>
                  <a:pt x="2780" y="660"/>
                  <a:pt x="2780" y="660"/>
                </a:cubicBezTo>
                <a:cubicBezTo>
                  <a:pt x="2780" y="593"/>
                  <a:pt x="2780" y="593"/>
                  <a:pt x="2780" y="593"/>
                </a:cubicBezTo>
                <a:cubicBezTo>
                  <a:pt x="2408" y="593"/>
                  <a:pt x="2408" y="593"/>
                  <a:pt x="2408" y="593"/>
                </a:cubicBezTo>
                <a:cubicBezTo>
                  <a:pt x="2408" y="300"/>
                  <a:pt x="2408" y="300"/>
                  <a:pt x="2408" y="300"/>
                </a:cubicBezTo>
                <a:cubicBezTo>
                  <a:pt x="2806" y="300"/>
                  <a:pt x="2806" y="300"/>
                  <a:pt x="2806" y="300"/>
                </a:cubicBezTo>
                <a:cubicBezTo>
                  <a:pt x="2806" y="234"/>
                  <a:pt x="2806" y="234"/>
                  <a:pt x="2806" y="234"/>
                </a:cubicBezTo>
                <a:cubicBezTo>
                  <a:pt x="2334" y="234"/>
                  <a:pt x="2334" y="234"/>
                  <a:pt x="2334" y="234"/>
                </a:cubicBezTo>
                <a:cubicBezTo>
                  <a:pt x="2334" y="1055"/>
                  <a:pt x="2334" y="1055"/>
                  <a:pt x="2334" y="1055"/>
                </a:cubicBezTo>
                <a:cubicBezTo>
                  <a:pt x="2806" y="1055"/>
                  <a:pt x="2806" y="1055"/>
                  <a:pt x="2806" y="1055"/>
                </a:cubicBezTo>
                <a:lnTo>
                  <a:pt x="2806" y="989"/>
                </a:lnTo>
                <a:close/>
                <a:moveTo>
                  <a:pt x="3464" y="315"/>
                </a:moveTo>
                <a:cubicBezTo>
                  <a:pt x="3464" y="234"/>
                  <a:pt x="3464" y="234"/>
                  <a:pt x="3464" y="234"/>
                </a:cubicBezTo>
                <a:cubicBezTo>
                  <a:pt x="2935" y="234"/>
                  <a:pt x="2935" y="234"/>
                  <a:pt x="2935" y="234"/>
                </a:cubicBezTo>
                <a:cubicBezTo>
                  <a:pt x="2935" y="300"/>
                  <a:pt x="2935" y="300"/>
                  <a:pt x="2935" y="300"/>
                </a:cubicBezTo>
                <a:cubicBezTo>
                  <a:pt x="3385" y="300"/>
                  <a:pt x="3385" y="300"/>
                  <a:pt x="3385" y="300"/>
                </a:cubicBezTo>
                <a:cubicBezTo>
                  <a:pt x="2918" y="974"/>
                  <a:pt x="2918" y="974"/>
                  <a:pt x="2918" y="974"/>
                </a:cubicBezTo>
                <a:cubicBezTo>
                  <a:pt x="2918" y="1055"/>
                  <a:pt x="2918" y="1055"/>
                  <a:pt x="2918" y="1055"/>
                </a:cubicBezTo>
                <a:cubicBezTo>
                  <a:pt x="3481" y="1055"/>
                  <a:pt x="3481" y="1055"/>
                  <a:pt x="3481" y="1055"/>
                </a:cubicBezTo>
                <a:cubicBezTo>
                  <a:pt x="3481" y="989"/>
                  <a:pt x="3481" y="989"/>
                  <a:pt x="3481" y="989"/>
                </a:cubicBezTo>
                <a:cubicBezTo>
                  <a:pt x="2998" y="989"/>
                  <a:pt x="2998" y="989"/>
                  <a:pt x="2998" y="989"/>
                </a:cubicBezTo>
                <a:lnTo>
                  <a:pt x="3464" y="315"/>
                </a:lnTo>
                <a:close/>
                <a:moveTo>
                  <a:pt x="4165" y="688"/>
                </a:moveTo>
                <a:cubicBezTo>
                  <a:pt x="4165" y="947"/>
                  <a:pt x="4052" y="1069"/>
                  <a:pt x="3856" y="1069"/>
                </a:cubicBezTo>
                <a:cubicBezTo>
                  <a:pt x="3660" y="1069"/>
                  <a:pt x="3546" y="947"/>
                  <a:pt x="3546" y="688"/>
                </a:cubicBezTo>
                <a:cubicBezTo>
                  <a:pt x="3546" y="602"/>
                  <a:pt x="3546" y="602"/>
                  <a:pt x="3546" y="602"/>
                </a:cubicBezTo>
                <a:cubicBezTo>
                  <a:pt x="3546" y="342"/>
                  <a:pt x="3660" y="221"/>
                  <a:pt x="3856" y="221"/>
                </a:cubicBezTo>
                <a:cubicBezTo>
                  <a:pt x="4052" y="221"/>
                  <a:pt x="4165" y="342"/>
                  <a:pt x="4165" y="602"/>
                </a:cubicBezTo>
                <a:lnTo>
                  <a:pt x="4165" y="688"/>
                </a:lnTo>
                <a:close/>
                <a:moveTo>
                  <a:pt x="4091" y="602"/>
                </a:moveTo>
                <a:cubicBezTo>
                  <a:pt x="4091" y="365"/>
                  <a:pt x="3993" y="287"/>
                  <a:pt x="3856" y="287"/>
                </a:cubicBezTo>
                <a:cubicBezTo>
                  <a:pt x="3718" y="287"/>
                  <a:pt x="3620" y="365"/>
                  <a:pt x="3620" y="602"/>
                </a:cubicBezTo>
                <a:cubicBezTo>
                  <a:pt x="3620" y="688"/>
                  <a:pt x="3620" y="688"/>
                  <a:pt x="3620" y="688"/>
                </a:cubicBezTo>
                <a:cubicBezTo>
                  <a:pt x="3620" y="925"/>
                  <a:pt x="3719" y="1003"/>
                  <a:pt x="3856" y="1003"/>
                </a:cubicBezTo>
                <a:cubicBezTo>
                  <a:pt x="3993" y="1003"/>
                  <a:pt x="4091" y="925"/>
                  <a:pt x="4091" y="688"/>
                </a:cubicBezTo>
                <a:lnTo>
                  <a:pt x="4091" y="602"/>
                </a:lnTo>
                <a:close/>
                <a:moveTo>
                  <a:pt x="4812" y="834"/>
                </a:moveTo>
                <a:cubicBezTo>
                  <a:pt x="4812" y="876"/>
                  <a:pt x="4813" y="925"/>
                  <a:pt x="4816" y="977"/>
                </a:cubicBezTo>
                <a:cubicBezTo>
                  <a:pt x="4815" y="977"/>
                  <a:pt x="4815" y="977"/>
                  <a:pt x="4815" y="977"/>
                </a:cubicBezTo>
                <a:cubicBezTo>
                  <a:pt x="4797" y="941"/>
                  <a:pt x="4776" y="898"/>
                  <a:pt x="4758" y="865"/>
                </a:cubicBezTo>
                <a:cubicBezTo>
                  <a:pt x="4412" y="234"/>
                  <a:pt x="4412" y="234"/>
                  <a:pt x="4412" y="234"/>
                </a:cubicBezTo>
                <a:cubicBezTo>
                  <a:pt x="4307" y="234"/>
                  <a:pt x="4307" y="234"/>
                  <a:pt x="4307" y="234"/>
                </a:cubicBezTo>
                <a:cubicBezTo>
                  <a:pt x="4307" y="1055"/>
                  <a:pt x="4307" y="1055"/>
                  <a:pt x="4307" y="1055"/>
                </a:cubicBezTo>
                <a:cubicBezTo>
                  <a:pt x="4376" y="1055"/>
                  <a:pt x="4376" y="1055"/>
                  <a:pt x="4376" y="1055"/>
                </a:cubicBezTo>
                <a:cubicBezTo>
                  <a:pt x="4376" y="445"/>
                  <a:pt x="4376" y="445"/>
                  <a:pt x="4376" y="445"/>
                </a:cubicBezTo>
                <a:cubicBezTo>
                  <a:pt x="4376" y="398"/>
                  <a:pt x="4375" y="349"/>
                  <a:pt x="4373" y="304"/>
                </a:cubicBezTo>
                <a:cubicBezTo>
                  <a:pt x="4374" y="304"/>
                  <a:pt x="4374" y="304"/>
                  <a:pt x="4374" y="304"/>
                </a:cubicBezTo>
                <a:cubicBezTo>
                  <a:pt x="4393" y="344"/>
                  <a:pt x="4414" y="383"/>
                  <a:pt x="4433" y="419"/>
                </a:cubicBezTo>
                <a:cubicBezTo>
                  <a:pt x="4778" y="1056"/>
                  <a:pt x="4778" y="1056"/>
                  <a:pt x="4778" y="1056"/>
                </a:cubicBezTo>
                <a:cubicBezTo>
                  <a:pt x="4883" y="1056"/>
                  <a:pt x="4883" y="1056"/>
                  <a:pt x="4883" y="1056"/>
                </a:cubicBezTo>
                <a:cubicBezTo>
                  <a:pt x="4883" y="234"/>
                  <a:pt x="4883" y="234"/>
                  <a:pt x="4883" y="234"/>
                </a:cubicBezTo>
                <a:cubicBezTo>
                  <a:pt x="4812" y="234"/>
                  <a:pt x="4812" y="234"/>
                  <a:pt x="4812" y="234"/>
                </a:cubicBezTo>
                <a:lnTo>
                  <a:pt x="4812" y="834"/>
                </a:lnTo>
                <a:close/>
                <a:moveTo>
                  <a:pt x="5623" y="595"/>
                </a:moveTo>
                <a:cubicBezTo>
                  <a:pt x="5623" y="692"/>
                  <a:pt x="5623" y="692"/>
                  <a:pt x="5623" y="692"/>
                </a:cubicBezTo>
                <a:cubicBezTo>
                  <a:pt x="5623" y="930"/>
                  <a:pt x="5523" y="1059"/>
                  <a:pt x="5271" y="1059"/>
                </a:cubicBezTo>
                <a:cubicBezTo>
                  <a:pt x="5178" y="1059"/>
                  <a:pt x="5131" y="1057"/>
                  <a:pt x="5050" y="1055"/>
                </a:cubicBezTo>
                <a:cubicBezTo>
                  <a:pt x="5050" y="234"/>
                  <a:pt x="5050" y="234"/>
                  <a:pt x="5050" y="234"/>
                </a:cubicBezTo>
                <a:cubicBezTo>
                  <a:pt x="5139" y="232"/>
                  <a:pt x="5169" y="231"/>
                  <a:pt x="5271" y="231"/>
                </a:cubicBezTo>
                <a:cubicBezTo>
                  <a:pt x="5517" y="231"/>
                  <a:pt x="5623" y="358"/>
                  <a:pt x="5623" y="595"/>
                </a:cubicBezTo>
                <a:close/>
                <a:moveTo>
                  <a:pt x="5549" y="595"/>
                </a:moveTo>
                <a:cubicBezTo>
                  <a:pt x="5549" y="373"/>
                  <a:pt x="5452" y="297"/>
                  <a:pt x="5266" y="297"/>
                </a:cubicBezTo>
                <a:cubicBezTo>
                  <a:pt x="5210" y="297"/>
                  <a:pt x="5167" y="298"/>
                  <a:pt x="5124" y="299"/>
                </a:cubicBezTo>
                <a:cubicBezTo>
                  <a:pt x="5124" y="989"/>
                  <a:pt x="5124" y="989"/>
                  <a:pt x="5124" y="989"/>
                </a:cubicBezTo>
                <a:cubicBezTo>
                  <a:pt x="5166" y="992"/>
                  <a:pt x="5214" y="994"/>
                  <a:pt x="5266" y="994"/>
                </a:cubicBezTo>
                <a:cubicBezTo>
                  <a:pt x="5452" y="994"/>
                  <a:pt x="5549" y="914"/>
                  <a:pt x="5549" y="692"/>
                </a:cubicBezTo>
                <a:lnTo>
                  <a:pt x="5549" y="595"/>
                </a:lnTo>
                <a:close/>
                <a:moveTo>
                  <a:pt x="0" y="644"/>
                </a:moveTo>
                <a:cubicBezTo>
                  <a:pt x="0" y="289"/>
                  <a:pt x="289" y="0"/>
                  <a:pt x="645" y="0"/>
                </a:cubicBezTo>
                <a:cubicBezTo>
                  <a:pt x="1000" y="0"/>
                  <a:pt x="1289" y="289"/>
                  <a:pt x="1289" y="644"/>
                </a:cubicBezTo>
                <a:cubicBezTo>
                  <a:pt x="1289" y="1000"/>
                  <a:pt x="1000" y="1289"/>
                  <a:pt x="645" y="1289"/>
                </a:cubicBezTo>
                <a:cubicBezTo>
                  <a:pt x="289" y="1289"/>
                  <a:pt x="0" y="1000"/>
                  <a:pt x="0" y="644"/>
                </a:cubicBezTo>
                <a:close/>
                <a:moveTo>
                  <a:pt x="59" y="644"/>
                </a:moveTo>
                <a:cubicBezTo>
                  <a:pt x="59" y="967"/>
                  <a:pt x="322" y="1230"/>
                  <a:pt x="645" y="1230"/>
                </a:cubicBezTo>
                <a:cubicBezTo>
                  <a:pt x="968" y="1230"/>
                  <a:pt x="1231" y="967"/>
                  <a:pt x="1231" y="644"/>
                </a:cubicBezTo>
                <a:cubicBezTo>
                  <a:pt x="1231" y="321"/>
                  <a:pt x="968" y="59"/>
                  <a:pt x="645" y="59"/>
                </a:cubicBezTo>
                <a:cubicBezTo>
                  <a:pt x="322" y="59"/>
                  <a:pt x="59" y="321"/>
                  <a:pt x="59" y="644"/>
                </a:cubicBezTo>
                <a:close/>
                <a:moveTo>
                  <a:pt x="970" y="872"/>
                </a:moveTo>
                <a:cubicBezTo>
                  <a:pt x="417" y="319"/>
                  <a:pt x="417" y="319"/>
                  <a:pt x="417" y="319"/>
                </a:cubicBezTo>
                <a:cubicBezTo>
                  <a:pt x="970" y="319"/>
                  <a:pt x="970" y="319"/>
                  <a:pt x="970" y="319"/>
                </a:cubicBezTo>
                <a:lnTo>
                  <a:pt x="970" y="872"/>
                </a:lnTo>
                <a:close/>
                <a:moveTo>
                  <a:pt x="911" y="378"/>
                </a:moveTo>
                <a:cubicBezTo>
                  <a:pt x="559" y="378"/>
                  <a:pt x="559" y="378"/>
                  <a:pt x="559" y="378"/>
                </a:cubicBezTo>
                <a:cubicBezTo>
                  <a:pt x="911" y="730"/>
                  <a:pt x="911" y="730"/>
                  <a:pt x="911" y="730"/>
                </a:cubicBezTo>
                <a:lnTo>
                  <a:pt x="911" y="378"/>
                </a:lnTo>
                <a:close/>
                <a:moveTo>
                  <a:pt x="872" y="969"/>
                </a:moveTo>
                <a:cubicBezTo>
                  <a:pt x="320" y="969"/>
                  <a:pt x="320" y="969"/>
                  <a:pt x="320" y="969"/>
                </a:cubicBezTo>
                <a:cubicBezTo>
                  <a:pt x="320" y="417"/>
                  <a:pt x="320" y="417"/>
                  <a:pt x="320" y="417"/>
                </a:cubicBezTo>
                <a:lnTo>
                  <a:pt x="872" y="969"/>
                </a:lnTo>
                <a:close/>
                <a:moveTo>
                  <a:pt x="379" y="910"/>
                </a:moveTo>
                <a:cubicBezTo>
                  <a:pt x="730" y="910"/>
                  <a:pt x="730" y="910"/>
                  <a:pt x="730" y="910"/>
                </a:cubicBezTo>
                <a:cubicBezTo>
                  <a:pt x="379" y="559"/>
                  <a:pt x="379" y="559"/>
                  <a:pt x="379" y="559"/>
                </a:cubicBezTo>
                <a:lnTo>
                  <a:pt x="379" y="910"/>
                </a:lnTo>
                <a:close/>
                <a:moveTo>
                  <a:pt x="728" y="1832"/>
                </a:moveTo>
                <a:cubicBezTo>
                  <a:pt x="728" y="1918"/>
                  <a:pt x="728" y="1918"/>
                  <a:pt x="728" y="1918"/>
                </a:cubicBezTo>
                <a:cubicBezTo>
                  <a:pt x="728" y="2178"/>
                  <a:pt x="614" y="2299"/>
                  <a:pt x="418" y="2299"/>
                </a:cubicBezTo>
                <a:cubicBezTo>
                  <a:pt x="222" y="2299"/>
                  <a:pt x="108" y="2178"/>
                  <a:pt x="108" y="1918"/>
                </a:cubicBezTo>
                <a:cubicBezTo>
                  <a:pt x="108" y="1832"/>
                  <a:pt x="108" y="1832"/>
                  <a:pt x="108" y="1832"/>
                </a:cubicBezTo>
                <a:cubicBezTo>
                  <a:pt x="108" y="1573"/>
                  <a:pt x="222" y="1451"/>
                  <a:pt x="418" y="1451"/>
                </a:cubicBezTo>
                <a:cubicBezTo>
                  <a:pt x="614" y="1451"/>
                  <a:pt x="728" y="1573"/>
                  <a:pt x="728" y="1832"/>
                </a:cubicBezTo>
                <a:close/>
                <a:moveTo>
                  <a:pt x="654" y="1832"/>
                </a:moveTo>
                <a:cubicBezTo>
                  <a:pt x="654" y="1595"/>
                  <a:pt x="555" y="1518"/>
                  <a:pt x="418" y="1518"/>
                </a:cubicBezTo>
                <a:cubicBezTo>
                  <a:pt x="281" y="1518"/>
                  <a:pt x="182" y="1595"/>
                  <a:pt x="182" y="1832"/>
                </a:cubicBezTo>
                <a:cubicBezTo>
                  <a:pt x="182" y="1918"/>
                  <a:pt x="182" y="1918"/>
                  <a:pt x="182" y="1918"/>
                </a:cubicBezTo>
                <a:cubicBezTo>
                  <a:pt x="182" y="2156"/>
                  <a:pt x="282" y="2233"/>
                  <a:pt x="418" y="2233"/>
                </a:cubicBezTo>
                <a:cubicBezTo>
                  <a:pt x="555" y="2233"/>
                  <a:pt x="654" y="2156"/>
                  <a:pt x="654" y="1918"/>
                </a:cubicBezTo>
                <a:lnTo>
                  <a:pt x="654" y="1832"/>
                </a:lnTo>
                <a:close/>
                <a:moveTo>
                  <a:pt x="1372" y="1696"/>
                </a:moveTo>
                <a:cubicBezTo>
                  <a:pt x="1372" y="1711"/>
                  <a:pt x="1372" y="1711"/>
                  <a:pt x="1372" y="1711"/>
                </a:cubicBezTo>
                <a:cubicBezTo>
                  <a:pt x="1372" y="1898"/>
                  <a:pt x="1246" y="1951"/>
                  <a:pt x="1052" y="1951"/>
                </a:cubicBezTo>
                <a:cubicBezTo>
                  <a:pt x="1016" y="1951"/>
                  <a:pt x="974" y="1951"/>
                  <a:pt x="931" y="1950"/>
                </a:cubicBezTo>
                <a:cubicBezTo>
                  <a:pt x="931" y="2285"/>
                  <a:pt x="931" y="2285"/>
                  <a:pt x="931" y="2285"/>
                </a:cubicBezTo>
                <a:cubicBezTo>
                  <a:pt x="857" y="2285"/>
                  <a:pt x="857" y="2285"/>
                  <a:pt x="857" y="2285"/>
                </a:cubicBezTo>
                <a:cubicBezTo>
                  <a:pt x="857" y="1463"/>
                  <a:pt x="857" y="1463"/>
                  <a:pt x="857" y="1463"/>
                </a:cubicBezTo>
                <a:cubicBezTo>
                  <a:pt x="923" y="1462"/>
                  <a:pt x="985" y="1460"/>
                  <a:pt x="1054" y="1460"/>
                </a:cubicBezTo>
                <a:cubicBezTo>
                  <a:pt x="1248" y="1460"/>
                  <a:pt x="1371" y="1509"/>
                  <a:pt x="1372" y="1696"/>
                </a:cubicBezTo>
                <a:close/>
                <a:moveTo>
                  <a:pt x="1298" y="1696"/>
                </a:moveTo>
                <a:cubicBezTo>
                  <a:pt x="1297" y="1561"/>
                  <a:pt x="1220" y="1526"/>
                  <a:pt x="1054" y="1526"/>
                </a:cubicBezTo>
                <a:cubicBezTo>
                  <a:pt x="1007" y="1526"/>
                  <a:pt x="965" y="1529"/>
                  <a:pt x="931" y="1530"/>
                </a:cubicBezTo>
                <a:cubicBezTo>
                  <a:pt x="931" y="1885"/>
                  <a:pt x="931" y="1885"/>
                  <a:pt x="931" y="1885"/>
                </a:cubicBezTo>
                <a:cubicBezTo>
                  <a:pt x="975" y="1886"/>
                  <a:pt x="1016" y="1886"/>
                  <a:pt x="1052" y="1886"/>
                </a:cubicBezTo>
                <a:cubicBezTo>
                  <a:pt x="1219" y="1886"/>
                  <a:pt x="1298" y="1847"/>
                  <a:pt x="1298" y="1711"/>
                </a:cubicBezTo>
                <a:lnTo>
                  <a:pt x="1298" y="1696"/>
                </a:lnTo>
                <a:close/>
                <a:moveTo>
                  <a:pt x="1457" y="1824"/>
                </a:moveTo>
                <a:cubicBezTo>
                  <a:pt x="1457" y="1925"/>
                  <a:pt x="1457" y="1925"/>
                  <a:pt x="1457" y="1925"/>
                </a:cubicBezTo>
                <a:cubicBezTo>
                  <a:pt x="1457" y="2206"/>
                  <a:pt x="1593" y="2299"/>
                  <a:pt x="1781" y="2299"/>
                </a:cubicBezTo>
                <a:cubicBezTo>
                  <a:pt x="1873" y="2299"/>
                  <a:pt x="1960" y="2287"/>
                  <a:pt x="2008" y="2279"/>
                </a:cubicBezTo>
                <a:cubicBezTo>
                  <a:pt x="2008" y="1862"/>
                  <a:pt x="2008" y="1862"/>
                  <a:pt x="2008" y="1862"/>
                </a:cubicBezTo>
                <a:cubicBezTo>
                  <a:pt x="1934" y="1862"/>
                  <a:pt x="1934" y="1862"/>
                  <a:pt x="1934" y="1862"/>
                </a:cubicBezTo>
                <a:cubicBezTo>
                  <a:pt x="1934" y="2226"/>
                  <a:pt x="1934" y="2226"/>
                  <a:pt x="1934" y="2226"/>
                </a:cubicBezTo>
                <a:cubicBezTo>
                  <a:pt x="1891" y="2231"/>
                  <a:pt x="1837" y="2232"/>
                  <a:pt x="1790" y="2232"/>
                </a:cubicBezTo>
                <a:cubicBezTo>
                  <a:pt x="1627" y="2232"/>
                  <a:pt x="1531" y="2161"/>
                  <a:pt x="1531" y="1925"/>
                </a:cubicBezTo>
                <a:cubicBezTo>
                  <a:pt x="1531" y="1824"/>
                  <a:pt x="1531" y="1824"/>
                  <a:pt x="1531" y="1824"/>
                </a:cubicBezTo>
                <a:cubicBezTo>
                  <a:pt x="1531" y="1577"/>
                  <a:pt x="1634" y="1518"/>
                  <a:pt x="1791" y="1518"/>
                </a:cubicBezTo>
                <a:cubicBezTo>
                  <a:pt x="1845" y="1518"/>
                  <a:pt x="1961" y="1526"/>
                  <a:pt x="2008" y="1531"/>
                </a:cubicBezTo>
                <a:cubicBezTo>
                  <a:pt x="2008" y="1470"/>
                  <a:pt x="2008" y="1470"/>
                  <a:pt x="2008" y="1470"/>
                </a:cubicBezTo>
                <a:cubicBezTo>
                  <a:pt x="1985" y="1467"/>
                  <a:pt x="1888" y="1451"/>
                  <a:pt x="1781" y="1451"/>
                </a:cubicBezTo>
                <a:cubicBezTo>
                  <a:pt x="1605" y="1451"/>
                  <a:pt x="1457" y="1531"/>
                  <a:pt x="1457" y="1824"/>
                </a:cubicBezTo>
                <a:close/>
                <a:moveTo>
                  <a:pt x="2505" y="1935"/>
                </a:moveTo>
                <a:cubicBezTo>
                  <a:pt x="2718" y="2285"/>
                  <a:pt x="2718" y="2285"/>
                  <a:pt x="2718" y="2285"/>
                </a:cubicBezTo>
                <a:cubicBezTo>
                  <a:pt x="2630" y="2285"/>
                  <a:pt x="2630" y="2285"/>
                  <a:pt x="2630" y="2285"/>
                </a:cubicBezTo>
                <a:cubicBezTo>
                  <a:pt x="2426" y="1950"/>
                  <a:pt x="2426" y="1950"/>
                  <a:pt x="2426" y="1950"/>
                </a:cubicBezTo>
                <a:cubicBezTo>
                  <a:pt x="2402" y="1951"/>
                  <a:pt x="2371" y="1951"/>
                  <a:pt x="2349" y="1951"/>
                </a:cubicBezTo>
                <a:cubicBezTo>
                  <a:pt x="2308" y="1951"/>
                  <a:pt x="2262" y="1951"/>
                  <a:pt x="2229" y="1950"/>
                </a:cubicBezTo>
                <a:cubicBezTo>
                  <a:pt x="2229" y="2285"/>
                  <a:pt x="2229" y="2285"/>
                  <a:pt x="2229" y="2285"/>
                </a:cubicBezTo>
                <a:cubicBezTo>
                  <a:pt x="2155" y="2285"/>
                  <a:pt x="2155" y="2285"/>
                  <a:pt x="2155" y="2285"/>
                </a:cubicBezTo>
                <a:cubicBezTo>
                  <a:pt x="2155" y="1465"/>
                  <a:pt x="2155" y="1465"/>
                  <a:pt x="2155" y="1465"/>
                </a:cubicBezTo>
                <a:cubicBezTo>
                  <a:pt x="2233" y="1461"/>
                  <a:pt x="2278" y="1460"/>
                  <a:pt x="2347" y="1460"/>
                </a:cubicBezTo>
                <a:cubicBezTo>
                  <a:pt x="2540" y="1460"/>
                  <a:pt x="2670" y="1511"/>
                  <a:pt x="2670" y="1697"/>
                </a:cubicBezTo>
                <a:cubicBezTo>
                  <a:pt x="2670" y="1706"/>
                  <a:pt x="2670" y="1706"/>
                  <a:pt x="2670" y="1706"/>
                </a:cubicBezTo>
                <a:cubicBezTo>
                  <a:pt x="2670" y="1839"/>
                  <a:pt x="2612" y="1905"/>
                  <a:pt x="2505" y="1935"/>
                </a:cubicBezTo>
                <a:close/>
                <a:moveTo>
                  <a:pt x="2595" y="1706"/>
                </a:moveTo>
                <a:cubicBezTo>
                  <a:pt x="2595" y="1697"/>
                  <a:pt x="2595" y="1697"/>
                  <a:pt x="2595" y="1697"/>
                </a:cubicBezTo>
                <a:cubicBezTo>
                  <a:pt x="2595" y="1563"/>
                  <a:pt x="2513" y="1526"/>
                  <a:pt x="2347" y="1526"/>
                </a:cubicBezTo>
                <a:cubicBezTo>
                  <a:pt x="2310" y="1526"/>
                  <a:pt x="2266" y="1529"/>
                  <a:pt x="2229" y="1530"/>
                </a:cubicBezTo>
                <a:cubicBezTo>
                  <a:pt x="2229" y="1885"/>
                  <a:pt x="2229" y="1885"/>
                  <a:pt x="2229" y="1885"/>
                </a:cubicBezTo>
                <a:cubicBezTo>
                  <a:pt x="2265" y="1886"/>
                  <a:pt x="2308" y="1886"/>
                  <a:pt x="2349" y="1886"/>
                </a:cubicBezTo>
                <a:cubicBezTo>
                  <a:pt x="2518" y="1886"/>
                  <a:pt x="2595" y="1841"/>
                  <a:pt x="2595" y="1706"/>
                </a:cubicBezTo>
                <a:close/>
                <a:moveTo>
                  <a:pt x="3400" y="1832"/>
                </a:moveTo>
                <a:cubicBezTo>
                  <a:pt x="3400" y="1918"/>
                  <a:pt x="3400" y="1918"/>
                  <a:pt x="3400" y="1918"/>
                </a:cubicBezTo>
                <a:cubicBezTo>
                  <a:pt x="3400" y="2178"/>
                  <a:pt x="3286" y="2299"/>
                  <a:pt x="3091" y="2299"/>
                </a:cubicBezTo>
                <a:cubicBezTo>
                  <a:pt x="2894" y="2299"/>
                  <a:pt x="2781" y="2178"/>
                  <a:pt x="2781" y="1918"/>
                </a:cubicBezTo>
                <a:cubicBezTo>
                  <a:pt x="2781" y="1832"/>
                  <a:pt x="2781" y="1832"/>
                  <a:pt x="2781" y="1832"/>
                </a:cubicBezTo>
                <a:cubicBezTo>
                  <a:pt x="2781" y="1573"/>
                  <a:pt x="2894" y="1451"/>
                  <a:pt x="3091" y="1451"/>
                </a:cubicBezTo>
                <a:cubicBezTo>
                  <a:pt x="3286" y="1451"/>
                  <a:pt x="3400" y="1573"/>
                  <a:pt x="3400" y="1832"/>
                </a:cubicBezTo>
                <a:close/>
                <a:moveTo>
                  <a:pt x="3326" y="1832"/>
                </a:moveTo>
                <a:cubicBezTo>
                  <a:pt x="3326" y="1595"/>
                  <a:pt x="3228" y="1518"/>
                  <a:pt x="3091" y="1518"/>
                </a:cubicBezTo>
                <a:cubicBezTo>
                  <a:pt x="2953" y="1518"/>
                  <a:pt x="2854" y="1595"/>
                  <a:pt x="2854" y="1832"/>
                </a:cubicBezTo>
                <a:cubicBezTo>
                  <a:pt x="2854" y="1918"/>
                  <a:pt x="2854" y="1918"/>
                  <a:pt x="2854" y="1918"/>
                </a:cubicBezTo>
                <a:cubicBezTo>
                  <a:pt x="2854" y="2156"/>
                  <a:pt x="2954" y="2233"/>
                  <a:pt x="3091" y="2233"/>
                </a:cubicBezTo>
                <a:cubicBezTo>
                  <a:pt x="3228" y="2233"/>
                  <a:pt x="3326" y="2156"/>
                  <a:pt x="3326" y="1918"/>
                </a:cubicBezTo>
                <a:lnTo>
                  <a:pt x="3326" y="1832"/>
                </a:lnTo>
                <a:close/>
                <a:moveTo>
                  <a:pt x="3536" y="2285"/>
                </a:moveTo>
                <a:cubicBezTo>
                  <a:pt x="4008" y="2285"/>
                  <a:pt x="4008" y="2285"/>
                  <a:pt x="4008" y="2285"/>
                </a:cubicBezTo>
                <a:cubicBezTo>
                  <a:pt x="4008" y="2220"/>
                  <a:pt x="4008" y="2220"/>
                  <a:pt x="4008" y="2220"/>
                </a:cubicBezTo>
                <a:cubicBezTo>
                  <a:pt x="3610" y="2220"/>
                  <a:pt x="3610" y="2220"/>
                  <a:pt x="3610" y="2220"/>
                </a:cubicBezTo>
                <a:cubicBezTo>
                  <a:pt x="3610" y="1891"/>
                  <a:pt x="3610" y="1891"/>
                  <a:pt x="3610" y="1891"/>
                </a:cubicBezTo>
                <a:cubicBezTo>
                  <a:pt x="3982" y="1891"/>
                  <a:pt x="3982" y="1891"/>
                  <a:pt x="3982" y="1891"/>
                </a:cubicBezTo>
                <a:cubicBezTo>
                  <a:pt x="3982" y="1823"/>
                  <a:pt x="3982" y="1823"/>
                  <a:pt x="3982" y="1823"/>
                </a:cubicBezTo>
                <a:cubicBezTo>
                  <a:pt x="3610" y="1823"/>
                  <a:pt x="3610" y="1823"/>
                  <a:pt x="3610" y="1823"/>
                </a:cubicBezTo>
                <a:cubicBezTo>
                  <a:pt x="3610" y="1531"/>
                  <a:pt x="3610" y="1531"/>
                  <a:pt x="3610" y="1531"/>
                </a:cubicBezTo>
                <a:cubicBezTo>
                  <a:pt x="4008" y="1531"/>
                  <a:pt x="4008" y="1531"/>
                  <a:pt x="4008" y="1531"/>
                </a:cubicBezTo>
                <a:cubicBezTo>
                  <a:pt x="4008" y="1465"/>
                  <a:pt x="4008" y="1465"/>
                  <a:pt x="4008" y="1465"/>
                </a:cubicBezTo>
                <a:cubicBezTo>
                  <a:pt x="3536" y="1465"/>
                  <a:pt x="3536" y="1465"/>
                  <a:pt x="3536" y="1465"/>
                </a:cubicBezTo>
                <a:lnTo>
                  <a:pt x="3536" y="2285"/>
                </a:lnTo>
                <a:close/>
                <a:moveTo>
                  <a:pt x="4141" y="2285"/>
                </a:moveTo>
                <a:cubicBezTo>
                  <a:pt x="4215" y="2285"/>
                  <a:pt x="4215" y="2285"/>
                  <a:pt x="4215" y="2285"/>
                </a:cubicBezTo>
                <a:cubicBezTo>
                  <a:pt x="4215" y="1465"/>
                  <a:pt x="4215" y="1465"/>
                  <a:pt x="4215" y="1465"/>
                </a:cubicBezTo>
                <a:cubicBezTo>
                  <a:pt x="4141" y="1465"/>
                  <a:pt x="4141" y="1465"/>
                  <a:pt x="4141" y="1465"/>
                </a:cubicBezTo>
                <a:lnTo>
                  <a:pt x="4141" y="2285"/>
                </a:lnTo>
                <a:close/>
                <a:moveTo>
                  <a:pt x="4381" y="2285"/>
                </a:moveTo>
                <a:cubicBezTo>
                  <a:pt x="4854" y="2285"/>
                  <a:pt x="4854" y="2285"/>
                  <a:pt x="4854" y="2285"/>
                </a:cubicBezTo>
                <a:cubicBezTo>
                  <a:pt x="4854" y="2220"/>
                  <a:pt x="4854" y="2220"/>
                  <a:pt x="4854" y="2220"/>
                </a:cubicBezTo>
                <a:cubicBezTo>
                  <a:pt x="4455" y="2220"/>
                  <a:pt x="4455" y="2220"/>
                  <a:pt x="4455" y="2220"/>
                </a:cubicBezTo>
                <a:cubicBezTo>
                  <a:pt x="4455" y="1891"/>
                  <a:pt x="4455" y="1891"/>
                  <a:pt x="4455" y="1891"/>
                </a:cubicBezTo>
                <a:cubicBezTo>
                  <a:pt x="4827" y="1891"/>
                  <a:pt x="4827" y="1891"/>
                  <a:pt x="4827" y="1891"/>
                </a:cubicBezTo>
                <a:cubicBezTo>
                  <a:pt x="4827" y="1823"/>
                  <a:pt x="4827" y="1823"/>
                  <a:pt x="4827" y="1823"/>
                </a:cubicBezTo>
                <a:cubicBezTo>
                  <a:pt x="4455" y="1823"/>
                  <a:pt x="4455" y="1823"/>
                  <a:pt x="4455" y="1823"/>
                </a:cubicBezTo>
                <a:cubicBezTo>
                  <a:pt x="4455" y="1531"/>
                  <a:pt x="4455" y="1531"/>
                  <a:pt x="4455" y="1531"/>
                </a:cubicBezTo>
                <a:cubicBezTo>
                  <a:pt x="4854" y="1531"/>
                  <a:pt x="4854" y="1531"/>
                  <a:pt x="4854" y="1531"/>
                </a:cubicBezTo>
                <a:cubicBezTo>
                  <a:pt x="4854" y="1465"/>
                  <a:pt x="4854" y="1465"/>
                  <a:pt x="4854" y="1465"/>
                </a:cubicBezTo>
                <a:cubicBezTo>
                  <a:pt x="4381" y="1465"/>
                  <a:pt x="4381" y="1465"/>
                  <a:pt x="4381" y="1465"/>
                </a:cubicBezTo>
                <a:lnTo>
                  <a:pt x="4381" y="2285"/>
                </a:lnTo>
                <a:close/>
                <a:moveTo>
                  <a:pt x="5491" y="2064"/>
                </a:moveTo>
                <a:cubicBezTo>
                  <a:pt x="5491" y="2106"/>
                  <a:pt x="5493" y="2156"/>
                  <a:pt x="5495" y="2208"/>
                </a:cubicBezTo>
                <a:cubicBezTo>
                  <a:pt x="5494" y="2208"/>
                  <a:pt x="5494" y="2208"/>
                  <a:pt x="5494" y="2208"/>
                </a:cubicBezTo>
                <a:cubicBezTo>
                  <a:pt x="5476" y="2171"/>
                  <a:pt x="5455" y="2128"/>
                  <a:pt x="5437" y="2095"/>
                </a:cubicBezTo>
                <a:cubicBezTo>
                  <a:pt x="5091" y="1465"/>
                  <a:pt x="5091" y="1465"/>
                  <a:pt x="5091" y="1465"/>
                </a:cubicBezTo>
                <a:cubicBezTo>
                  <a:pt x="4986" y="1465"/>
                  <a:pt x="4986" y="1465"/>
                  <a:pt x="4986" y="1465"/>
                </a:cubicBezTo>
                <a:cubicBezTo>
                  <a:pt x="4986" y="2285"/>
                  <a:pt x="4986" y="2285"/>
                  <a:pt x="4986" y="2285"/>
                </a:cubicBezTo>
                <a:cubicBezTo>
                  <a:pt x="5055" y="2285"/>
                  <a:pt x="5055" y="2285"/>
                  <a:pt x="5055" y="2285"/>
                </a:cubicBezTo>
                <a:cubicBezTo>
                  <a:pt x="5055" y="1675"/>
                  <a:pt x="5055" y="1675"/>
                  <a:pt x="5055" y="1675"/>
                </a:cubicBezTo>
                <a:cubicBezTo>
                  <a:pt x="5055" y="1628"/>
                  <a:pt x="5054" y="1579"/>
                  <a:pt x="5052" y="1534"/>
                </a:cubicBezTo>
                <a:cubicBezTo>
                  <a:pt x="5053" y="1534"/>
                  <a:pt x="5053" y="1534"/>
                  <a:pt x="5053" y="1534"/>
                </a:cubicBezTo>
                <a:cubicBezTo>
                  <a:pt x="5072" y="1574"/>
                  <a:pt x="5093" y="1614"/>
                  <a:pt x="5112" y="1649"/>
                </a:cubicBezTo>
                <a:cubicBezTo>
                  <a:pt x="5457" y="2286"/>
                  <a:pt x="5457" y="2286"/>
                  <a:pt x="5457" y="2286"/>
                </a:cubicBezTo>
                <a:cubicBezTo>
                  <a:pt x="5562" y="2286"/>
                  <a:pt x="5562" y="2286"/>
                  <a:pt x="5562" y="2286"/>
                </a:cubicBezTo>
                <a:cubicBezTo>
                  <a:pt x="5562" y="1465"/>
                  <a:pt x="5562" y="1465"/>
                  <a:pt x="5562" y="1465"/>
                </a:cubicBezTo>
                <a:cubicBezTo>
                  <a:pt x="5491" y="1465"/>
                  <a:pt x="5491" y="1465"/>
                  <a:pt x="5491" y="1465"/>
                </a:cubicBezTo>
                <a:lnTo>
                  <a:pt x="5491" y="2064"/>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9" name="Freeform 6">
            <a:extLst>
              <a:ext uri="{FF2B5EF4-FFF2-40B4-BE49-F238E27FC236}">
                <a16:creationId xmlns:a16="http://schemas.microsoft.com/office/drawing/2014/main" id="{0CD63E25-CBDC-4A49-9A99-A2BE8B794CF8}"/>
              </a:ext>
            </a:extLst>
          </p:cNvPr>
          <p:cNvSpPr>
            <a:spLocks noSelect="1"/>
          </p:cNvSpPr>
          <p:nvPr userDrawn="1"/>
        </p:nvSpPr>
        <p:spPr bwMode="gray">
          <a:xfrm>
            <a:off x="2238667" y="287272"/>
            <a:ext cx="2264864" cy="726907"/>
          </a:xfrm>
          <a:custGeom>
            <a:avLst/>
            <a:gdLst>
              <a:gd name="T0" fmla="*/ 2022 w 9517"/>
              <a:gd name="T1" fmla="*/ 221 h 2286"/>
              <a:gd name="T2" fmla="*/ 1772 w 9517"/>
              <a:gd name="T3" fmla="*/ 695 h 2286"/>
              <a:gd name="T4" fmla="*/ 2249 w 9517"/>
              <a:gd name="T5" fmla="*/ 1049 h 2286"/>
              <a:gd name="T6" fmla="*/ 2841 w 9517"/>
              <a:gd name="T7" fmla="*/ 593 h 2286"/>
              <a:gd name="T8" fmla="*/ 2395 w 9517"/>
              <a:gd name="T9" fmla="*/ 234 h 2286"/>
              <a:gd name="T10" fmla="*/ 3534 w 9517"/>
              <a:gd name="T11" fmla="*/ 831 h 2286"/>
              <a:gd name="T12" fmla="*/ 3530 w 9517"/>
              <a:gd name="T13" fmla="*/ 439 h 2286"/>
              <a:gd name="T14" fmla="*/ 3260 w 9517"/>
              <a:gd name="T15" fmla="*/ 595 h 2286"/>
              <a:gd name="T16" fmla="*/ 3074 w 9517"/>
              <a:gd name="T17" fmla="*/ 595 h 2286"/>
              <a:gd name="T18" fmla="*/ 3209 w 9517"/>
              <a:gd name="T19" fmla="*/ 994 h 2286"/>
              <a:gd name="T20" fmla="*/ 4187 w 9517"/>
              <a:gd name="T21" fmla="*/ 1055 h 2286"/>
              <a:gd name="T22" fmla="*/ 3885 w 9517"/>
              <a:gd name="T23" fmla="*/ 234 h 2286"/>
              <a:gd name="T24" fmla="*/ 3932 w 9517"/>
              <a:gd name="T25" fmla="*/ 295 h 2286"/>
              <a:gd name="T26" fmla="*/ 4381 w 9517"/>
              <a:gd name="T27" fmla="*/ 234 h 2286"/>
              <a:gd name="T28" fmla="*/ 4455 w 9517"/>
              <a:gd name="T29" fmla="*/ 234 h 2286"/>
              <a:gd name="T30" fmla="*/ 5101 w 9517"/>
              <a:gd name="T31" fmla="*/ 764 h 2286"/>
              <a:gd name="T32" fmla="*/ 5389 w 9517"/>
              <a:gd name="T33" fmla="*/ 697 h 2286"/>
              <a:gd name="T34" fmla="*/ 5123 w 9517"/>
              <a:gd name="T35" fmla="*/ 697 h 2286"/>
              <a:gd name="T36" fmla="*/ 6154 w 9517"/>
              <a:gd name="T37" fmla="*/ 865 h 2286"/>
              <a:gd name="T38" fmla="*/ 5772 w 9517"/>
              <a:gd name="T39" fmla="*/ 445 h 2286"/>
              <a:gd name="T40" fmla="*/ 6279 w 9517"/>
              <a:gd name="T41" fmla="*/ 1056 h 2286"/>
              <a:gd name="T42" fmla="*/ 6422 w 9517"/>
              <a:gd name="T43" fmla="*/ 691 h 2286"/>
              <a:gd name="T44" fmla="*/ 6496 w 9517"/>
              <a:gd name="T45" fmla="*/ 691 h 2286"/>
              <a:gd name="T46" fmla="*/ 6744 w 9517"/>
              <a:gd name="T47" fmla="*/ 221 h 2286"/>
              <a:gd name="T48" fmla="*/ 7128 w 9517"/>
              <a:gd name="T49" fmla="*/ 989 h 2286"/>
              <a:gd name="T50" fmla="*/ 7128 w 9517"/>
              <a:gd name="T51" fmla="*/ 300 h 2286"/>
              <a:gd name="T52" fmla="*/ 7658 w 9517"/>
              <a:gd name="T53" fmla="*/ 1055 h 2286"/>
              <a:gd name="T54" fmla="*/ 8104 w 9517"/>
              <a:gd name="T55" fmla="*/ 660 h 2286"/>
              <a:gd name="T56" fmla="*/ 8131 w 9517"/>
              <a:gd name="T57" fmla="*/ 234 h 2286"/>
              <a:gd name="T58" fmla="*/ 8739 w 9517"/>
              <a:gd name="T59" fmla="*/ 1054 h 2286"/>
              <a:gd name="T60" fmla="*/ 8263 w 9517"/>
              <a:gd name="T61" fmla="*/ 1054 h 2286"/>
              <a:gd name="T62" fmla="*/ 8613 w 9517"/>
              <a:gd name="T63" fmla="*/ 705 h 2286"/>
              <a:gd name="T64" fmla="*/ 8337 w 9517"/>
              <a:gd name="T65" fmla="*/ 655 h 2286"/>
              <a:gd name="T66" fmla="*/ 9165 w 9517"/>
              <a:gd name="T67" fmla="*/ 1059 h 2286"/>
              <a:gd name="T68" fmla="*/ 9443 w 9517"/>
              <a:gd name="T69" fmla="*/ 595 h 2286"/>
              <a:gd name="T70" fmla="*/ 9443 w 9517"/>
              <a:gd name="T71" fmla="*/ 692 h 2286"/>
              <a:gd name="T72" fmla="*/ 668 w 9517"/>
              <a:gd name="T73" fmla="*/ 2285 h 2286"/>
              <a:gd name="T74" fmla="*/ 1256 w 9517"/>
              <a:gd name="T75" fmla="*/ 2285 h 2286"/>
              <a:gd name="T76" fmla="*/ 1230 w 9517"/>
              <a:gd name="T77" fmla="*/ 1823 h 2286"/>
              <a:gd name="T78" fmla="*/ 784 w 9517"/>
              <a:gd name="T79" fmla="*/ 1465 h 2286"/>
              <a:gd name="T80" fmla="*/ 1657 w 9517"/>
              <a:gd name="T81" fmla="*/ 2114 h 2286"/>
              <a:gd name="T82" fmla="*/ 2018 w 9517"/>
              <a:gd name="T83" fmla="*/ 1465 h 2286"/>
              <a:gd name="T84" fmla="*/ 2610 w 9517"/>
              <a:gd name="T85" fmla="*/ 2220 h 2286"/>
              <a:gd name="T86" fmla="*/ 2211 w 9517"/>
              <a:gd name="T87" fmla="*/ 1823 h 2286"/>
              <a:gd name="T88" fmla="*/ 2137 w 9517"/>
              <a:gd name="T89" fmla="*/ 2285 h 2286"/>
              <a:gd name="T90" fmla="*/ 2847 w 9517"/>
              <a:gd name="T91" fmla="*/ 1465 h 2286"/>
              <a:gd name="T92" fmla="*/ 2808 w 9517"/>
              <a:gd name="T93" fmla="*/ 1534 h 2286"/>
              <a:gd name="T94" fmla="*/ 3318 w 9517"/>
              <a:gd name="T95" fmla="*/ 1465 h 2286"/>
              <a:gd name="T96" fmla="*/ 707 w 9517"/>
              <a:gd name="T97" fmla="*/ 1289 h 2286"/>
              <a:gd name="T98" fmla="*/ 1121 w 9517"/>
              <a:gd name="T99" fmla="*/ 230 h 2286"/>
              <a:gd name="T100" fmla="*/ 1121 w 9517"/>
              <a:gd name="T101" fmla="*/ 1058 h 2286"/>
              <a:gd name="T102" fmla="*/ 728 w 9517"/>
              <a:gd name="T103" fmla="*/ 904 h 2286"/>
              <a:gd name="T104" fmla="*/ 519 w 9517"/>
              <a:gd name="T105" fmla="*/ 256 h 2286"/>
              <a:gd name="T106" fmla="*/ 1076 w 9517"/>
              <a:gd name="T107" fmla="*/ 683 h 2286"/>
              <a:gd name="T108" fmla="*/ 691 w 9517"/>
              <a:gd name="T109" fmla="*/ 244 h 2286"/>
              <a:gd name="T110" fmla="*/ 355 w 9517"/>
              <a:gd name="T111" fmla="*/ 711 h 2286"/>
              <a:gd name="T112" fmla="*/ 946 w 9517"/>
              <a:gd name="T113" fmla="*/ 909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17" h="2286">
                <a:moveTo>
                  <a:pt x="2249" y="1049"/>
                </a:moveTo>
                <a:cubicBezTo>
                  <a:pt x="2200" y="1057"/>
                  <a:pt x="2114" y="1069"/>
                  <a:pt x="2022" y="1069"/>
                </a:cubicBezTo>
                <a:cubicBezTo>
                  <a:pt x="1834" y="1069"/>
                  <a:pt x="1698" y="976"/>
                  <a:pt x="1698" y="695"/>
                </a:cubicBezTo>
                <a:cubicBezTo>
                  <a:pt x="1698" y="594"/>
                  <a:pt x="1698" y="594"/>
                  <a:pt x="1698" y="594"/>
                </a:cubicBezTo>
                <a:cubicBezTo>
                  <a:pt x="1698" y="301"/>
                  <a:pt x="1846" y="221"/>
                  <a:pt x="2022" y="221"/>
                </a:cubicBezTo>
                <a:cubicBezTo>
                  <a:pt x="2129" y="221"/>
                  <a:pt x="2226" y="236"/>
                  <a:pt x="2249" y="240"/>
                </a:cubicBezTo>
                <a:cubicBezTo>
                  <a:pt x="2249" y="301"/>
                  <a:pt x="2249" y="301"/>
                  <a:pt x="2249" y="301"/>
                </a:cubicBezTo>
                <a:cubicBezTo>
                  <a:pt x="2201" y="296"/>
                  <a:pt x="2086" y="287"/>
                  <a:pt x="2031" y="287"/>
                </a:cubicBezTo>
                <a:cubicBezTo>
                  <a:pt x="1875" y="287"/>
                  <a:pt x="1772" y="347"/>
                  <a:pt x="1772" y="594"/>
                </a:cubicBezTo>
                <a:cubicBezTo>
                  <a:pt x="1772" y="695"/>
                  <a:pt x="1772" y="695"/>
                  <a:pt x="1772" y="695"/>
                </a:cubicBezTo>
                <a:cubicBezTo>
                  <a:pt x="1772" y="931"/>
                  <a:pt x="1868" y="1002"/>
                  <a:pt x="2030" y="1002"/>
                </a:cubicBezTo>
                <a:cubicBezTo>
                  <a:pt x="2078" y="1002"/>
                  <a:pt x="2132" y="1000"/>
                  <a:pt x="2175" y="996"/>
                </a:cubicBezTo>
                <a:cubicBezTo>
                  <a:pt x="2175" y="632"/>
                  <a:pt x="2175" y="632"/>
                  <a:pt x="2175" y="632"/>
                </a:cubicBezTo>
                <a:cubicBezTo>
                  <a:pt x="2249" y="632"/>
                  <a:pt x="2249" y="632"/>
                  <a:pt x="2249" y="632"/>
                </a:cubicBezTo>
                <a:lnTo>
                  <a:pt x="2249" y="1049"/>
                </a:lnTo>
                <a:close/>
                <a:moveTo>
                  <a:pt x="2868" y="989"/>
                </a:moveTo>
                <a:cubicBezTo>
                  <a:pt x="2469" y="989"/>
                  <a:pt x="2469" y="989"/>
                  <a:pt x="2469" y="989"/>
                </a:cubicBezTo>
                <a:cubicBezTo>
                  <a:pt x="2469" y="660"/>
                  <a:pt x="2469" y="660"/>
                  <a:pt x="2469" y="660"/>
                </a:cubicBezTo>
                <a:cubicBezTo>
                  <a:pt x="2841" y="660"/>
                  <a:pt x="2841" y="660"/>
                  <a:pt x="2841" y="660"/>
                </a:cubicBezTo>
                <a:cubicBezTo>
                  <a:pt x="2841" y="593"/>
                  <a:pt x="2841" y="593"/>
                  <a:pt x="2841" y="593"/>
                </a:cubicBezTo>
                <a:cubicBezTo>
                  <a:pt x="2469" y="593"/>
                  <a:pt x="2469" y="593"/>
                  <a:pt x="2469" y="593"/>
                </a:cubicBezTo>
                <a:cubicBezTo>
                  <a:pt x="2469" y="300"/>
                  <a:pt x="2469" y="300"/>
                  <a:pt x="2469" y="300"/>
                </a:cubicBezTo>
                <a:cubicBezTo>
                  <a:pt x="2868" y="300"/>
                  <a:pt x="2868" y="300"/>
                  <a:pt x="2868" y="300"/>
                </a:cubicBezTo>
                <a:cubicBezTo>
                  <a:pt x="2868" y="234"/>
                  <a:pt x="2868" y="234"/>
                  <a:pt x="2868" y="234"/>
                </a:cubicBezTo>
                <a:cubicBezTo>
                  <a:pt x="2395" y="234"/>
                  <a:pt x="2395" y="234"/>
                  <a:pt x="2395" y="234"/>
                </a:cubicBezTo>
                <a:cubicBezTo>
                  <a:pt x="2395" y="1055"/>
                  <a:pt x="2395" y="1055"/>
                  <a:pt x="2395" y="1055"/>
                </a:cubicBezTo>
                <a:cubicBezTo>
                  <a:pt x="2868" y="1055"/>
                  <a:pt x="2868" y="1055"/>
                  <a:pt x="2868" y="1055"/>
                </a:cubicBezTo>
                <a:lnTo>
                  <a:pt x="2868" y="989"/>
                </a:lnTo>
                <a:close/>
                <a:moveTo>
                  <a:pt x="3534" y="816"/>
                </a:moveTo>
                <a:cubicBezTo>
                  <a:pt x="3534" y="831"/>
                  <a:pt x="3534" y="831"/>
                  <a:pt x="3534" y="831"/>
                </a:cubicBezTo>
                <a:cubicBezTo>
                  <a:pt x="3534" y="1013"/>
                  <a:pt x="3407" y="1059"/>
                  <a:pt x="3209" y="1059"/>
                </a:cubicBezTo>
                <a:cubicBezTo>
                  <a:pt x="3108" y="1059"/>
                  <a:pt x="3080" y="1057"/>
                  <a:pt x="3000" y="1055"/>
                </a:cubicBezTo>
                <a:cubicBezTo>
                  <a:pt x="3000" y="234"/>
                  <a:pt x="3000" y="234"/>
                  <a:pt x="3000" y="234"/>
                </a:cubicBezTo>
                <a:cubicBezTo>
                  <a:pt x="3072" y="233"/>
                  <a:pt x="3112" y="231"/>
                  <a:pt x="3211" y="231"/>
                </a:cubicBezTo>
                <a:cubicBezTo>
                  <a:pt x="3415" y="231"/>
                  <a:pt x="3530" y="271"/>
                  <a:pt x="3530" y="439"/>
                </a:cubicBezTo>
                <a:cubicBezTo>
                  <a:pt x="3530" y="448"/>
                  <a:pt x="3530" y="448"/>
                  <a:pt x="3530" y="448"/>
                </a:cubicBezTo>
                <a:cubicBezTo>
                  <a:pt x="3530" y="520"/>
                  <a:pt x="3499" y="600"/>
                  <a:pt x="3400" y="628"/>
                </a:cubicBezTo>
                <a:cubicBezTo>
                  <a:pt x="3500" y="657"/>
                  <a:pt x="3534" y="734"/>
                  <a:pt x="3534" y="816"/>
                </a:cubicBezTo>
                <a:close/>
                <a:moveTo>
                  <a:pt x="3074" y="595"/>
                </a:moveTo>
                <a:cubicBezTo>
                  <a:pt x="3260" y="595"/>
                  <a:pt x="3260" y="595"/>
                  <a:pt x="3260" y="595"/>
                </a:cubicBezTo>
                <a:cubicBezTo>
                  <a:pt x="3424" y="595"/>
                  <a:pt x="3456" y="526"/>
                  <a:pt x="3456" y="448"/>
                </a:cubicBezTo>
                <a:cubicBezTo>
                  <a:pt x="3456" y="439"/>
                  <a:pt x="3456" y="439"/>
                  <a:pt x="3456" y="439"/>
                </a:cubicBezTo>
                <a:cubicBezTo>
                  <a:pt x="3456" y="317"/>
                  <a:pt x="3373" y="297"/>
                  <a:pt x="3211" y="297"/>
                </a:cubicBezTo>
                <a:cubicBezTo>
                  <a:pt x="3157" y="297"/>
                  <a:pt x="3119" y="298"/>
                  <a:pt x="3074" y="299"/>
                </a:cubicBezTo>
                <a:lnTo>
                  <a:pt x="3074" y="595"/>
                </a:lnTo>
                <a:close/>
                <a:moveTo>
                  <a:pt x="3460" y="816"/>
                </a:moveTo>
                <a:cubicBezTo>
                  <a:pt x="3459" y="732"/>
                  <a:pt x="3426" y="659"/>
                  <a:pt x="3260" y="659"/>
                </a:cubicBezTo>
                <a:cubicBezTo>
                  <a:pt x="3074" y="659"/>
                  <a:pt x="3074" y="659"/>
                  <a:pt x="3074" y="659"/>
                </a:cubicBezTo>
                <a:cubicBezTo>
                  <a:pt x="3074" y="989"/>
                  <a:pt x="3074" y="989"/>
                  <a:pt x="3074" y="989"/>
                </a:cubicBezTo>
                <a:cubicBezTo>
                  <a:pt x="3116" y="992"/>
                  <a:pt x="3151" y="994"/>
                  <a:pt x="3209" y="994"/>
                </a:cubicBezTo>
                <a:cubicBezTo>
                  <a:pt x="3375" y="994"/>
                  <a:pt x="3460" y="961"/>
                  <a:pt x="3460" y="831"/>
                </a:cubicBezTo>
                <a:lnTo>
                  <a:pt x="3460" y="816"/>
                </a:lnTo>
                <a:close/>
                <a:moveTo>
                  <a:pt x="3988" y="234"/>
                </a:moveTo>
                <a:cubicBezTo>
                  <a:pt x="4265" y="1055"/>
                  <a:pt x="4265" y="1055"/>
                  <a:pt x="4265" y="1055"/>
                </a:cubicBezTo>
                <a:cubicBezTo>
                  <a:pt x="4187" y="1055"/>
                  <a:pt x="4187" y="1055"/>
                  <a:pt x="4187" y="1055"/>
                </a:cubicBezTo>
                <a:cubicBezTo>
                  <a:pt x="4091" y="764"/>
                  <a:pt x="4091" y="764"/>
                  <a:pt x="4091" y="764"/>
                </a:cubicBezTo>
                <a:cubicBezTo>
                  <a:pt x="3779" y="764"/>
                  <a:pt x="3779" y="764"/>
                  <a:pt x="3779" y="764"/>
                </a:cubicBezTo>
                <a:cubicBezTo>
                  <a:pt x="3682" y="1055"/>
                  <a:pt x="3682" y="1055"/>
                  <a:pt x="3682" y="1055"/>
                </a:cubicBezTo>
                <a:cubicBezTo>
                  <a:pt x="3607" y="1055"/>
                  <a:pt x="3607" y="1055"/>
                  <a:pt x="3607" y="1055"/>
                </a:cubicBezTo>
                <a:cubicBezTo>
                  <a:pt x="3885" y="234"/>
                  <a:pt x="3885" y="234"/>
                  <a:pt x="3885" y="234"/>
                </a:cubicBezTo>
                <a:lnTo>
                  <a:pt x="3988" y="234"/>
                </a:lnTo>
                <a:close/>
                <a:moveTo>
                  <a:pt x="4068" y="697"/>
                </a:moveTo>
                <a:cubicBezTo>
                  <a:pt x="3975" y="422"/>
                  <a:pt x="3975" y="422"/>
                  <a:pt x="3975" y="422"/>
                </a:cubicBezTo>
                <a:cubicBezTo>
                  <a:pt x="3960" y="380"/>
                  <a:pt x="3949" y="340"/>
                  <a:pt x="3939" y="295"/>
                </a:cubicBezTo>
                <a:cubicBezTo>
                  <a:pt x="3932" y="295"/>
                  <a:pt x="3932" y="295"/>
                  <a:pt x="3932" y="295"/>
                </a:cubicBezTo>
                <a:cubicBezTo>
                  <a:pt x="3921" y="340"/>
                  <a:pt x="3910" y="380"/>
                  <a:pt x="3896" y="422"/>
                </a:cubicBezTo>
                <a:cubicBezTo>
                  <a:pt x="3801" y="697"/>
                  <a:pt x="3801" y="697"/>
                  <a:pt x="3801" y="697"/>
                </a:cubicBezTo>
                <a:lnTo>
                  <a:pt x="4068" y="697"/>
                </a:lnTo>
                <a:close/>
                <a:moveTo>
                  <a:pt x="4455" y="234"/>
                </a:moveTo>
                <a:cubicBezTo>
                  <a:pt x="4381" y="234"/>
                  <a:pt x="4381" y="234"/>
                  <a:pt x="4381" y="234"/>
                </a:cubicBezTo>
                <a:cubicBezTo>
                  <a:pt x="4381" y="1055"/>
                  <a:pt x="4381" y="1055"/>
                  <a:pt x="4381" y="1055"/>
                </a:cubicBezTo>
                <a:cubicBezTo>
                  <a:pt x="4846" y="1055"/>
                  <a:pt x="4846" y="1055"/>
                  <a:pt x="4846" y="1055"/>
                </a:cubicBezTo>
                <a:cubicBezTo>
                  <a:pt x="4846" y="989"/>
                  <a:pt x="4846" y="989"/>
                  <a:pt x="4846" y="989"/>
                </a:cubicBezTo>
                <a:cubicBezTo>
                  <a:pt x="4455" y="989"/>
                  <a:pt x="4455" y="989"/>
                  <a:pt x="4455" y="989"/>
                </a:cubicBezTo>
                <a:lnTo>
                  <a:pt x="4455" y="234"/>
                </a:lnTo>
                <a:close/>
                <a:moveTo>
                  <a:pt x="5309" y="234"/>
                </a:moveTo>
                <a:cubicBezTo>
                  <a:pt x="5586" y="1055"/>
                  <a:pt x="5586" y="1055"/>
                  <a:pt x="5586" y="1055"/>
                </a:cubicBezTo>
                <a:cubicBezTo>
                  <a:pt x="5508" y="1055"/>
                  <a:pt x="5508" y="1055"/>
                  <a:pt x="5508" y="1055"/>
                </a:cubicBezTo>
                <a:cubicBezTo>
                  <a:pt x="5412" y="764"/>
                  <a:pt x="5412" y="764"/>
                  <a:pt x="5412" y="764"/>
                </a:cubicBezTo>
                <a:cubicBezTo>
                  <a:pt x="5101" y="764"/>
                  <a:pt x="5101" y="764"/>
                  <a:pt x="5101" y="764"/>
                </a:cubicBezTo>
                <a:cubicBezTo>
                  <a:pt x="5003" y="1055"/>
                  <a:pt x="5003" y="1055"/>
                  <a:pt x="5003" y="1055"/>
                </a:cubicBezTo>
                <a:cubicBezTo>
                  <a:pt x="4928" y="1055"/>
                  <a:pt x="4928" y="1055"/>
                  <a:pt x="4928" y="1055"/>
                </a:cubicBezTo>
                <a:cubicBezTo>
                  <a:pt x="5207" y="234"/>
                  <a:pt x="5207" y="234"/>
                  <a:pt x="5207" y="234"/>
                </a:cubicBezTo>
                <a:lnTo>
                  <a:pt x="5309" y="234"/>
                </a:lnTo>
                <a:close/>
                <a:moveTo>
                  <a:pt x="5389" y="697"/>
                </a:moveTo>
                <a:cubicBezTo>
                  <a:pt x="5296" y="422"/>
                  <a:pt x="5296" y="422"/>
                  <a:pt x="5296" y="422"/>
                </a:cubicBezTo>
                <a:cubicBezTo>
                  <a:pt x="5282" y="380"/>
                  <a:pt x="5271" y="340"/>
                  <a:pt x="5261" y="295"/>
                </a:cubicBezTo>
                <a:cubicBezTo>
                  <a:pt x="5253" y="295"/>
                  <a:pt x="5253" y="295"/>
                  <a:pt x="5253" y="295"/>
                </a:cubicBezTo>
                <a:cubicBezTo>
                  <a:pt x="5242" y="340"/>
                  <a:pt x="5231" y="380"/>
                  <a:pt x="5218" y="422"/>
                </a:cubicBezTo>
                <a:cubicBezTo>
                  <a:pt x="5123" y="697"/>
                  <a:pt x="5123" y="697"/>
                  <a:pt x="5123" y="697"/>
                </a:cubicBezTo>
                <a:lnTo>
                  <a:pt x="5389" y="697"/>
                </a:lnTo>
                <a:close/>
                <a:moveTo>
                  <a:pt x="6208" y="834"/>
                </a:moveTo>
                <a:cubicBezTo>
                  <a:pt x="6208" y="876"/>
                  <a:pt x="6209" y="925"/>
                  <a:pt x="6211" y="977"/>
                </a:cubicBezTo>
                <a:cubicBezTo>
                  <a:pt x="6210" y="977"/>
                  <a:pt x="6210" y="977"/>
                  <a:pt x="6210" y="977"/>
                </a:cubicBezTo>
                <a:cubicBezTo>
                  <a:pt x="6193" y="941"/>
                  <a:pt x="6172" y="898"/>
                  <a:pt x="6154" y="865"/>
                </a:cubicBezTo>
                <a:cubicBezTo>
                  <a:pt x="5807" y="234"/>
                  <a:pt x="5807" y="234"/>
                  <a:pt x="5807" y="234"/>
                </a:cubicBezTo>
                <a:cubicBezTo>
                  <a:pt x="5702" y="234"/>
                  <a:pt x="5702" y="234"/>
                  <a:pt x="5702" y="234"/>
                </a:cubicBezTo>
                <a:cubicBezTo>
                  <a:pt x="5702" y="1055"/>
                  <a:pt x="5702" y="1055"/>
                  <a:pt x="5702" y="1055"/>
                </a:cubicBezTo>
                <a:cubicBezTo>
                  <a:pt x="5772" y="1055"/>
                  <a:pt x="5772" y="1055"/>
                  <a:pt x="5772" y="1055"/>
                </a:cubicBezTo>
                <a:cubicBezTo>
                  <a:pt x="5772" y="445"/>
                  <a:pt x="5772" y="445"/>
                  <a:pt x="5772" y="445"/>
                </a:cubicBezTo>
                <a:cubicBezTo>
                  <a:pt x="5772" y="398"/>
                  <a:pt x="5771" y="349"/>
                  <a:pt x="5769" y="304"/>
                </a:cubicBezTo>
                <a:cubicBezTo>
                  <a:pt x="5770" y="304"/>
                  <a:pt x="5770" y="304"/>
                  <a:pt x="5770" y="304"/>
                </a:cubicBezTo>
                <a:cubicBezTo>
                  <a:pt x="5788" y="344"/>
                  <a:pt x="5809" y="383"/>
                  <a:pt x="5828" y="419"/>
                </a:cubicBezTo>
                <a:cubicBezTo>
                  <a:pt x="6174" y="1056"/>
                  <a:pt x="6174" y="1056"/>
                  <a:pt x="6174" y="1056"/>
                </a:cubicBezTo>
                <a:cubicBezTo>
                  <a:pt x="6279" y="1056"/>
                  <a:pt x="6279" y="1056"/>
                  <a:pt x="6279" y="1056"/>
                </a:cubicBezTo>
                <a:cubicBezTo>
                  <a:pt x="6279" y="234"/>
                  <a:pt x="6279" y="234"/>
                  <a:pt x="6279" y="234"/>
                </a:cubicBezTo>
                <a:cubicBezTo>
                  <a:pt x="6208" y="234"/>
                  <a:pt x="6208" y="234"/>
                  <a:pt x="6208" y="234"/>
                </a:cubicBezTo>
                <a:lnTo>
                  <a:pt x="6208" y="834"/>
                </a:lnTo>
                <a:close/>
                <a:moveTo>
                  <a:pt x="6422" y="597"/>
                </a:moveTo>
                <a:cubicBezTo>
                  <a:pt x="6422" y="691"/>
                  <a:pt x="6422" y="691"/>
                  <a:pt x="6422" y="691"/>
                </a:cubicBezTo>
                <a:cubicBezTo>
                  <a:pt x="6422" y="981"/>
                  <a:pt x="6549" y="1069"/>
                  <a:pt x="6744" y="1069"/>
                </a:cubicBezTo>
                <a:cubicBezTo>
                  <a:pt x="6829" y="1069"/>
                  <a:pt x="6907" y="1057"/>
                  <a:pt x="6935" y="1052"/>
                </a:cubicBezTo>
                <a:cubicBezTo>
                  <a:pt x="6935" y="991"/>
                  <a:pt x="6935" y="991"/>
                  <a:pt x="6935" y="991"/>
                </a:cubicBezTo>
                <a:cubicBezTo>
                  <a:pt x="6880" y="998"/>
                  <a:pt x="6817" y="1003"/>
                  <a:pt x="6744" y="1003"/>
                </a:cubicBezTo>
                <a:cubicBezTo>
                  <a:pt x="6575" y="1003"/>
                  <a:pt x="6496" y="920"/>
                  <a:pt x="6496" y="691"/>
                </a:cubicBezTo>
                <a:cubicBezTo>
                  <a:pt x="6496" y="597"/>
                  <a:pt x="6496" y="597"/>
                  <a:pt x="6496" y="597"/>
                </a:cubicBezTo>
                <a:cubicBezTo>
                  <a:pt x="6496" y="369"/>
                  <a:pt x="6575" y="287"/>
                  <a:pt x="6744" y="287"/>
                </a:cubicBezTo>
                <a:cubicBezTo>
                  <a:pt x="6815" y="287"/>
                  <a:pt x="6873" y="292"/>
                  <a:pt x="6935" y="299"/>
                </a:cubicBezTo>
                <a:cubicBezTo>
                  <a:pt x="6935" y="239"/>
                  <a:pt x="6935" y="239"/>
                  <a:pt x="6935" y="239"/>
                </a:cubicBezTo>
                <a:cubicBezTo>
                  <a:pt x="6903" y="233"/>
                  <a:pt x="6826" y="221"/>
                  <a:pt x="6744" y="221"/>
                </a:cubicBezTo>
                <a:cubicBezTo>
                  <a:pt x="6549" y="221"/>
                  <a:pt x="6422" y="309"/>
                  <a:pt x="6422" y="597"/>
                </a:cubicBezTo>
                <a:close/>
                <a:moveTo>
                  <a:pt x="7054" y="1055"/>
                </a:moveTo>
                <a:cubicBezTo>
                  <a:pt x="7526" y="1055"/>
                  <a:pt x="7526" y="1055"/>
                  <a:pt x="7526" y="1055"/>
                </a:cubicBezTo>
                <a:cubicBezTo>
                  <a:pt x="7526" y="989"/>
                  <a:pt x="7526" y="989"/>
                  <a:pt x="7526" y="989"/>
                </a:cubicBezTo>
                <a:cubicBezTo>
                  <a:pt x="7128" y="989"/>
                  <a:pt x="7128" y="989"/>
                  <a:pt x="7128" y="989"/>
                </a:cubicBezTo>
                <a:cubicBezTo>
                  <a:pt x="7128" y="660"/>
                  <a:pt x="7128" y="660"/>
                  <a:pt x="7128" y="660"/>
                </a:cubicBezTo>
                <a:cubicBezTo>
                  <a:pt x="7500" y="660"/>
                  <a:pt x="7500" y="660"/>
                  <a:pt x="7500" y="660"/>
                </a:cubicBezTo>
                <a:cubicBezTo>
                  <a:pt x="7500" y="593"/>
                  <a:pt x="7500" y="593"/>
                  <a:pt x="7500" y="593"/>
                </a:cubicBezTo>
                <a:cubicBezTo>
                  <a:pt x="7128" y="593"/>
                  <a:pt x="7128" y="593"/>
                  <a:pt x="7128" y="593"/>
                </a:cubicBezTo>
                <a:cubicBezTo>
                  <a:pt x="7128" y="300"/>
                  <a:pt x="7128" y="300"/>
                  <a:pt x="7128" y="300"/>
                </a:cubicBezTo>
                <a:cubicBezTo>
                  <a:pt x="7526" y="300"/>
                  <a:pt x="7526" y="300"/>
                  <a:pt x="7526" y="300"/>
                </a:cubicBezTo>
                <a:cubicBezTo>
                  <a:pt x="7526" y="234"/>
                  <a:pt x="7526" y="234"/>
                  <a:pt x="7526" y="234"/>
                </a:cubicBezTo>
                <a:cubicBezTo>
                  <a:pt x="7054" y="234"/>
                  <a:pt x="7054" y="234"/>
                  <a:pt x="7054" y="234"/>
                </a:cubicBezTo>
                <a:lnTo>
                  <a:pt x="7054" y="1055"/>
                </a:lnTo>
                <a:close/>
                <a:moveTo>
                  <a:pt x="7658" y="1055"/>
                </a:moveTo>
                <a:cubicBezTo>
                  <a:pt x="8131" y="1055"/>
                  <a:pt x="8131" y="1055"/>
                  <a:pt x="8131" y="1055"/>
                </a:cubicBezTo>
                <a:cubicBezTo>
                  <a:pt x="8131" y="989"/>
                  <a:pt x="8131" y="989"/>
                  <a:pt x="8131" y="989"/>
                </a:cubicBezTo>
                <a:cubicBezTo>
                  <a:pt x="7732" y="989"/>
                  <a:pt x="7732" y="989"/>
                  <a:pt x="7732" y="989"/>
                </a:cubicBezTo>
                <a:cubicBezTo>
                  <a:pt x="7732" y="660"/>
                  <a:pt x="7732" y="660"/>
                  <a:pt x="7732" y="660"/>
                </a:cubicBezTo>
                <a:cubicBezTo>
                  <a:pt x="8104" y="660"/>
                  <a:pt x="8104" y="660"/>
                  <a:pt x="8104" y="660"/>
                </a:cubicBezTo>
                <a:cubicBezTo>
                  <a:pt x="8104" y="593"/>
                  <a:pt x="8104" y="593"/>
                  <a:pt x="8104" y="593"/>
                </a:cubicBezTo>
                <a:cubicBezTo>
                  <a:pt x="7732" y="593"/>
                  <a:pt x="7732" y="593"/>
                  <a:pt x="7732" y="593"/>
                </a:cubicBezTo>
                <a:cubicBezTo>
                  <a:pt x="7732" y="300"/>
                  <a:pt x="7732" y="300"/>
                  <a:pt x="7732" y="300"/>
                </a:cubicBezTo>
                <a:cubicBezTo>
                  <a:pt x="8131" y="300"/>
                  <a:pt x="8131" y="300"/>
                  <a:pt x="8131" y="300"/>
                </a:cubicBezTo>
                <a:cubicBezTo>
                  <a:pt x="8131" y="234"/>
                  <a:pt x="8131" y="234"/>
                  <a:pt x="8131" y="234"/>
                </a:cubicBezTo>
                <a:cubicBezTo>
                  <a:pt x="7658" y="234"/>
                  <a:pt x="7658" y="234"/>
                  <a:pt x="7658" y="234"/>
                </a:cubicBezTo>
                <a:lnTo>
                  <a:pt x="7658" y="1055"/>
                </a:lnTo>
                <a:close/>
                <a:moveTo>
                  <a:pt x="8613" y="705"/>
                </a:moveTo>
                <a:cubicBezTo>
                  <a:pt x="8826" y="1054"/>
                  <a:pt x="8826" y="1054"/>
                  <a:pt x="8826" y="1054"/>
                </a:cubicBezTo>
                <a:cubicBezTo>
                  <a:pt x="8739" y="1054"/>
                  <a:pt x="8739" y="1054"/>
                  <a:pt x="8739" y="1054"/>
                </a:cubicBezTo>
                <a:cubicBezTo>
                  <a:pt x="8535" y="720"/>
                  <a:pt x="8535" y="720"/>
                  <a:pt x="8535" y="720"/>
                </a:cubicBezTo>
                <a:cubicBezTo>
                  <a:pt x="8510" y="721"/>
                  <a:pt x="8479" y="721"/>
                  <a:pt x="8457" y="721"/>
                </a:cubicBezTo>
                <a:cubicBezTo>
                  <a:pt x="8417" y="721"/>
                  <a:pt x="8370" y="721"/>
                  <a:pt x="8337" y="720"/>
                </a:cubicBezTo>
                <a:cubicBezTo>
                  <a:pt x="8337" y="1054"/>
                  <a:pt x="8337" y="1054"/>
                  <a:pt x="8337" y="1054"/>
                </a:cubicBezTo>
                <a:cubicBezTo>
                  <a:pt x="8263" y="1054"/>
                  <a:pt x="8263" y="1054"/>
                  <a:pt x="8263" y="1054"/>
                </a:cubicBezTo>
                <a:cubicBezTo>
                  <a:pt x="8263" y="234"/>
                  <a:pt x="8263" y="234"/>
                  <a:pt x="8263" y="234"/>
                </a:cubicBezTo>
                <a:cubicBezTo>
                  <a:pt x="8341" y="231"/>
                  <a:pt x="8387" y="230"/>
                  <a:pt x="8455" y="230"/>
                </a:cubicBezTo>
                <a:cubicBezTo>
                  <a:pt x="8648" y="230"/>
                  <a:pt x="8779" y="281"/>
                  <a:pt x="8779" y="467"/>
                </a:cubicBezTo>
                <a:cubicBezTo>
                  <a:pt x="8779" y="476"/>
                  <a:pt x="8779" y="476"/>
                  <a:pt x="8779" y="476"/>
                </a:cubicBezTo>
                <a:cubicBezTo>
                  <a:pt x="8779" y="608"/>
                  <a:pt x="8720" y="675"/>
                  <a:pt x="8613" y="705"/>
                </a:cubicBezTo>
                <a:close/>
                <a:moveTo>
                  <a:pt x="8704" y="476"/>
                </a:moveTo>
                <a:cubicBezTo>
                  <a:pt x="8704" y="467"/>
                  <a:pt x="8704" y="467"/>
                  <a:pt x="8704" y="467"/>
                </a:cubicBezTo>
                <a:cubicBezTo>
                  <a:pt x="8704" y="332"/>
                  <a:pt x="8622" y="296"/>
                  <a:pt x="8455" y="296"/>
                </a:cubicBezTo>
                <a:cubicBezTo>
                  <a:pt x="8419" y="296"/>
                  <a:pt x="8375" y="298"/>
                  <a:pt x="8337" y="299"/>
                </a:cubicBezTo>
                <a:cubicBezTo>
                  <a:pt x="8337" y="655"/>
                  <a:pt x="8337" y="655"/>
                  <a:pt x="8337" y="655"/>
                </a:cubicBezTo>
                <a:cubicBezTo>
                  <a:pt x="8373" y="656"/>
                  <a:pt x="8417" y="656"/>
                  <a:pt x="8457" y="656"/>
                </a:cubicBezTo>
                <a:cubicBezTo>
                  <a:pt x="8626" y="656"/>
                  <a:pt x="8704" y="611"/>
                  <a:pt x="8704" y="476"/>
                </a:cubicBezTo>
                <a:close/>
                <a:moveTo>
                  <a:pt x="9517" y="595"/>
                </a:moveTo>
                <a:cubicBezTo>
                  <a:pt x="9517" y="692"/>
                  <a:pt x="9517" y="692"/>
                  <a:pt x="9517" y="692"/>
                </a:cubicBezTo>
                <a:cubicBezTo>
                  <a:pt x="9517" y="930"/>
                  <a:pt x="9416" y="1059"/>
                  <a:pt x="9165" y="1059"/>
                </a:cubicBezTo>
                <a:cubicBezTo>
                  <a:pt x="9072" y="1059"/>
                  <a:pt x="9024" y="1057"/>
                  <a:pt x="8944" y="1055"/>
                </a:cubicBezTo>
                <a:cubicBezTo>
                  <a:pt x="8944" y="234"/>
                  <a:pt x="8944" y="234"/>
                  <a:pt x="8944" y="234"/>
                </a:cubicBezTo>
                <a:cubicBezTo>
                  <a:pt x="9032" y="232"/>
                  <a:pt x="9063" y="231"/>
                  <a:pt x="9165" y="231"/>
                </a:cubicBezTo>
                <a:cubicBezTo>
                  <a:pt x="9411" y="231"/>
                  <a:pt x="9517" y="358"/>
                  <a:pt x="9517" y="595"/>
                </a:cubicBezTo>
                <a:close/>
                <a:moveTo>
                  <a:pt x="9443" y="595"/>
                </a:moveTo>
                <a:cubicBezTo>
                  <a:pt x="9443" y="373"/>
                  <a:pt x="9346" y="297"/>
                  <a:pt x="9159" y="297"/>
                </a:cubicBezTo>
                <a:cubicBezTo>
                  <a:pt x="9104" y="297"/>
                  <a:pt x="9061" y="298"/>
                  <a:pt x="9018" y="299"/>
                </a:cubicBezTo>
                <a:cubicBezTo>
                  <a:pt x="9018" y="989"/>
                  <a:pt x="9018" y="989"/>
                  <a:pt x="9018" y="989"/>
                </a:cubicBezTo>
                <a:cubicBezTo>
                  <a:pt x="9060" y="992"/>
                  <a:pt x="9107" y="994"/>
                  <a:pt x="9159" y="994"/>
                </a:cubicBezTo>
                <a:cubicBezTo>
                  <a:pt x="9346" y="994"/>
                  <a:pt x="9443" y="914"/>
                  <a:pt x="9443" y="692"/>
                </a:cubicBezTo>
                <a:lnTo>
                  <a:pt x="9443" y="595"/>
                </a:lnTo>
                <a:close/>
                <a:moveTo>
                  <a:pt x="277" y="1465"/>
                </a:moveTo>
                <a:cubicBezTo>
                  <a:pt x="203" y="1465"/>
                  <a:pt x="203" y="1465"/>
                  <a:pt x="203" y="1465"/>
                </a:cubicBezTo>
                <a:cubicBezTo>
                  <a:pt x="203" y="2285"/>
                  <a:pt x="203" y="2285"/>
                  <a:pt x="203" y="2285"/>
                </a:cubicBezTo>
                <a:cubicBezTo>
                  <a:pt x="668" y="2285"/>
                  <a:pt x="668" y="2285"/>
                  <a:pt x="668" y="2285"/>
                </a:cubicBezTo>
                <a:cubicBezTo>
                  <a:pt x="668" y="2220"/>
                  <a:pt x="668" y="2220"/>
                  <a:pt x="668" y="2220"/>
                </a:cubicBezTo>
                <a:cubicBezTo>
                  <a:pt x="277" y="2220"/>
                  <a:pt x="277" y="2220"/>
                  <a:pt x="277" y="2220"/>
                </a:cubicBezTo>
                <a:lnTo>
                  <a:pt x="277" y="1465"/>
                </a:lnTo>
                <a:close/>
                <a:moveTo>
                  <a:pt x="784" y="2285"/>
                </a:moveTo>
                <a:cubicBezTo>
                  <a:pt x="1256" y="2285"/>
                  <a:pt x="1256" y="2285"/>
                  <a:pt x="1256" y="2285"/>
                </a:cubicBezTo>
                <a:cubicBezTo>
                  <a:pt x="1256" y="2220"/>
                  <a:pt x="1256" y="2220"/>
                  <a:pt x="1256" y="2220"/>
                </a:cubicBezTo>
                <a:cubicBezTo>
                  <a:pt x="858" y="2220"/>
                  <a:pt x="858" y="2220"/>
                  <a:pt x="858" y="2220"/>
                </a:cubicBezTo>
                <a:cubicBezTo>
                  <a:pt x="858" y="1891"/>
                  <a:pt x="858" y="1891"/>
                  <a:pt x="858" y="1891"/>
                </a:cubicBezTo>
                <a:cubicBezTo>
                  <a:pt x="1230" y="1891"/>
                  <a:pt x="1230" y="1891"/>
                  <a:pt x="1230" y="1891"/>
                </a:cubicBezTo>
                <a:cubicBezTo>
                  <a:pt x="1230" y="1823"/>
                  <a:pt x="1230" y="1823"/>
                  <a:pt x="1230" y="1823"/>
                </a:cubicBezTo>
                <a:cubicBezTo>
                  <a:pt x="858" y="1823"/>
                  <a:pt x="858" y="1823"/>
                  <a:pt x="858" y="1823"/>
                </a:cubicBezTo>
                <a:cubicBezTo>
                  <a:pt x="858" y="1531"/>
                  <a:pt x="858" y="1531"/>
                  <a:pt x="858" y="1531"/>
                </a:cubicBezTo>
                <a:cubicBezTo>
                  <a:pt x="1256" y="1531"/>
                  <a:pt x="1256" y="1531"/>
                  <a:pt x="1256" y="1531"/>
                </a:cubicBezTo>
                <a:cubicBezTo>
                  <a:pt x="1256" y="1465"/>
                  <a:pt x="1256" y="1465"/>
                  <a:pt x="1256" y="1465"/>
                </a:cubicBezTo>
                <a:cubicBezTo>
                  <a:pt x="784" y="1465"/>
                  <a:pt x="784" y="1465"/>
                  <a:pt x="784" y="1465"/>
                </a:cubicBezTo>
                <a:lnTo>
                  <a:pt x="784" y="2285"/>
                </a:lnTo>
                <a:close/>
                <a:moveTo>
                  <a:pt x="1723" y="2114"/>
                </a:moveTo>
                <a:cubicBezTo>
                  <a:pt x="1710" y="2151"/>
                  <a:pt x="1700" y="2192"/>
                  <a:pt x="1691" y="2228"/>
                </a:cubicBezTo>
                <a:cubicBezTo>
                  <a:pt x="1689" y="2228"/>
                  <a:pt x="1689" y="2228"/>
                  <a:pt x="1689" y="2228"/>
                </a:cubicBezTo>
                <a:cubicBezTo>
                  <a:pt x="1679" y="2193"/>
                  <a:pt x="1670" y="2151"/>
                  <a:pt x="1657" y="2114"/>
                </a:cubicBezTo>
                <a:cubicBezTo>
                  <a:pt x="1437" y="1465"/>
                  <a:pt x="1437" y="1465"/>
                  <a:pt x="1437" y="1465"/>
                </a:cubicBezTo>
                <a:cubicBezTo>
                  <a:pt x="1359" y="1465"/>
                  <a:pt x="1359" y="1465"/>
                  <a:pt x="1359" y="1465"/>
                </a:cubicBezTo>
                <a:cubicBezTo>
                  <a:pt x="1638" y="2285"/>
                  <a:pt x="1638" y="2285"/>
                  <a:pt x="1638" y="2285"/>
                </a:cubicBezTo>
                <a:cubicBezTo>
                  <a:pt x="1738" y="2285"/>
                  <a:pt x="1738" y="2285"/>
                  <a:pt x="1738" y="2285"/>
                </a:cubicBezTo>
                <a:cubicBezTo>
                  <a:pt x="2018" y="1465"/>
                  <a:pt x="2018" y="1465"/>
                  <a:pt x="2018" y="1465"/>
                </a:cubicBezTo>
                <a:cubicBezTo>
                  <a:pt x="1942" y="1465"/>
                  <a:pt x="1942" y="1465"/>
                  <a:pt x="1942" y="1465"/>
                </a:cubicBezTo>
                <a:lnTo>
                  <a:pt x="1723" y="2114"/>
                </a:lnTo>
                <a:close/>
                <a:moveTo>
                  <a:pt x="2137" y="2285"/>
                </a:moveTo>
                <a:cubicBezTo>
                  <a:pt x="2610" y="2285"/>
                  <a:pt x="2610" y="2285"/>
                  <a:pt x="2610" y="2285"/>
                </a:cubicBezTo>
                <a:cubicBezTo>
                  <a:pt x="2610" y="2220"/>
                  <a:pt x="2610" y="2220"/>
                  <a:pt x="2610" y="2220"/>
                </a:cubicBezTo>
                <a:cubicBezTo>
                  <a:pt x="2211" y="2220"/>
                  <a:pt x="2211" y="2220"/>
                  <a:pt x="2211" y="2220"/>
                </a:cubicBezTo>
                <a:cubicBezTo>
                  <a:pt x="2211" y="1891"/>
                  <a:pt x="2211" y="1891"/>
                  <a:pt x="2211" y="1891"/>
                </a:cubicBezTo>
                <a:cubicBezTo>
                  <a:pt x="2583" y="1891"/>
                  <a:pt x="2583" y="1891"/>
                  <a:pt x="2583" y="1891"/>
                </a:cubicBezTo>
                <a:cubicBezTo>
                  <a:pt x="2583" y="1823"/>
                  <a:pt x="2583" y="1823"/>
                  <a:pt x="2583" y="1823"/>
                </a:cubicBezTo>
                <a:cubicBezTo>
                  <a:pt x="2211" y="1823"/>
                  <a:pt x="2211" y="1823"/>
                  <a:pt x="2211" y="1823"/>
                </a:cubicBezTo>
                <a:cubicBezTo>
                  <a:pt x="2211" y="1531"/>
                  <a:pt x="2211" y="1531"/>
                  <a:pt x="2211" y="1531"/>
                </a:cubicBezTo>
                <a:cubicBezTo>
                  <a:pt x="2610" y="1531"/>
                  <a:pt x="2610" y="1531"/>
                  <a:pt x="2610" y="1531"/>
                </a:cubicBezTo>
                <a:cubicBezTo>
                  <a:pt x="2610" y="1465"/>
                  <a:pt x="2610" y="1465"/>
                  <a:pt x="2610" y="1465"/>
                </a:cubicBezTo>
                <a:cubicBezTo>
                  <a:pt x="2137" y="1465"/>
                  <a:pt x="2137" y="1465"/>
                  <a:pt x="2137" y="1465"/>
                </a:cubicBezTo>
                <a:lnTo>
                  <a:pt x="2137" y="2285"/>
                </a:lnTo>
                <a:close/>
                <a:moveTo>
                  <a:pt x="3248" y="2064"/>
                </a:moveTo>
                <a:cubicBezTo>
                  <a:pt x="3248" y="2106"/>
                  <a:pt x="3249" y="2156"/>
                  <a:pt x="3251" y="2208"/>
                </a:cubicBezTo>
                <a:cubicBezTo>
                  <a:pt x="3250" y="2208"/>
                  <a:pt x="3250" y="2208"/>
                  <a:pt x="3250" y="2208"/>
                </a:cubicBezTo>
                <a:cubicBezTo>
                  <a:pt x="3232" y="2171"/>
                  <a:pt x="3211" y="2128"/>
                  <a:pt x="3194" y="2095"/>
                </a:cubicBezTo>
                <a:cubicBezTo>
                  <a:pt x="2847" y="1465"/>
                  <a:pt x="2847" y="1465"/>
                  <a:pt x="2847" y="1465"/>
                </a:cubicBezTo>
                <a:cubicBezTo>
                  <a:pt x="2742" y="1465"/>
                  <a:pt x="2742" y="1465"/>
                  <a:pt x="2742" y="1465"/>
                </a:cubicBezTo>
                <a:cubicBezTo>
                  <a:pt x="2742" y="2285"/>
                  <a:pt x="2742" y="2285"/>
                  <a:pt x="2742" y="2285"/>
                </a:cubicBezTo>
                <a:cubicBezTo>
                  <a:pt x="2812" y="2285"/>
                  <a:pt x="2812" y="2285"/>
                  <a:pt x="2812" y="2285"/>
                </a:cubicBezTo>
                <a:cubicBezTo>
                  <a:pt x="2812" y="1675"/>
                  <a:pt x="2812" y="1675"/>
                  <a:pt x="2812" y="1675"/>
                </a:cubicBezTo>
                <a:cubicBezTo>
                  <a:pt x="2812" y="1628"/>
                  <a:pt x="2810" y="1579"/>
                  <a:pt x="2808" y="1534"/>
                </a:cubicBezTo>
                <a:cubicBezTo>
                  <a:pt x="2809" y="1534"/>
                  <a:pt x="2809" y="1534"/>
                  <a:pt x="2809" y="1534"/>
                </a:cubicBezTo>
                <a:cubicBezTo>
                  <a:pt x="2828" y="1574"/>
                  <a:pt x="2849" y="1614"/>
                  <a:pt x="2868" y="1649"/>
                </a:cubicBezTo>
                <a:cubicBezTo>
                  <a:pt x="3213" y="2286"/>
                  <a:pt x="3213" y="2286"/>
                  <a:pt x="3213" y="2286"/>
                </a:cubicBezTo>
                <a:cubicBezTo>
                  <a:pt x="3318" y="2286"/>
                  <a:pt x="3318" y="2286"/>
                  <a:pt x="3318" y="2286"/>
                </a:cubicBezTo>
                <a:cubicBezTo>
                  <a:pt x="3318" y="1465"/>
                  <a:pt x="3318" y="1465"/>
                  <a:pt x="3318" y="1465"/>
                </a:cubicBezTo>
                <a:cubicBezTo>
                  <a:pt x="3248" y="1465"/>
                  <a:pt x="3248" y="1465"/>
                  <a:pt x="3248" y="1465"/>
                </a:cubicBezTo>
                <a:lnTo>
                  <a:pt x="3248" y="2064"/>
                </a:lnTo>
                <a:close/>
                <a:moveTo>
                  <a:pt x="1162" y="189"/>
                </a:moveTo>
                <a:cubicBezTo>
                  <a:pt x="1414" y="440"/>
                  <a:pt x="1414" y="849"/>
                  <a:pt x="1162" y="1100"/>
                </a:cubicBezTo>
                <a:cubicBezTo>
                  <a:pt x="1041" y="1222"/>
                  <a:pt x="879" y="1289"/>
                  <a:pt x="707" y="1289"/>
                </a:cubicBezTo>
                <a:cubicBezTo>
                  <a:pt x="534" y="1289"/>
                  <a:pt x="373" y="1222"/>
                  <a:pt x="251" y="1100"/>
                </a:cubicBezTo>
                <a:cubicBezTo>
                  <a:pt x="0" y="849"/>
                  <a:pt x="0" y="440"/>
                  <a:pt x="251" y="189"/>
                </a:cubicBezTo>
                <a:cubicBezTo>
                  <a:pt x="373" y="67"/>
                  <a:pt x="534" y="0"/>
                  <a:pt x="707" y="0"/>
                </a:cubicBezTo>
                <a:cubicBezTo>
                  <a:pt x="879" y="0"/>
                  <a:pt x="1041" y="67"/>
                  <a:pt x="1162" y="189"/>
                </a:cubicBezTo>
                <a:close/>
                <a:moveTo>
                  <a:pt x="1121" y="230"/>
                </a:moveTo>
                <a:cubicBezTo>
                  <a:pt x="1010" y="120"/>
                  <a:pt x="863" y="59"/>
                  <a:pt x="707" y="59"/>
                </a:cubicBezTo>
                <a:cubicBezTo>
                  <a:pt x="550" y="59"/>
                  <a:pt x="403" y="120"/>
                  <a:pt x="293" y="230"/>
                </a:cubicBezTo>
                <a:cubicBezTo>
                  <a:pt x="64" y="459"/>
                  <a:pt x="64" y="830"/>
                  <a:pt x="293" y="1059"/>
                </a:cubicBezTo>
                <a:cubicBezTo>
                  <a:pt x="403" y="1169"/>
                  <a:pt x="550" y="1230"/>
                  <a:pt x="707" y="1230"/>
                </a:cubicBezTo>
                <a:cubicBezTo>
                  <a:pt x="863" y="1230"/>
                  <a:pt x="1010" y="1169"/>
                  <a:pt x="1121" y="1058"/>
                </a:cubicBezTo>
                <a:cubicBezTo>
                  <a:pt x="1349" y="830"/>
                  <a:pt x="1349" y="459"/>
                  <a:pt x="1121" y="230"/>
                </a:cubicBezTo>
                <a:close/>
                <a:moveTo>
                  <a:pt x="1133" y="668"/>
                </a:moveTo>
                <a:cubicBezTo>
                  <a:pt x="1150" y="731"/>
                  <a:pt x="1141" y="796"/>
                  <a:pt x="1109" y="853"/>
                </a:cubicBezTo>
                <a:cubicBezTo>
                  <a:pt x="1076" y="909"/>
                  <a:pt x="1024" y="949"/>
                  <a:pt x="961" y="966"/>
                </a:cubicBezTo>
                <a:cubicBezTo>
                  <a:pt x="878" y="988"/>
                  <a:pt x="788" y="963"/>
                  <a:pt x="728" y="904"/>
                </a:cubicBezTo>
                <a:cubicBezTo>
                  <a:pt x="683" y="965"/>
                  <a:pt x="610" y="1002"/>
                  <a:pt x="533" y="1002"/>
                </a:cubicBezTo>
                <a:cubicBezTo>
                  <a:pt x="512" y="1002"/>
                  <a:pt x="490" y="1000"/>
                  <a:pt x="470" y="994"/>
                </a:cubicBezTo>
                <a:cubicBezTo>
                  <a:pt x="340" y="959"/>
                  <a:pt x="263" y="826"/>
                  <a:pt x="298" y="696"/>
                </a:cubicBezTo>
                <a:cubicBezTo>
                  <a:pt x="320" y="613"/>
                  <a:pt x="386" y="548"/>
                  <a:pt x="468" y="525"/>
                </a:cubicBezTo>
                <a:cubicBezTo>
                  <a:pt x="429" y="435"/>
                  <a:pt x="448" y="328"/>
                  <a:pt x="519" y="256"/>
                </a:cubicBezTo>
                <a:cubicBezTo>
                  <a:pt x="565" y="211"/>
                  <a:pt x="626" y="185"/>
                  <a:pt x="691" y="185"/>
                </a:cubicBezTo>
                <a:cubicBezTo>
                  <a:pt x="756" y="185"/>
                  <a:pt x="817" y="211"/>
                  <a:pt x="863" y="257"/>
                </a:cubicBezTo>
                <a:cubicBezTo>
                  <a:pt x="924" y="318"/>
                  <a:pt x="947" y="407"/>
                  <a:pt x="926" y="489"/>
                </a:cubicBezTo>
                <a:cubicBezTo>
                  <a:pt x="1024" y="501"/>
                  <a:pt x="1107" y="571"/>
                  <a:pt x="1133" y="668"/>
                </a:cubicBezTo>
                <a:close/>
                <a:moveTo>
                  <a:pt x="1076" y="683"/>
                </a:moveTo>
                <a:cubicBezTo>
                  <a:pt x="1054" y="599"/>
                  <a:pt x="975" y="541"/>
                  <a:pt x="887" y="547"/>
                </a:cubicBezTo>
                <a:cubicBezTo>
                  <a:pt x="838" y="550"/>
                  <a:pt x="838" y="550"/>
                  <a:pt x="838" y="550"/>
                </a:cubicBezTo>
                <a:cubicBezTo>
                  <a:pt x="858" y="505"/>
                  <a:pt x="858" y="505"/>
                  <a:pt x="858" y="505"/>
                </a:cubicBezTo>
                <a:cubicBezTo>
                  <a:pt x="890" y="436"/>
                  <a:pt x="876" y="352"/>
                  <a:pt x="821" y="298"/>
                </a:cubicBezTo>
                <a:cubicBezTo>
                  <a:pt x="787" y="263"/>
                  <a:pt x="740" y="244"/>
                  <a:pt x="691" y="244"/>
                </a:cubicBezTo>
                <a:cubicBezTo>
                  <a:pt x="642" y="244"/>
                  <a:pt x="596" y="263"/>
                  <a:pt x="561" y="298"/>
                </a:cubicBezTo>
                <a:cubicBezTo>
                  <a:pt x="499" y="360"/>
                  <a:pt x="489" y="458"/>
                  <a:pt x="537" y="530"/>
                </a:cubicBezTo>
                <a:cubicBezTo>
                  <a:pt x="565" y="571"/>
                  <a:pt x="565" y="571"/>
                  <a:pt x="565" y="571"/>
                </a:cubicBezTo>
                <a:cubicBezTo>
                  <a:pt x="516" y="576"/>
                  <a:pt x="516" y="576"/>
                  <a:pt x="516" y="576"/>
                </a:cubicBezTo>
                <a:cubicBezTo>
                  <a:pt x="439" y="583"/>
                  <a:pt x="374" y="637"/>
                  <a:pt x="355" y="711"/>
                </a:cubicBezTo>
                <a:cubicBezTo>
                  <a:pt x="328" y="810"/>
                  <a:pt x="387" y="911"/>
                  <a:pt x="485" y="937"/>
                </a:cubicBezTo>
                <a:cubicBezTo>
                  <a:pt x="569" y="960"/>
                  <a:pt x="660" y="918"/>
                  <a:pt x="698" y="841"/>
                </a:cubicBezTo>
                <a:cubicBezTo>
                  <a:pt x="720" y="797"/>
                  <a:pt x="720" y="797"/>
                  <a:pt x="720" y="797"/>
                </a:cubicBezTo>
                <a:cubicBezTo>
                  <a:pt x="748" y="837"/>
                  <a:pt x="748" y="837"/>
                  <a:pt x="748" y="837"/>
                </a:cubicBezTo>
                <a:cubicBezTo>
                  <a:pt x="792" y="899"/>
                  <a:pt x="872" y="929"/>
                  <a:pt x="946" y="909"/>
                </a:cubicBezTo>
                <a:cubicBezTo>
                  <a:pt x="994" y="896"/>
                  <a:pt x="1033" y="866"/>
                  <a:pt x="1058" y="823"/>
                </a:cubicBezTo>
                <a:cubicBezTo>
                  <a:pt x="1083" y="781"/>
                  <a:pt x="1089" y="731"/>
                  <a:pt x="1076" y="683"/>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0" name="Freeform 7">
            <a:extLst>
              <a:ext uri="{FF2B5EF4-FFF2-40B4-BE49-F238E27FC236}">
                <a16:creationId xmlns:a16="http://schemas.microsoft.com/office/drawing/2014/main" id="{CD72B59E-1086-43C6-8A9A-1A209717656A}"/>
              </a:ext>
            </a:extLst>
          </p:cNvPr>
          <p:cNvSpPr>
            <a:spLocks noSelect="1"/>
          </p:cNvSpPr>
          <p:nvPr userDrawn="1"/>
        </p:nvSpPr>
        <p:spPr bwMode="gray">
          <a:xfrm>
            <a:off x="5106065" y="287345"/>
            <a:ext cx="1620652" cy="730081"/>
          </a:xfrm>
          <a:custGeom>
            <a:avLst/>
            <a:gdLst>
              <a:gd name="T0" fmla="*/ 1714 w 6808"/>
              <a:gd name="T1" fmla="*/ 598 h 2303"/>
              <a:gd name="T2" fmla="*/ 2191 w 6808"/>
              <a:gd name="T3" fmla="*/ 636 h 2303"/>
              <a:gd name="T4" fmla="*/ 1963 w 6808"/>
              <a:gd name="T5" fmla="*/ 225 h 2303"/>
              <a:gd name="T6" fmla="*/ 2783 w 6808"/>
              <a:gd name="T7" fmla="*/ 597 h 2303"/>
              <a:gd name="T8" fmla="*/ 2337 w 6808"/>
              <a:gd name="T9" fmla="*/ 238 h 2303"/>
              <a:gd name="T10" fmla="*/ 2942 w 6808"/>
              <a:gd name="T11" fmla="*/ 238 h 2303"/>
              <a:gd name="T12" fmla="*/ 3016 w 6808"/>
              <a:gd name="T13" fmla="*/ 238 h 2303"/>
              <a:gd name="T14" fmla="*/ 3988 w 6808"/>
              <a:gd name="T15" fmla="*/ 699 h 2303"/>
              <a:gd name="T16" fmla="*/ 3484 w 6808"/>
              <a:gd name="T17" fmla="*/ 706 h 2303"/>
              <a:gd name="T18" fmla="*/ 4383 w 6808"/>
              <a:gd name="T19" fmla="*/ 641 h 2303"/>
              <a:gd name="T20" fmla="*/ 4226 w 6808"/>
              <a:gd name="T21" fmla="*/ 238 h 2303"/>
              <a:gd name="T22" fmla="*/ 5333 w 6808"/>
              <a:gd name="T23" fmla="*/ 1059 h 2303"/>
              <a:gd name="T24" fmla="*/ 4961 w 6808"/>
              <a:gd name="T25" fmla="*/ 628 h 2303"/>
              <a:gd name="T26" fmla="*/ 4961 w 6808"/>
              <a:gd name="T27" fmla="*/ 657 h 2303"/>
              <a:gd name="T28" fmla="*/ 5547 w 6808"/>
              <a:gd name="T29" fmla="*/ 1058 h 2303"/>
              <a:gd name="T30" fmla="*/ 6240 w 6808"/>
              <a:gd name="T31" fmla="*/ 1000 h 2303"/>
              <a:gd name="T32" fmla="*/ 6314 w 6808"/>
              <a:gd name="T33" fmla="*/ 305 h 2303"/>
              <a:gd name="T34" fmla="*/ 6087 w 6808"/>
              <a:gd name="T35" fmla="*/ 1073 h 2303"/>
              <a:gd name="T36" fmla="*/ 112 w 6808"/>
              <a:gd name="T37" fmla="*/ 1836 h 2303"/>
              <a:gd name="T38" fmla="*/ 186 w 6808"/>
              <a:gd name="T39" fmla="*/ 1836 h 2303"/>
              <a:gd name="T40" fmla="*/ 1370 w 6808"/>
              <a:gd name="T41" fmla="*/ 1929 h 2303"/>
              <a:gd name="T42" fmla="*/ 865 w 6808"/>
              <a:gd name="T43" fmla="*/ 1937 h 2303"/>
              <a:gd name="T44" fmla="*/ 1370 w 6808"/>
              <a:gd name="T45" fmla="*/ 1929 h 2303"/>
              <a:gd name="T46" fmla="*/ 1604 w 6808"/>
              <a:gd name="T47" fmla="*/ 1469 h 2303"/>
              <a:gd name="T48" fmla="*/ 1678 w 6808"/>
              <a:gd name="T49" fmla="*/ 1534 h 2303"/>
              <a:gd name="T50" fmla="*/ 3190 w 6808"/>
              <a:gd name="T51" fmla="*/ 2100 h 2303"/>
              <a:gd name="T52" fmla="*/ 2890 w 6808"/>
              <a:gd name="T53" fmla="*/ 1592 h 2303"/>
              <a:gd name="T54" fmla="*/ 2588 w 6808"/>
              <a:gd name="T55" fmla="*/ 1469 h 2303"/>
              <a:gd name="T56" fmla="*/ 2947 w 6808"/>
              <a:gd name="T57" fmla="*/ 1655 h 2303"/>
              <a:gd name="T58" fmla="*/ 3386 w 6808"/>
              <a:gd name="T59" fmla="*/ 1469 h 2303"/>
              <a:gd name="T60" fmla="*/ 3781 w 6808"/>
              <a:gd name="T61" fmla="*/ 2303 h 2303"/>
              <a:gd name="T62" fmla="*/ 4016 w 6808"/>
              <a:gd name="T63" fmla="*/ 1836 h 2303"/>
              <a:gd name="T64" fmla="*/ 4016 w 6808"/>
              <a:gd name="T65" fmla="*/ 1922 h 2303"/>
              <a:gd name="T66" fmla="*/ 4503 w 6808"/>
              <a:gd name="T67" fmla="*/ 1954 h 2303"/>
              <a:gd name="T68" fmla="*/ 4232 w 6808"/>
              <a:gd name="T69" fmla="*/ 1469 h 2303"/>
              <a:gd name="T70" fmla="*/ 4672 w 6808"/>
              <a:gd name="T71" fmla="*/ 1710 h 2303"/>
              <a:gd name="T72" fmla="*/ 4426 w 6808"/>
              <a:gd name="T73" fmla="*/ 1890 h 2303"/>
              <a:gd name="T74" fmla="*/ 4912 w 6808"/>
              <a:gd name="T75" fmla="*/ 2289 h 2303"/>
              <a:gd name="T76" fmla="*/ 5128 w 6808"/>
              <a:gd name="T77" fmla="*/ 1532 h 2303"/>
              <a:gd name="T78" fmla="*/ 5411 w 6808"/>
              <a:gd name="T79" fmla="*/ 1830 h 2303"/>
              <a:gd name="T80" fmla="*/ 5701 w 6808"/>
              <a:gd name="T81" fmla="*/ 1895 h 2303"/>
              <a:gd name="T82" fmla="*/ 6099 w 6808"/>
              <a:gd name="T83" fmla="*/ 1535 h 2303"/>
              <a:gd name="T84" fmla="*/ 6737 w 6808"/>
              <a:gd name="T85" fmla="*/ 2068 h 2303"/>
              <a:gd name="T86" fmla="*/ 6232 w 6808"/>
              <a:gd name="T87" fmla="*/ 1469 h 2303"/>
              <a:gd name="T88" fmla="*/ 6299 w 6808"/>
              <a:gd name="T89" fmla="*/ 1538 h 2303"/>
              <a:gd name="T90" fmla="*/ 6737 w 6808"/>
              <a:gd name="T91" fmla="*/ 1469 h 2303"/>
              <a:gd name="T92" fmla="*/ 154 w 6808"/>
              <a:gd name="T93" fmla="*/ 224 h 2303"/>
              <a:gd name="T94" fmla="*/ 68 w 6808"/>
              <a:gd name="T95" fmla="*/ 537 h 2303"/>
              <a:gd name="T96" fmla="*/ 154 w 6808"/>
              <a:gd name="T97" fmla="*/ 1068 h 2303"/>
              <a:gd name="T98" fmla="*/ 68 w 6808"/>
              <a:gd name="T99" fmla="*/ 754 h 2303"/>
              <a:gd name="T100" fmla="*/ 1292 w 6808"/>
              <a:gd name="T101" fmla="*/ 596 h 2303"/>
              <a:gd name="T102" fmla="*/ 1132 w 6808"/>
              <a:gd name="T103" fmla="*/ 314 h 2303"/>
              <a:gd name="T104" fmla="*/ 596 w 6808"/>
              <a:gd name="T105" fmla="*/ 0 h 2303"/>
              <a:gd name="T106" fmla="*/ 538 w 6808"/>
              <a:gd name="T107" fmla="*/ 68 h 2303"/>
              <a:gd name="T108" fmla="*/ 1041 w 6808"/>
              <a:gd name="T109" fmla="*/ 134 h 2303"/>
              <a:gd name="T110" fmla="*/ 978 w 6808"/>
              <a:gd name="T111" fmla="*/ 160 h 2303"/>
              <a:gd name="T112" fmla="*/ 251 w 6808"/>
              <a:gd name="T113" fmla="*/ 1158 h 2303"/>
              <a:gd name="T114" fmla="*/ 314 w 6808"/>
              <a:gd name="T115" fmla="*/ 1131 h 2303"/>
              <a:gd name="T116" fmla="*/ 1138 w 6808"/>
              <a:gd name="T117" fmla="*/ 1068 h 2303"/>
              <a:gd name="T118" fmla="*/ 1224 w 6808"/>
              <a:gd name="T119" fmla="*/ 754 h 2303"/>
              <a:gd name="T120" fmla="*/ 1041 w 6808"/>
              <a:gd name="T121" fmla="*/ 1158 h 2303"/>
              <a:gd name="T122" fmla="*/ 754 w 6808"/>
              <a:gd name="T123" fmla="*/ 1224 h 2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08" h="2303">
                <a:moveTo>
                  <a:pt x="1963" y="225"/>
                </a:moveTo>
                <a:cubicBezTo>
                  <a:pt x="2071" y="225"/>
                  <a:pt x="2168" y="240"/>
                  <a:pt x="2191" y="244"/>
                </a:cubicBezTo>
                <a:cubicBezTo>
                  <a:pt x="2191" y="305"/>
                  <a:pt x="2191" y="305"/>
                  <a:pt x="2191" y="305"/>
                </a:cubicBezTo>
                <a:cubicBezTo>
                  <a:pt x="2143" y="300"/>
                  <a:pt x="2027" y="291"/>
                  <a:pt x="1973" y="291"/>
                </a:cubicBezTo>
                <a:cubicBezTo>
                  <a:pt x="1817" y="291"/>
                  <a:pt x="1714" y="351"/>
                  <a:pt x="1714" y="598"/>
                </a:cubicBezTo>
                <a:cubicBezTo>
                  <a:pt x="1714" y="699"/>
                  <a:pt x="1714" y="699"/>
                  <a:pt x="1714" y="699"/>
                </a:cubicBezTo>
                <a:cubicBezTo>
                  <a:pt x="1714" y="935"/>
                  <a:pt x="1810" y="1006"/>
                  <a:pt x="1972" y="1006"/>
                </a:cubicBezTo>
                <a:cubicBezTo>
                  <a:pt x="2020" y="1006"/>
                  <a:pt x="2074" y="1004"/>
                  <a:pt x="2117" y="1000"/>
                </a:cubicBezTo>
                <a:cubicBezTo>
                  <a:pt x="2117" y="636"/>
                  <a:pt x="2117" y="636"/>
                  <a:pt x="2117" y="636"/>
                </a:cubicBezTo>
                <a:cubicBezTo>
                  <a:pt x="2191" y="636"/>
                  <a:pt x="2191" y="636"/>
                  <a:pt x="2191" y="636"/>
                </a:cubicBezTo>
                <a:cubicBezTo>
                  <a:pt x="2191" y="1053"/>
                  <a:pt x="2191" y="1053"/>
                  <a:pt x="2191" y="1053"/>
                </a:cubicBezTo>
                <a:cubicBezTo>
                  <a:pt x="2142" y="1061"/>
                  <a:pt x="2056" y="1073"/>
                  <a:pt x="1963" y="1073"/>
                </a:cubicBezTo>
                <a:cubicBezTo>
                  <a:pt x="1776" y="1073"/>
                  <a:pt x="1640" y="980"/>
                  <a:pt x="1640" y="699"/>
                </a:cubicBezTo>
                <a:cubicBezTo>
                  <a:pt x="1640" y="598"/>
                  <a:pt x="1640" y="598"/>
                  <a:pt x="1640" y="598"/>
                </a:cubicBezTo>
                <a:cubicBezTo>
                  <a:pt x="1640" y="305"/>
                  <a:pt x="1788" y="225"/>
                  <a:pt x="1963" y="225"/>
                </a:cubicBezTo>
                <a:close/>
                <a:moveTo>
                  <a:pt x="2810" y="993"/>
                </a:moveTo>
                <a:cubicBezTo>
                  <a:pt x="2411" y="993"/>
                  <a:pt x="2411" y="993"/>
                  <a:pt x="2411" y="993"/>
                </a:cubicBezTo>
                <a:cubicBezTo>
                  <a:pt x="2411" y="664"/>
                  <a:pt x="2411" y="664"/>
                  <a:pt x="2411" y="664"/>
                </a:cubicBezTo>
                <a:cubicBezTo>
                  <a:pt x="2783" y="664"/>
                  <a:pt x="2783" y="664"/>
                  <a:pt x="2783" y="664"/>
                </a:cubicBezTo>
                <a:cubicBezTo>
                  <a:pt x="2783" y="597"/>
                  <a:pt x="2783" y="597"/>
                  <a:pt x="2783" y="597"/>
                </a:cubicBezTo>
                <a:cubicBezTo>
                  <a:pt x="2411" y="597"/>
                  <a:pt x="2411" y="597"/>
                  <a:pt x="2411" y="597"/>
                </a:cubicBezTo>
                <a:cubicBezTo>
                  <a:pt x="2411" y="304"/>
                  <a:pt x="2411" y="304"/>
                  <a:pt x="2411" y="304"/>
                </a:cubicBezTo>
                <a:cubicBezTo>
                  <a:pt x="2810" y="304"/>
                  <a:pt x="2810" y="304"/>
                  <a:pt x="2810" y="304"/>
                </a:cubicBezTo>
                <a:cubicBezTo>
                  <a:pt x="2810" y="238"/>
                  <a:pt x="2810" y="238"/>
                  <a:pt x="2810" y="238"/>
                </a:cubicBezTo>
                <a:cubicBezTo>
                  <a:pt x="2337" y="238"/>
                  <a:pt x="2337" y="238"/>
                  <a:pt x="2337" y="238"/>
                </a:cubicBezTo>
                <a:cubicBezTo>
                  <a:pt x="2337" y="1059"/>
                  <a:pt x="2337" y="1059"/>
                  <a:pt x="2337" y="1059"/>
                </a:cubicBezTo>
                <a:cubicBezTo>
                  <a:pt x="2810" y="1059"/>
                  <a:pt x="2810" y="1059"/>
                  <a:pt x="2810" y="1059"/>
                </a:cubicBezTo>
                <a:lnTo>
                  <a:pt x="2810" y="993"/>
                </a:lnTo>
                <a:close/>
                <a:moveTo>
                  <a:pt x="3016" y="238"/>
                </a:moveTo>
                <a:cubicBezTo>
                  <a:pt x="2942" y="238"/>
                  <a:pt x="2942" y="238"/>
                  <a:pt x="2942" y="238"/>
                </a:cubicBezTo>
                <a:cubicBezTo>
                  <a:pt x="2942" y="1059"/>
                  <a:pt x="2942" y="1059"/>
                  <a:pt x="2942" y="1059"/>
                </a:cubicBezTo>
                <a:cubicBezTo>
                  <a:pt x="3407" y="1059"/>
                  <a:pt x="3407" y="1059"/>
                  <a:pt x="3407" y="1059"/>
                </a:cubicBezTo>
                <a:cubicBezTo>
                  <a:pt x="3407" y="993"/>
                  <a:pt x="3407" y="993"/>
                  <a:pt x="3407" y="993"/>
                </a:cubicBezTo>
                <a:cubicBezTo>
                  <a:pt x="3016" y="993"/>
                  <a:pt x="3016" y="993"/>
                  <a:pt x="3016" y="993"/>
                </a:cubicBezTo>
                <a:lnTo>
                  <a:pt x="3016" y="238"/>
                </a:lnTo>
                <a:close/>
                <a:moveTo>
                  <a:pt x="3773" y="1072"/>
                </a:moveTo>
                <a:cubicBezTo>
                  <a:pt x="3972" y="1072"/>
                  <a:pt x="4061" y="949"/>
                  <a:pt x="4061" y="706"/>
                </a:cubicBezTo>
                <a:cubicBezTo>
                  <a:pt x="4061" y="238"/>
                  <a:pt x="4061" y="238"/>
                  <a:pt x="4061" y="238"/>
                </a:cubicBezTo>
                <a:cubicBezTo>
                  <a:pt x="3988" y="238"/>
                  <a:pt x="3988" y="238"/>
                  <a:pt x="3988" y="238"/>
                </a:cubicBezTo>
                <a:cubicBezTo>
                  <a:pt x="3988" y="699"/>
                  <a:pt x="3988" y="699"/>
                  <a:pt x="3988" y="699"/>
                </a:cubicBezTo>
                <a:cubicBezTo>
                  <a:pt x="3988" y="914"/>
                  <a:pt x="3935" y="1006"/>
                  <a:pt x="3773" y="1006"/>
                </a:cubicBezTo>
                <a:cubicBezTo>
                  <a:pt x="3609" y="1006"/>
                  <a:pt x="3558" y="915"/>
                  <a:pt x="3558" y="699"/>
                </a:cubicBezTo>
                <a:cubicBezTo>
                  <a:pt x="3558" y="238"/>
                  <a:pt x="3558" y="238"/>
                  <a:pt x="3558" y="238"/>
                </a:cubicBezTo>
                <a:cubicBezTo>
                  <a:pt x="3484" y="238"/>
                  <a:pt x="3484" y="238"/>
                  <a:pt x="3484" y="238"/>
                </a:cubicBezTo>
                <a:cubicBezTo>
                  <a:pt x="3484" y="706"/>
                  <a:pt x="3484" y="706"/>
                  <a:pt x="3484" y="706"/>
                </a:cubicBezTo>
                <a:cubicBezTo>
                  <a:pt x="3484" y="949"/>
                  <a:pt x="3572" y="1072"/>
                  <a:pt x="3773" y="1072"/>
                </a:cubicBezTo>
                <a:close/>
                <a:moveTo>
                  <a:pt x="4300" y="657"/>
                </a:moveTo>
                <a:cubicBezTo>
                  <a:pt x="4672" y="1059"/>
                  <a:pt x="4672" y="1059"/>
                  <a:pt x="4672" y="1059"/>
                </a:cubicBezTo>
                <a:cubicBezTo>
                  <a:pt x="4773" y="1059"/>
                  <a:pt x="4773" y="1059"/>
                  <a:pt x="4773" y="1059"/>
                </a:cubicBezTo>
                <a:cubicBezTo>
                  <a:pt x="4383" y="641"/>
                  <a:pt x="4383" y="641"/>
                  <a:pt x="4383" y="641"/>
                </a:cubicBezTo>
                <a:cubicBezTo>
                  <a:pt x="4772" y="238"/>
                  <a:pt x="4772" y="238"/>
                  <a:pt x="4772" y="238"/>
                </a:cubicBezTo>
                <a:cubicBezTo>
                  <a:pt x="4676" y="238"/>
                  <a:pt x="4676" y="238"/>
                  <a:pt x="4676" y="238"/>
                </a:cubicBezTo>
                <a:cubicBezTo>
                  <a:pt x="4300" y="628"/>
                  <a:pt x="4300" y="628"/>
                  <a:pt x="4300" y="628"/>
                </a:cubicBezTo>
                <a:cubicBezTo>
                  <a:pt x="4300" y="238"/>
                  <a:pt x="4300" y="238"/>
                  <a:pt x="4300" y="238"/>
                </a:cubicBezTo>
                <a:cubicBezTo>
                  <a:pt x="4226" y="238"/>
                  <a:pt x="4226" y="238"/>
                  <a:pt x="4226" y="238"/>
                </a:cubicBezTo>
                <a:cubicBezTo>
                  <a:pt x="4226" y="1059"/>
                  <a:pt x="4226" y="1059"/>
                  <a:pt x="4226" y="1059"/>
                </a:cubicBezTo>
                <a:cubicBezTo>
                  <a:pt x="4300" y="1059"/>
                  <a:pt x="4300" y="1059"/>
                  <a:pt x="4300" y="1059"/>
                </a:cubicBezTo>
                <a:lnTo>
                  <a:pt x="4300" y="657"/>
                </a:lnTo>
                <a:close/>
                <a:moveTo>
                  <a:pt x="4961" y="657"/>
                </a:moveTo>
                <a:cubicBezTo>
                  <a:pt x="5333" y="1059"/>
                  <a:pt x="5333" y="1059"/>
                  <a:pt x="5333" y="1059"/>
                </a:cubicBezTo>
                <a:cubicBezTo>
                  <a:pt x="5435" y="1059"/>
                  <a:pt x="5435" y="1059"/>
                  <a:pt x="5435" y="1059"/>
                </a:cubicBezTo>
                <a:cubicBezTo>
                  <a:pt x="5044" y="641"/>
                  <a:pt x="5044" y="641"/>
                  <a:pt x="5044" y="641"/>
                </a:cubicBezTo>
                <a:cubicBezTo>
                  <a:pt x="5434" y="238"/>
                  <a:pt x="5434" y="238"/>
                  <a:pt x="5434" y="238"/>
                </a:cubicBezTo>
                <a:cubicBezTo>
                  <a:pt x="5338" y="238"/>
                  <a:pt x="5338" y="238"/>
                  <a:pt x="5338" y="238"/>
                </a:cubicBezTo>
                <a:cubicBezTo>
                  <a:pt x="4961" y="628"/>
                  <a:pt x="4961" y="628"/>
                  <a:pt x="4961" y="628"/>
                </a:cubicBezTo>
                <a:cubicBezTo>
                  <a:pt x="4961" y="238"/>
                  <a:pt x="4961" y="238"/>
                  <a:pt x="4961" y="238"/>
                </a:cubicBezTo>
                <a:cubicBezTo>
                  <a:pt x="4887" y="238"/>
                  <a:pt x="4887" y="238"/>
                  <a:pt x="4887" y="238"/>
                </a:cubicBezTo>
                <a:cubicBezTo>
                  <a:pt x="4887" y="1059"/>
                  <a:pt x="4887" y="1059"/>
                  <a:pt x="4887" y="1059"/>
                </a:cubicBezTo>
                <a:cubicBezTo>
                  <a:pt x="4961" y="1059"/>
                  <a:pt x="4961" y="1059"/>
                  <a:pt x="4961" y="1059"/>
                </a:cubicBezTo>
                <a:lnTo>
                  <a:pt x="4961" y="657"/>
                </a:lnTo>
                <a:close/>
                <a:moveTo>
                  <a:pt x="5547" y="1058"/>
                </a:moveTo>
                <a:cubicBezTo>
                  <a:pt x="5621" y="1058"/>
                  <a:pt x="5621" y="1058"/>
                  <a:pt x="5621" y="1058"/>
                </a:cubicBezTo>
                <a:cubicBezTo>
                  <a:pt x="5621" y="238"/>
                  <a:pt x="5621" y="238"/>
                  <a:pt x="5621" y="238"/>
                </a:cubicBezTo>
                <a:cubicBezTo>
                  <a:pt x="5547" y="238"/>
                  <a:pt x="5547" y="238"/>
                  <a:pt x="5547" y="238"/>
                </a:cubicBezTo>
                <a:lnTo>
                  <a:pt x="5547" y="1058"/>
                </a:lnTo>
                <a:close/>
                <a:moveTo>
                  <a:pt x="6087" y="1073"/>
                </a:moveTo>
                <a:cubicBezTo>
                  <a:pt x="6180" y="1073"/>
                  <a:pt x="6266" y="1061"/>
                  <a:pt x="6314" y="1053"/>
                </a:cubicBezTo>
                <a:cubicBezTo>
                  <a:pt x="6314" y="636"/>
                  <a:pt x="6314" y="636"/>
                  <a:pt x="6314" y="636"/>
                </a:cubicBezTo>
                <a:cubicBezTo>
                  <a:pt x="6240" y="636"/>
                  <a:pt x="6240" y="636"/>
                  <a:pt x="6240" y="636"/>
                </a:cubicBezTo>
                <a:cubicBezTo>
                  <a:pt x="6240" y="1000"/>
                  <a:pt x="6240" y="1000"/>
                  <a:pt x="6240" y="1000"/>
                </a:cubicBezTo>
                <a:cubicBezTo>
                  <a:pt x="6197" y="1004"/>
                  <a:pt x="6143" y="1006"/>
                  <a:pt x="6096" y="1006"/>
                </a:cubicBezTo>
                <a:cubicBezTo>
                  <a:pt x="5933" y="1006"/>
                  <a:pt x="5837" y="935"/>
                  <a:pt x="5837" y="699"/>
                </a:cubicBezTo>
                <a:cubicBezTo>
                  <a:pt x="5837" y="598"/>
                  <a:pt x="5837" y="598"/>
                  <a:pt x="5837" y="598"/>
                </a:cubicBezTo>
                <a:cubicBezTo>
                  <a:pt x="5837" y="351"/>
                  <a:pt x="5940" y="291"/>
                  <a:pt x="6097" y="291"/>
                </a:cubicBezTo>
                <a:cubicBezTo>
                  <a:pt x="6151" y="291"/>
                  <a:pt x="6267" y="300"/>
                  <a:pt x="6314" y="305"/>
                </a:cubicBezTo>
                <a:cubicBezTo>
                  <a:pt x="6314" y="244"/>
                  <a:pt x="6314" y="244"/>
                  <a:pt x="6314" y="244"/>
                </a:cubicBezTo>
                <a:cubicBezTo>
                  <a:pt x="6291" y="240"/>
                  <a:pt x="6194" y="225"/>
                  <a:pt x="6087" y="225"/>
                </a:cubicBezTo>
                <a:cubicBezTo>
                  <a:pt x="5911" y="225"/>
                  <a:pt x="5763" y="305"/>
                  <a:pt x="5763" y="598"/>
                </a:cubicBezTo>
                <a:cubicBezTo>
                  <a:pt x="5763" y="699"/>
                  <a:pt x="5763" y="699"/>
                  <a:pt x="5763" y="699"/>
                </a:cubicBezTo>
                <a:cubicBezTo>
                  <a:pt x="5763" y="980"/>
                  <a:pt x="5899" y="1073"/>
                  <a:pt x="6087" y="1073"/>
                </a:cubicBezTo>
                <a:close/>
                <a:moveTo>
                  <a:pt x="731" y="1836"/>
                </a:moveTo>
                <a:cubicBezTo>
                  <a:pt x="731" y="1922"/>
                  <a:pt x="731" y="1922"/>
                  <a:pt x="731" y="1922"/>
                </a:cubicBezTo>
                <a:cubicBezTo>
                  <a:pt x="731" y="2182"/>
                  <a:pt x="618" y="2303"/>
                  <a:pt x="422" y="2303"/>
                </a:cubicBezTo>
                <a:cubicBezTo>
                  <a:pt x="226" y="2303"/>
                  <a:pt x="112" y="2182"/>
                  <a:pt x="112" y="1922"/>
                </a:cubicBezTo>
                <a:cubicBezTo>
                  <a:pt x="112" y="1836"/>
                  <a:pt x="112" y="1836"/>
                  <a:pt x="112" y="1836"/>
                </a:cubicBezTo>
                <a:cubicBezTo>
                  <a:pt x="112" y="1577"/>
                  <a:pt x="226" y="1455"/>
                  <a:pt x="422" y="1455"/>
                </a:cubicBezTo>
                <a:cubicBezTo>
                  <a:pt x="618" y="1455"/>
                  <a:pt x="731" y="1577"/>
                  <a:pt x="731" y="1836"/>
                </a:cubicBezTo>
                <a:close/>
                <a:moveTo>
                  <a:pt x="657" y="1836"/>
                </a:moveTo>
                <a:cubicBezTo>
                  <a:pt x="657" y="1599"/>
                  <a:pt x="559" y="1522"/>
                  <a:pt x="422" y="1522"/>
                </a:cubicBezTo>
                <a:cubicBezTo>
                  <a:pt x="284" y="1522"/>
                  <a:pt x="186" y="1599"/>
                  <a:pt x="186" y="1836"/>
                </a:cubicBezTo>
                <a:cubicBezTo>
                  <a:pt x="186" y="1922"/>
                  <a:pt x="186" y="1922"/>
                  <a:pt x="186" y="1922"/>
                </a:cubicBezTo>
                <a:cubicBezTo>
                  <a:pt x="186" y="2160"/>
                  <a:pt x="285" y="2237"/>
                  <a:pt x="422" y="2237"/>
                </a:cubicBezTo>
                <a:cubicBezTo>
                  <a:pt x="559" y="2237"/>
                  <a:pt x="657" y="2160"/>
                  <a:pt x="657" y="1922"/>
                </a:cubicBezTo>
                <a:lnTo>
                  <a:pt x="657" y="1836"/>
                </a:lnTo>
                <a:close/>
                <a:moveTo>
                  <a:pt x="1370" y="1929"/>
                </a:moveTo>
                <a:cubicBezTo>
                  <a:pt x="1370" y="2144"/>
                  <a:pt x="1317" y="2236"/>
                  <a:pt x="1154" y="2236"/>
                </a:cubicBezTo>
                <a:cubicBezTo>
                  <a:pt x="990" y="2236"/>
                  <a:pt x="939" y="2145"/>
                  <a:pt x="939" y="1929"/>
                </a:cubicBezTo>
                <a:cubicBezTo>
                  <a:pt x="939" y="1469"/>
                  <a:pt x="939" y="1469"/>
                  <a:pt x="939" y="1469"/>
                </a:cubicBezTo>
                <a:cubicBezTo>
                  <a:pt x="865" y="1469"/>
                  <a:pt x="865" y="1469"/>
                  <a:pt x="865" y="1469"/>
                </a:cubicBezTo>
                <a:cubicBezTo>
                  <a:pt x="865" y="1937"/>
                  <a:pt x="865" y="1937"/>
                  <a:pt x="865" y="1937"/>
                </a:cubicBezTo>
                <a:cubicBezTo>
                  <a:pt x="865" y="2180"/>
                  <a:pt x="954" y="2302"/>
                  <a:pt x="1154" y="2302"/>
                </a:cubicBezTo>
                <a:cubicBezTo>
                  <a:pt x="1353" y="2302"/>
                  <a:pt x="1443" y="2180"/>
                  <a:pt x="1443" y="1937"/>
                </a:cubicBezTo>
                <a:cubicBezTo>
                  <a:pt x="1443" y="1469"/>
                  <a:pt x="1443" y="1469"/>
                  <a:pt x="1443" y="1469"/>
                </a:cubicBezTo>
                <a:cubicBezTo>
                  <a:pt x="1370" y="1469"/>
                  <a:pt x="1370" y="1469"/>
                  <a:pt x="1370" y="1469"/>
                </a:cubicBezTo>
                <a:lnTo>
                  <a:pt x="1370" y="1929"/>
                </a:lnTo>
                <a:close/>
                <a:moveTo>
                  <a:pt x="2177" y="1830"/>
                </a:moveTo>
                <a:cubicBezTo>
                  <a:pt x="2177" y="1927"/>
                  <a:pt x="2177" y="1927"/>
                  <a:pt x="2177" y="1927"/>
                </a:cubicBezTo>
                <a:cubicBezTo>
                  <a:pt x="2177" y="2164"/>
                  <a:pt x="2077" y="2293"/>
                  <a:pt x="1825" y="2293"/>
                </a:cubicBezTo>
                <a:cubicBezTo>
                  <a:pt x="1732" y="2293"/>
                  <a:pt x="1685" y="2291"/>
                  <a:pt x="1604" y="2289"/>
                </a:cubicBezTo>
                <a:cubicBezTo>
                  <a:pt x="1604" y="1469"/>
                  <a:pt x="1604" y="1469"/>
                  <a:pt x="1604" y="1469"/>
                </a:cubicBezTo>
                <a:cubicBezTo>
                  <a:pt x="1693" y="1466"/>
                  <a:pt x="1724" y="1465"/>
                  <a:pt x="1825" y="1465"/>
                </a:cubicBezTo>
                <a:cubicBezTo>
                  <a:pt x="2071" y="1465"/>
                  <a:pt x="2177" y="1592"/>
                  <a:pt x="2177" y="1830"/>
                </a:cubicBezTo>
                <a:close/>
                <a:moveTo>
                  <a:pt x="2103" y="1830"/>
                </a:moveTo>
                <a:cubicBezTo>
                  <a:pt x="2103" y="1608"/>
                  <a:pt x="2006" y="1532"/>
                  <a:pt x="1820" y="1532"/>
                </a:cubicBezTo>
                <a:cubicBezTo>
                  <a:pt x="1764" y="1532"/>
                  <a:pt x="1721" y="1533"/>
                  <a:pt x="1678" y="1534"/>
                </a:cubicBezTo>
                <a:cubicBezTo>
                  <a:pt x="1678" y="2224"/>
                  <a:pt x="1678" y="2224"/>
                  <a:pt x="1678" y="2224"/>
                </a:cubicBezTo>
                <a:cubicBezTo>
                  <a:pt x="1720" y="2226"/>
                  <a:pt x="1768" y="2228"/>
                  <a:pt x="1820" y="2228"/>
                </a:cubicBezTo>
                <a:cubicBezTo>
                  <a:pt x="2006" y="2228"/>
                  <a:pt x="2103" y="2149"/>
                  <a:pt x="2103" y="1927"/>
                </a:cubicBezTo>
                <a:lnTo>
                  <a:pt x="2103" y="1830"/>
                </a:lnTo>
                <a:close/>
                <a:moveTo>
                  <a:pt x="3190" y="2100"/>
                </a:moveTo>
                <a:cubicBezTo>
                  <a:pt x="3181" y="2146"/>
                  <a:pt x="3174" y="2185"/>
                  <a:pt x="3168" y="2230"/>
                </a:cubicBezTo>
                <a:cubicBezTo>
                  <a:pt x="3163" y="2230"/>
                  <a:pt x="3163" y="2230"/>
                  <a:pt x="3163" y="2230"/>
                </a:cubicBezTo>
                <a:cubicBezTo>
                  <a:pt x="3154" y="2187"/>
                  <a:pt x="3144" y="2145"/>
                  <a:pt x="3134" y="2103"/>
                </a:cubicBezTo>
                <a:cubicBezTo>
                  <a:pt x="3007" y="1592"/>
                  <a:pt x="3007" y="1592"/>
                  <a:pt x="3007" y="1592"/>
                </a:cubicBezTo>
                <a:cubicBezTo>
                  <a:pt x="2890" y="1592"/>
                  <a:pt x="2890" y="1592"/>
                  <a:pt x="2890" y="1592"/>
                </a:cubicBezTo>
                <a:cubicBezTo>
                  <a:pt x="2765" y="2100"/>
                  <a:pt x="2765" y="2100"/>
                  <a:pt x="2765" y="2100"/>
                </a:cubicBezTo>
                <a:cubicBezTo>
                  <a:pt x="2755" y="2143"/>
                  <a:pt x="2745" y="2187"/>
                  <a:pt x="2735" y="2230"/>
                </a:cubicBezTo>
                <a:cubicBezTo>
                  <a:pt x="2731" y="2230"/>
                  <a:pt x="2731" y="2230"/>
                  <a:pt x="2731" y="2230"/>
                </a:cubicBezTo>
                <a:cubicBezTo>
                  <a:pt x="2724" y="2187"/>
                  <a:pt x="2716" y="2142"/>
                  <a:pt x="2708" y="2100"/>
                </a:cubicBezTo>
                <a:cubicBezTo>
                  <a:pt x="2588" y="1469"/>
                  <a:pt x="2588" y="1469"/>
                  <a:pt x="2588" y="1469"/>
                </a:cubicBezTo>
                <a:cubicBezTo>
                  <a:pt x="2510" y="1469"/>
                  <a:pt x="2510" y="1469"/>
                  <a:pt x="2510" y="1469"/>
                </a:cubicBezTo>
                <a:cubicBezTo>
                  <a:pt x="2671" y="2289"/>
                  <a:pt x="2671" y="2289"/>
                  <a:pt x="2671" y="2289"/>
                </a:cubicBezTo>
                <a:cubicBezTo>
                  <a:pt x="2790" y="2289"/>
                  <a:pt x="2790" y="2289"/>
                  <a:pt x="2790" y="2289"/>
                </a:cubicBezTo>
                <a:cubicBezTo>
                  <a:pt x="2925" y="1746"/>
                  <a:pt x="2925" y="1746"/>
                  <a:pt x="2925" y="1746"/>
                </a:cubicBezTo>
                <a:cubicBezTo>
                  <a:pt x="2932" y="1715"/>
                  <a:pt x="2939" y="1686"/>
                  <a:pt x="2947" y="1655"/>
                </a:cubicBezTo>
                <a:cubicBezTo>
                  <a:pt x="2950" y="1655"/>
                  <a:pt x="2950" y="1655"/>
                  <a:pt x="2950" y="1655"/>
                </a:cubicBezTo>
                <a:cubicBezTo>
                  <a:pt x="2957" y="1686"/>
                  <a:pt x="2964" y="1715"/>
                  <a:pt x="2971" y="1746"/>
                </a:cubicBezTo>
                <a:cubicBezTo>
                  <a:pt x="3107" y="2289"/>
                  <a:pt x="3107" y="2289"/>
                  <a:pt x="3107" y="2289"/>
                </a:cubicBezTo>
                <a:cubicBezTo>
                  <a:pt x="3225" y="2289"/>
                  <a:pt x="3225" y="2289"/>
                  <a:pt x="3225" y="2289"/>
                </a:cubicBezTo>
                <a:cubicBezTo>
                  <a:pt x="3386" y="1469"/>
                  <a:pt x="3386" y="1469"/>
                  <a:pt x="3386" y="1469"/>
                </a:cubicBezTo>
                <a:cubicBezTo>
                  <a:pt x="3310" y="1469"/>
                  <a:pt x="3310" y="1469"/>
                  <a:pt x="3310" y="1469"/>
                </a:cubicBezTo>
                <a:lnTo>
                  <a:pt x="3190" y="2100"/>
                </a:lnTo>
                <a:close/>
                <a:moveTo>
                  <a:pt x="4090" y="1836"/>
                </a:moveTo>
                <a:cubicBezTo>
                  <a:pt x="4090" y="1922"/>
                  <a:pt x="4090" y="1922"/>
                  <a:pt x="4090" y="1922"/>
                </a:cubicBezTo>
                <a:cubicBezTo>
                  <a:pt x="4090" y="2182"/>
                  <a:pt x="3976" y="2303"/>
                  <a:pt x="3781" y="2303"/>
                </a:cubicBezTo>
                <a:cubicBezTo>
                  <a:pt x="3584" y="2303"/>
                  <a:pt x="3471" y="2182"/>
                  <a:pt x="3471" y="1922"/>
                </a:cubicBezTo>
                <a:cubicBezTo>
                  <a:pt x="3471" y="1836"/>
                  <a:pt x="3471" y="1836"/>
                  <a:pt x="3471" y="1836"/>
                </a:cubicBezTo>
                <a:cubicBezTo>
                  <a:pt x="3471" y="1577"/>
                  <a:pt x="3584" y="1455"/>
                  <a:pt x="3781" y="1455"/>
                </a:cubicBezTo>
                <a:cubicBezTo>
                  <a:pt x="3976" y="1455"/>
                  <a:pt x="4090" y="1577"/>
                  <a:pt x="4090" y="1836"/>
                </a:cubicBezTo>
                <a:close/>
                <a:moveTo>
                  <a:pt x="4016" y="1836"/>
                </a:moveTo>
                <a:cubicBezTo>
                  <a:pt x="4016" y="1599"/>
                  <a:pt x="3918" y="1522"/>
                  <a:pt x="3781" y="1522"/>
                </a:cubicBezTo>
                <a:cubicBezTo>
                  <a:pt x="3643" y="1522"/>
                  <a:pt x="3545" y="1599"/>
                  <a:pt x="3545" y="1836"/>
                </a:cubicBezTo>
                <a:cubicBezTo>
                  <a:pt x="3545" y="1922"/>
                  <a:pt x="3545" y="1922"/>
                  <a:pt x="3545" y="1922"/>
                </a:cubicBezTo>
                <a:cubicBezTo>
                  <a:pt x="3545" y="2160"/>
                  <a:pt x="3644" y="2237"/>
                  <a:pt x="3781" y="2237"/>
                </a:cubicBezTo>
                <a:cubicBezTo>
                  <a:pt x="3918" y="2237"/>
                  <a:pt x="4016" y="2160"/>
                  <a:pt x="4016" y="1922"/>
                </a:cubicBezTo>
                <a:lnTo>
                  <a:pt x="4016" y="1836"/>
                </a:lnTo>
                <a:close/>
                <a:moveTo>
                  <a:pt x="4582" y="1939"/>
                </a:moveTo>
                <a:cubicBezTo>
                  <a:pt x="4795" y="2289"/>
                  <a:pt x="4795" y="2289"/>
                  <a:pt x="4795" y="2289"/>
                </a:cubicBezTo>
                <a:cubicBezTo>
                  <a:pt x="4707" y="2289"/>
                  <a:pt x="4707" y="2289"/>
                  <a:pt x="4707" y="2289"/>
                </a:cubicBezTo>
                <a:cubicBezTo>
                  <a:pt x="4503" y="1954"/>
                  <a:pt x="4503" y="1954"/>
                  <a:pt x="4503" y="1954"/>
                </a:cubicBezTo>
                <a:cubicBezTo>
                  <a:pt x="4479" y="1955"/>
                  <a:pt x="4448" y="1955"/>
                  <a:pt x="4426" y="1955"/>
                </a:cubicBezTo>
                <a:cubicBezTo>
                  <a:pt x="4385" y="1955"/>
                  <a:pt x="4339" y="1955"/>
                  <a:pt x="4306" y="1954"/>
                </a:cubicBezTo>
                <a:cubicBezTo>
                  <a:pt x="4306" y="2289"/>
                  <a:pt x="4306" y="2289"/>
                  <a:pt x="4306" y="2289"/>
                </a:cubicBezTo>
                <a:cubicBezTo>
                  <a:pt x="4232" y="2289"/>
                  <a:pt x="4232" y="2289"/>
                  <a:pt x="4232" y="2289"/>
                </a:cubicBezTo>
                <a:cubicBezTo>
                  <a:pt x="4232" y="1469"/>
                  <a:pt x="4232" y="1469"/>
                  <a:pt x="4232" y="1469"/>
                </a:cubicBezTo>
                <a:cubicBezTo>
                  <a:pt x="4310" y="1465"/>
                  <a:pt x="4355" y="1464"/>
                  <a:pt x="4424" y="1464"/>
                </a:cubicBezTo>
                <a:cubicBezTo>
                  <a:pt x="4617" y="1464"/>
                  <a:pt x="4747" y="1515"/>
                  <a:pt x="4747" y="1701"/>
                </a:cubicBezTo>
                <a:cubicBezTo>
                  <a:pt x="4747" y="1710"/>
                  <a:pt x="4747" y="1710"/>
                  <a:pt x="4747" y="1710"/>
                </a:cubicBezTo>
                <a:cubicBezTo>
                  <a:pt x="4747" y="1843"/>
                  <a:pt x="4689" y="1909"/>
                  <a:pt x="4582" y="1939"/>
                </a:cubicBezTo>
                <a:close/>
                <a:moveTo>
                  <a:pt x="4672" y="1710"/>
                </a:moveTo>
                <a:cubicBezTo>
                  <a:pt x="4672" y="1701"/>
                  <a:pt x="4672" y="1701"/>
                  <a:pt x="4672" y="1701"/>
                </a:cubicBezTo>
                <a:cubicBezTo>
                  <a:pt x="4672" y="1567"/>
                  <a:pt x="4590" y="1530"/>
                  <a:pt x="4424" y="1530"/>
                </a:cubicBezTo>
                <a:cubicBezTo>
                  <a:pt x="4387" y="1530"/>
                  <a:pt x="4343" y="1533"/>
                  <a:pt x="4306" y="1534"/>
                </a:cubicBezTo>
                <a:cubicBezTo>
                  <a:pt x="4306" y="1889"/>
                  <a:pt x="4306" y="1889"/>
                  <a:pt x="4306" y="1889"/>
                </a:cubicBezTo>
                <a:cubicBezTo>
                  <a:pt x="4342" y="1890"/>
                  <a:pt x="4385" y="1890"/>
                  <a:pt x="4426" y="1890"/>
                </a:cubicBezTo>
                <a:cubicBezTo>
                  <a:pt x="4595" y="1890"/>
                  <a:pt x="4672" y="1845"/>
                  <a:pt x="4672" y="1710"/>
                </a:cubicBezTo>
                <a:close/>
                <a:moveTo>
                  <a:pt x="5485" y="1830"/>
                </a:moveTo>
                <a:cubicBezTo>
                  <a:pt x="5485" y="1927"/>
                  <a:pt x="5485" y="1927"/>
                  <a:pt x="5485" y="1927"/>
                </a:cubicBezTo>
                <a:cubicBezTo>
                  <a:pt x="5485" y="2164"/>
                  <a:pt x="5385" y="2293"/>
                  <a:pt x="5133" y="2293"/>
                </a:cubicBezTo>
                <a:cubicBezTo>
                  <a:pt x="5040" y="2293"/>
                  <a:pt x="4993" y="2291"/>
                  <a:pt x="4912" y="2289"/>
                </a:cubicBezTo>
                <a:cubicBezTo>
                  <a:pt x="4912" y="1469"/>
                  <a:pt x="4912" y="1469"/>
                  <a:pt x="4912" y="1469"/>
                </a:cubicBezTo>
                <a:cubicBezTo>
                  <a:pt x="5001" y="1466"/>
                  <a:pt x="5032" y="1465"/>
                  <a:pt x="5133" y="1465"/>
                </a:cubicBezTo>
                <a:cubicBezTo>
                  <a:pt x="5379" y="1465"/>
                  <a:pt x="5485" y="1592"/>
                  <a:pt x="5485" y="1830"/>
                </a:cubicBezTo>
                <a:close/>
                <a:moveTo>
                  <a:pt x="5411" y="1830"/>
                </a:moveTo>
                <a:cubicBezTo>
                  <a:pt x="5411" y="1608"/>
                  <a:pt x="5314" y="1532"/>
                  <a:pt x="5128" y="1532"/>
                </a:cubicBezTo>
                <a:cubicBezTo>
                  <a:pt x="5072" y="1532"/>
                  <a:pt x="5029" y="1533"/>
                  <a:pt x="4986" y="1534"/>
                </a:cubicBezTo>
                <a:cubicBezTo>
                  <a:pt x="4986" y="2224"/>
                  <a:pt x="4986" y="2224"/>
                  <a:pt x="4986" y="2224"/>
                </a:cubicBezTo>
                <a:cubicBezTo>
                  <a:pt x="5028" y="2226"/>
                  <a:pt x="5076" y="2228"/>
                  <a:pt x="5128" y="2228"/>
                </a:cubicBezTo>
                <a:cubicBezTo>
                  <a:pt x="5314" y="2228"/>
                  <a:pt x="5411" y="2149"/>
                  <a:pt x="5411" y="1927"/>
                </a:cubicBezTo>
                <a:lnTo>
                  <a:pt x="5411" y="1830"/>
                </a:lnTo>
                <a:close/>
                <a:moveTo>
                  <a:pt x="5627" y="2289"/>
                </a:moveTo>
                <a:cubicBezTo>
                  <a:pt x="6099" y="2289"/>
                  <a:pt x="6099" y="2289"/>
                  <a:pt x="6099" y="2289"/>
                </a:cubicBezTo>
                <a:cubicBezTo>
                  <a:pt x="6099" y="2224"/>
                  <a:pt x="6099" y="2224"/>
                  <a:pt x="6099" y="2224"/>
                </a:cubicBezTo>
                <a:cubicBezTo>
                  <a:pt x="5701" y="2224"/>
                  <a:pt x="5701" y="2224"/>
                  <a:pt x="5701" y="2224"/>
                </a:cubicBezTo>
                <a:cubicBezTo>
                  <a:pt x="5701" y="1895"/>
                  <a:pt x="5701" y="1895"/>
                  <a:pt x="5701" y="1895"/>
                </a:cubicBezTo>
                <a:cubicBezTo>
                  <a:pt x="6073" y="1895"/>
                  <a:pt x="6073" y="1895"/>
                  <a:pt x="6073" y="1895"/>
                </a:cubicBezTo>
                <a:cubicBezTo>
                  <a:pt x="6073" y="1827"/>
                  <a:pt x="6073" y="1827"/>
                  <a:pt x="6073" y="1827"/>
                </a:cubicBezTo>
                <a:cubicBezTo>
                  <a:pt x="5701" y="1827"/>
                  <a:pt x="5701" y="1827"/>
                  <a:pt x="5701" y="1827"/>
                </a:cubicBezTo>
                <a:cubicBezTo>
                  <a:pt x="5701" y="1535"/>
                  <a:pt x="5701" y="1535"/>
                  <a:pt x="5701" y="1535"/>
                </a:cubicBezTo>
                <a:cubicBezTo>
                  <a:pt x="6099" y="1535"/>
                  <a:pt x="6099" y="1535"/>
                  <a:pt x="6099" y="1535"/>
                </a:cubicBezTo>
                <a:cubicBezTo>
                  <a:pt x="6099" y="1469"/>
                  <a:pt x="6099" y="1469"/>
                  <a:pt x="6099" y="1469"/>
                </a:cubicBezTo>
                <a:cubicBezTo>
                  <a:pt x="5627" y="1469"/>
                  <a:pt x="5627" y="1469"/>
                  <a:pt x="5627" y="1469"/>
                </a:cubicBezTo>
                <a:lnTo>
                  <a:pt x="5627" y="2289"/>
                </a:lnTo>
                <a:close/>
                <a:moveTo>
                  <a:pt x="6737" y="1469"/>
                </a:moveTo>
                <a:cubicBezTo>
                  <a:pt x="6737" y="2068"/>
                  <a:pt x="6737" y="2068"/>
                  <a:pt x="6737" y="2068"/>
                </a:cubicBezTo>
                <a:cubicBezTo>
                  <a:pt x="6737" y="2110"/>
                  <a:pt x="6738" y="2160"/>
                  <a:pt x="6741" y="2212"/>
                </a:cubicBezTo>
                <a:cubicBezTo>
                  <a:pt x="6739" y="2212"/>
                  <a:pt x="6739" y="2212"/>
                  <a:pt x="6739" y="2212"/>
                </a:cubicBezTo>
                <a:cubicBezTo>
                  <a:pt x="6722" y="2175"/>
                  <a:pt x="6701" y="2132"/>
                  <a:pt x="6683" y="2099"/>
                </a:cubicBezTo>
                <a:cubicBezTo>
                  <a:pt x="6336" y="1469"/>
                  <a:pt x="6336" y="1469"/>
                  <a:pt x="6336" y="1469"/>
                </a:cubicBezTo>
                <a:cubicBezTo>
                  <a:pt x="6232" y="1469"/>
                  <a:pt x="6232" y="1469"/>
                  <a:pt x="6232" y="1469"/>
                </a:cubicBezTo>
                <a:cubicBezTo>
                  <a:pt x="6232" y="2289"/>
                  <a:pt x="6232" y="2289"/>
                  <a:pt x="6232" y="2289"/>
                </a:cubicBezTo>
                <a:cubicBezTo>
                  <a:pt x="6301" y="2289"/>
                  <a:pt x="6301" y="2289"/>
                  <a:pt x="6301" y="2289"/>
                </a:cubicBezTo>
                <a:cubicBezTo>
                  <a:pt x="6301" y="1679"/>
                  <a:pt x="6301" y="1679"/>
                  <a:pt x="6301" y="1679"/>
                </a:cubicBezTo>
                <a:cubicBezTo>
                  <a:pt x="6301" y="1632"/>
                  <a:pt x="6300" y="1583"/>
                  <a:pt x="6298" y="1538"/>
                </a:cubicBezTo>
                <a:cubicBezTo>
                  <a:pt x="6299" y="1538"/>
                  <a:pt x="6299" y="1538"/>
                  <a:pt x="6299" y="1538"/>
                </a:cubicBezTo>
                <a:cubicBezTo>
                  <a:pt x="6318" y="1578"/>
                  <a:pt x="6339" y="1618"/>
                  <a:pt x="6357" y="1653"/>
                </a:cubicBezTo>
                <a:cubicBezTo>
                  <a:pt x="6703" y="2290"/>
                  <a:pt x="6703" y="2290"/>
                  <a:pt x="6703" y="2290"/>
                </a:cubicBezTo>
                <a:cubicBezTo>
                  <a:pt x="6808" y="2290"/>
                  <a:pt x="6808" y="2290"/>
                  <a:pt x="6808" y="2290"/>
                </a:cubicBezTo>
                <a:cubicBezTo>
                  <a:pt x="6808" y="1469"/>
                  <a:pt x="6808" y="1469"/>
                  <a:pt x="6808" y="1469"/>
                </a:cubicBezTo>
                <a:lnTo>
                  <a:pt x="6737" y="1469"/>
                </a:lnTo>
                <a:close/>
                <a:moveTo>
                  <a:pt x="526" y="596"/>
                </a:moveTo>
                <a:cubicBezTo>
                  <a:pt x="0" y="596"/>
                  <a:pt x="0" y="596"/>
                  <a:pt x="0" y="596"/>
                </a:cubicBezTo>
                <a:cubicBezTo>
                  <a:pt x="4" y="563"/>
                  <a:pt x="4" y="563"/>
                  <a:pt x="4" y="563"/>
                </a:cubicBezTo>
                <a:cubicBezTo>
                  <a:pt x="19" y="449"/>
                  <a:pt x="64" y="341"/>
                  <a:pt x="134" y="251"/>
                </a:cubicBezTo>
                <a:cubicBezTo>
                  <a:pt x="154" y="224"/>
                  <a:pt x="154" y="224"/>
                  <a:pt x="154" y="224"/>
                </a:cubicBezTo>
                <a:lnTo>
                  <a:pt x="526" y="596"/>
                </a:lnTo>
                <a:close/>
                <a:moveTo>
                  <a:pt x="68" y="537"/>
                </a:moveTo>
                <a:cubicBezTo>
                  <a:pt x="384" y="537"/>
                  <a:pt x="384" y="537"/>
                  <a:pt x="384" y="537"/>
                </a:cubicBezTo>
                <a:cubicBezTo>
                  <a:pt x="160" y="314"/>
                  <a:pt x="160" y="314"/>
                  <a:pt x="160" y="314"/>
                </a:cubicBezTo>
                <a:cubicBezTo>
                  <a:pt x="114" y="381"/>
                  <a:pt x="83" y="457"/>
                  <a:pt x="68" y="537"/>
                </a:cubicBezTo>
                <a:close/>
                <a:moveTo>
                  <a:pt x="134" y="1041"/>
                </a:moveTo>
                <a:cubicBezTo>
                  <a:pt x="64" y="950"/>
                  <a:pt x="19" y="842"/>
                  <a:pt x="4" y="729"/>
                </a:cubicBezTo>
                <a:cubicBezTo>
                  <a:pt x="0" y="695"/>
                  <a:pt x="0" y="695"/>
                  <a:pt x="0" y="695"/>
                </a:cubicBezTo>
                <a:cubicBezTo>
                  <a:pt x="526" y="695"/>
                  <a:pt x="526" y="695"/>
                  <a:pt x="526" y="695"/>
                </a:cubicBezTo>
                <a:cubicBezTo>
                  <a:pt x="154" y="1068"/>
                  <a:pt x="154" y="1068"/>
                  <a:pt x="154" y="1068"/>
                </a:cubicBezTo>
                <a:lnTo>
                  <a:pt x="134" y="1041"/>
                </a:lnTo>
                <a:close/>
                <a:moveTo>
                  <a:pt x="68" y="754"/>
                </a:moveTo>
                <a:cubicBezTo>
                  <a:pt x="83" y="834"/>
                  <a:pt x="114" y="911"/>
                  <a:pt x="160" y="978"/>
                </a:cubicBezTo>
                <a:cubicBezTo>
                  <a:pt x="384" y="754"/>
                  <a:pt x="384" y="754"/>
                  <a:pt x="384" y="754"/>
                </a:cubicBezTo>
                <a:lnTo>
                  <a:pt x="68" y="754"/>
                </a:lnTo>
                <a:close/>
                <a:moveTo>
                  <a:pt x="766" y="596"/>
                </a:moveTo>
                <a:cubicBezTo>
                  <a:pt x="1138" y="224"/>
                  <a:pt x="1138" y="224"/>
                  <a:pt x="1138" y="224"/>
                </a:cubicBezTo>
                <a:cubicBezTo>
                  <a:pt x="1158" y="251"/>
                  <a:pt x="1158" y="251"/>
                  <a:pt x="1158" y="251"/>
                </a:cubicBezTo>
                <a:cubicBezTo>
                  <a:pt x="1229" y="341"/>
                  <a:pt x="1273" y="449"/>
                  <a:pt x="1288" y="563"/>
                </a:cubicBezTo>
                <a:cubicBezTo>
                  <a:pt x="1292" y="596"/>
                  <a:pt x="1292" y="596"/>
                  <a:pt x="1292" y="596"/>
                </a:cubicBezTo>
                <a:lnTo>
                  <a:pt x="766" y="596"/>
                </a:lnTo>
                <a:close/>
                <a:moveTo>
                  <a:pt x="1132" y="314"/>
                </a:moveTo>
                <a:cubicBezTo>
                  <a:pt x="908" y="537"/>
                  <a:pt x="908" y="537"/>
                  <a:pt x="908" y="537"/>
                </a:cubicBezTo>
                <a:cubicBezTo>
                  <a:pt x="1224" y="537"/>
                  <a:pt x="1224" y="537"/>
                  <a:pt x="1224" y="537"/>
                </a:cubicBezTo>
                <a:cubicBezTo>
                  <a:pt x="1209" y="457"/>
                  <a:pt x="1178" y="381"/>
                  <a:pt x="1132" y="314"/>
                </a:cubicBezTo>
                <a:close/>
                <a:moveTo>
                  <a:pt x="596" y="526"/>
                </a:moveTo>
                <a:cubicBezTo>
                  <a:pt x="224" y="154"/>
                  <a:pt x="224" y="154"/>
                  <a:pt x="224" y="154"/>
                </a:cubicBezTo>
                <a:cubicBezTo>
                  <a:pt x="251" y="134"/>
                  <a:pt x="251" y="134"/>
                  <a:pt x="251" y="134"/>
                </a:cubicBezTo>
                <a:cubicBezTo>
                  <a:pt x="342" y="63"/>
                  <a:pt x="450" y="19"/>
                  <a:pt x="563" y="4"/>
                </a:cubicBezTo>
                <a:cubicBezTo>
                  <a:pt x="596" y="0"/>
                  <a:pt x="596" y="0"/>
                  <a:pt x="596" y="0"/>
                </a:cubicBezTo>
                <a:lnTo>
                  <a:pt x="596" y="526"/>
                </a:lnTo>
                <a:close/>
                <a:moveTo>
                  <a:pt x="538" y="68"/>
                </a:moveTo>
                <a:cubicBezTo>
                  <a:pt x="458" y="83"/>
                  <a:pt x="381" y="114"/>
                  <a:pt x="314" y="160"/>
                </a:cubicBezTo>
                <a:cubicBezTo>
                  <a:pt x="538" y="384"/>
                  <a:pt x="538" y="384"/>
                  <a:pt x="538" y="384"/>
                </a:cubicBezTo>
                <a:lnTo>
                  <a:pt x="538" y="68"/>
                </a:lnTo>
                <a:close/>
                <a:moveTo>
                  <a:pt x="1068" y="154"/>
                </a:moveTo>
                <a:cubicBezTo>
                  <a:pt x="696" y="526"/>
                  <a:pt x="696" y="526"/>
                  <a:pt x="696" y="526"/>
                </a:cubicBezTo>
                <a:cubicBezTo>
                  <a:pt x="696" y="0"/>
                  <a:pt x="696" y="0"/>
                  <a:pt x="696" y="0"/>
                </a:cubicBezTo>
                <a:cubicBezTo>
                  <a:pt x="729" y="4"/>
                  <a:pt x="729" y="4"/>
                  <a:pt x="729" y="4"/>
                </a:cubicBezTo>
                <a:cubicBezTo>
                  <a:pt x="842" y="19"/>
                  <a:pt x="951" y="63"/>
                  <a:pt x="1041" y="134"/>
                </a:cubicBezTo>
                <a:lnTo>
                  <a:pt x="1068" y="154"/>
                </a:lnTo>
                <a:close/>
                <a:moveTo>
                  <a:pt x="978" y="160"/>
                </a:moveTo>
                <a:cubicBezTo>
                  <a:pt x="911" y="114"/>
                  <a:pt x="835" y="83"/>
                  <a:pt x="754" y="68"/>
                </a:cubicBezTo>
                <a:cubicBezTo>
                  <a:pt x="754" y="384"/>
                  <a:pt x="754" y="384"/>
                  <a:pt x="754" y="384"/>
                </a:cubicBezTo>
                <a:lnTo>
                  <a:pt x="978" y="160"/>
                </a:lnTo>
                <a:close/>
                <a:moveTo>
                  <a:pt x="224" y="1138"/>
                </a:moveTo>
                <a:cubicBezTo>
                  <a:pt x="596" y="766"/>
                  <a:pt x="596" y="766"/>
                  <a:pt x="596" y="766"/>
                </a:cubicBezTo>
                <a:cubicBezTo>
                  <a:pt x="596" y="1292"/>
                  <a:pt x="596" y="1292"/>
                  <a:pt x="596" y="1292"/>
                </a:cubicBezTo>
                <a:cubicBezTo>
                  <a:pt x="563" y="1288"/>
                  <a:pt x="563" y="1288"/>
                  <a:pt x="563" y="1288"/>
                </a:cubicBezTo>
                <a:cubicBezTo>
                  <a:pt x="450" y="1273"/>
                  <a:pt x="342" y="1228"/>
                  <a:pt x="251" y="1158"/>
                </a:cubicBezTo>
                <a:lnTo>
                  <a:pt x="224" y="1138"/>
                </a:lnTo>
                <a:close/>
                <a:moveTo>
                  <a:pt x="314" y="1131"/>
                </a:moveTo>
                <a:cubicBezTo>
                  <a:pt x="381" y="1178"/>
                  <a:pt x="457" y="1209"/>
                  <a:pt x="538" y="1224"/>
                </a:cubicBezTo>
                <a:cubicBezTo>
                  <a:pt x="538" y="908"/>
                  <a:pt x="538" y="908"/>
                  <a:pt x="538" y="908"/>
                </a:cubicBezTo>
                <a:lnTo>
                  <a:pt x="314" y="1131"/>
                </a:lnTo>
                <a:close/>
                <a:moveTo>
                  <a:pt x="766" y="695"/>
                </a:moveTo>
                <a:cubicBezTo>
                  <a:pt x="1292" y="695"/>
                  <a:pt x="1292" y="695"/>
                  <a:pt x="1292" y="695"/>
                </a:cubicBezTo>
                <a:cubicBezTo>
                  <a:pt x="1288" y="729"/>
                  <a:pt x="1288" y="729"/>
                  <a:pt x="1288" y="729"/>
                </a:cubicBezTo>
                <a:cubicBezTo>
                  <a:pt x="1273" y="842"/>
                  <a:pt x="1229" y="950"/>
                  <a:pt x="1158" y="1041"/>
                </a:cubicBezTo>
                <a:cubicBezTo>
                  <a:pt x="1138" y="1068"/>
                  <a:pt x="1138" y="1068"/>
                  <a:pt x="1138" y="1068"/>
                </a:cubicBezTo>
                <a:lnTo>
                  <a:pt x="766" y="695"/>
                </a:lnTo>
                <a:close/>
                <a:moveTo>
                  <a:pt x="1224" y="754"/>
                </a:moveTo>
                <a:cubicBezTo>
                  <a:pt x="908" y="754"/>
                  <a:pt x="908" y="754"/>
                  <a:pt x="908" y="754"/>
                </a:cubicBezTo>
                <a:cubicBezTo>
                  <a:pt x="1132" y="978"/>
                  <a:pt x="1132" y="978"/>
                  <a:pt x="1132" y="978"/>
                </a:cubicBezTo>
                <a:cubicBezTo>
                  <a:pt x="1178" y="911"/>
                  <a:pt x="1209" y="834"/>
                  <a:pt x="1224" y="754"/>
                </a:cubicBezTo>
                <a:close/>
                <a:moveTo>
                  <a:pt x="729" y="1288"/>
                </a:moveTo>
                <a:cubicBezTo>
                  <a:pt x="696" y="1292"/>
                  <a:pt x="696" y="1292"/>
                  <a:pt x="696" y="1292"/>
                </a:cubicBezTo>
                <a:cubicBezTo>
                  <a:pt x="696" y="766"/>
                  <a:pt x="696" y="766"/>
                  <a:pt x="696" y="766"/>
                </a:cubicBezTo>
                <a:cubicBezTo>
                  <a:pt x="1068" y="1138"/>
                  <a:pt x="1068" y="1138"/>
                  <a:pt x="1068" y="1138"/>
                </a:cubicBezTo>
                <a:cubicBezTo>
                  <a:pt x="1041" y="1158"/>
                  <a:pt x="1041" y="1158"/>
                  <a:pt x="1041" y="1158"/>
                </a:cubicBezTo>
                <a:cubicBezTo>
                  <a:pt x="951" y="1228"/>
                  <a:pt x="842" y="1273"/>
                  <a:pt x="729" y="1288"/>
                </a:cubicBezTo>
                <a:close/>
                <a:moveTo>
                  <a:pt x="754" y="1224"/>
                </a:moveTo>
                <a:cubicBezTo>
                  <a:pt x="835" y="1209"/>
                  <a:pt x="911" y="1177"/>
                  <a:pt x="978" y="1131"/>
                </a:cubicBezTo>
                <a:cubicBezTo>
                  <a:pt x="754" y="908"/>
                  <a:pt x="754" y="908"/>
                  <a:pt x="754" y="908"/>
                </a:cubicBezTo>
                <a:lnTo>
                  <a:pt x="754" y="1224"/>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1" name="Freeform 8">
            <a:extLst>
              <a:ext uri="{FF2B5EF4-FFF2-40B4-BE49-F238E27FC236}">
                <a16:creationId xmlns:a16="http://schemas.microsoft.com/office/drawing/2014/main" id="{40B29A41-A4DC-4D11-AB07-F779890F375C}"/>
              </a:ext>
            </a:extLst>
          </p:cNvPr>
          <p:cNvSpPr>
            <a:spLocks noSelect="1"/>
          </p:cNvSpPr>
          <p:nvPr userDrawn="1"/>
        </p:nvSpPr>
        <p:spPr bwMode="gray">
          <a:xfrm>
            <a:off x="7316153" y="287345"/>
            <a:ext cx="1474186" cy="730081"/>
          </a:xfrm>
          <a:custGeom>
            <a:avLst/>
            <a:gdLst>
              <a:gd name="T0" fmla="*/ 1625 w 6194"/>
              <a:gd name="T1" fmla="*/ 234 h 2299"/>
              <a:gd name="T2" fmla="*/ 1850 w 6194"/>
              <a:gd name="T3" fmla="*/ 996 h 2299"/>
              <a:gd name="T4" fmla="*/ 2250 w 6194"/>
              <a:gd name="T5" fmla="*/ 869 h 2299"/>
              <a:gd name="T6" fmla="*/ 2425 w 6194"/>
              <a:gd name="T7" fmla="*/ 234 h 2299"/>
              <a:gd name="T8" fmla="*/ 2087 w 6194"/>
              <a:gd name="T9" fmla="*/ 511 h 2299"/>
              <a:gd name="T10" fmla="*/ 2590 w 6194"/>
              <a:gd name="T11" fmla="*/ 1055 h 2299"/>
              <a:gd name="T12" fmla="*/ 3173 w 6194"/>
              <a:gd name="T13" fmla="*/ 1055 h 2299"/>
              <a:gd name="T14" fmla="*/ 2590 w 6194"/>
              <a:gd name="T15" fmla="*/ 1055 h 2299"/>
              <a:gd name="T16" fmla="*/ 2848 w 6194"/>
              <a:gd name="T17" fmla="*/ 295 h 2299"/>
              <a:gd name="T18" fmla="*/ 3637 w 6194"/>
              <a:gd name="T19" fmla="*/ 234 h 2299"/>
              <a:gd name="T20" fmla="*/ 3428 w 6194"/>
              <a:gd name="T21" fmla="*/ 764 h 2299"/>
              <a:gd name="T22" fmla="*/ 3637 w 6194"/>
              <a:gd name="T23" fmla="*/ 234 h 2299"/>
              <a:gd name="T24" fmla="*/ 3580 w 6194"/>
              <a:gd name="T25" fmla="*/ 295 h 2299"/>
              <a:gd name="T26" fmla="*/ 4104 w 6194"/>
              <a:gd name="T27" fmla="*/ 1054 h 2299"/>
              <a:gd name="T28" fmla="*/ 4545 w 6194"/>
              <a:gd name="T29" fmla="*/ 467 h 2299"/>
              <a:gd name="T30" fmla="*/ 4506 w 6194"/>
              <a:gd name="T31" fmla="*/ 1054 h 2299"/>
              <a:gd name="T32" fmla="*/ 4104 w 6194"/>
              <a:gd name="T33" fmla="*/ 1054 h 2299"/>
              <a:gd name="T34" fmla="*/ 4470 w 6194"/>
              <a:gd name="T35" fmla="*/ 467 h 2299"/>
              <a:gd name="T36" fmla="*/ 5284 w 6194"/>
              <a:gd name="T37" fmla="*/ 595 h 2299"/>
              <a:gd name="T38" fmla="*/ 4711 w 6194"/>
              <a:gd name="T39" fmla="*/ 234 h 2299"/>
              <a:gd name="T40" fmla="*/ 4926 w 6194"/>
              <a:gd name="T41" fmla="*/ 297 h 2299"/>
              <a:gd name="T42" fmla="*/ 5210 w 6194"/>
              <a:gd name="T43" fmla="*/ 692 h 2299"/>
              <a:gd name="T44" fmla="*/ 5501 w 6194"/>
              <a:gd name="T45" fmla="*/ 234 h 2299"/>
              <a:gd name="T46" fmla="*/ 6194 w 6194"/>
              <a:gd name="T47" fmla="*/ 301 h 2299"/>
              <a:gd name="T48" fmla="*/ 5643 w 6194"/>
              <a:gd name="T49" fmla="*/ 695 h 2299"/>
              <a:gd name="T50" fmla="*/ 6120 w 6194"/>
              <a:gd name="T51" fmla="*/ 632 h 2299"/>
              <a:gd name="T52" fmla="*/ 5717 w 6194"/>
              <a:gd name="T53" fmla="*/ 594 h 2299"/>
              <a:gd name="T54" fmla="*/ 182 w 6194"/>
              <a:gd name="T55" fmla="*/ 1641 h 2299"/>
              <a:gd name="T56" fmla="*/ 369 w 6194"/>
              <a:gd name="T57" fmla="*/ 1451 h 2299"/>
              <a:gd name="T58" fmla="*/ 543 w 6194"/>
              <a:gd name="T59" fmla="*/ 2083 h 2299"/>
              <a:gd name="T60" fmla="*/ 353 w 6194"/>
              <a:gd name="T61" fmla="*/ 2299 h 2299"/>
              <a:gd name="T62" fmla="*/ 971 w 6194"/>
              <a:gd name="T63" fmla="*/ 1531 h 2299"/>
              <a:gd name="T64" fmla="*/ 1311 w 6194"/>
              <a:gd name="T65" fmla="*/ 1531 h 2299"/>
              <a:gd name="T66" fmla="*/ 1431 w 6194"/>
              <a:gd name="T67" fmla="*/ 2285 h 2299"/>
              <a:gd name="T68" fmla="*/ 1505 w 6194"/>
              <a:gd name="T69" fmla="*/ 1891 h 2299"/>
              <a:gd name="T70" fmla="*/ 1505 w 6194"/>
              <a:gd name="T71" fmla="*/ 1531 h 2299"/>
              <a:gd name="T72" fmla="*/ 1431 w 6194"/>
              <a:gd name="T73" fmla="*/ 2285 h 2299"/>
              <a:gd name="T74" fmla="*/ 2307 w 6194"/>
              <a:gd name="T75" fmla="*/ 1950 h 2299"/>
              <a:gd name="T76" fmla="*/ 2035 w 6194"/>
              <a:gd name="T77" fmla="*/ 2285 h 2299"/>
              <a:gd name="T78" fmla="*/ 2551 w 6194"/>
              <a:gd name="T79" fmla="*/ 1706 h 2299"/>
              <a:gd name="T80" fmla="*/ 2227 w 6194"/>
              <a:gd name="T81" fmla="*/ 1526 h 2299"/>
              <a:gd name="T82" fmla="*/ 2476 w 6194"/>
              <a:gd name="T83" fmla="*/ 1706 h 2299"/>
              <a:gd name="T84" fmla="*/ 2932 w 6194"/>
              <a:gd name="T85" fmla="*/ 2114 h 2299"/>
              <a:gd name="T86" fmla="*/ 3013 w 6194"/>
              <a:gd name="T87" fmla="*/ 2285 h 2299"/>
              <a:gd name="T88" fmla="*/ 3412 w 6194"/>
              <a:gd name="T89" fmla="*/ 2285 h 2299"/>
              <a:gd name="T90" fmla="*/ 3486 w 6194"/>
              <a:gd name="T91" fmla="*/ 1891 h 2299"/>
              <a:gd name="T92" fmla="*/ 3486 w 6194"/>
              <a:gd name="T93" fmla="*/ 1531 h 2299"/>
              <a:gd name="T94" fmla="*/ 3412 w 6194"/>
              <a:gd name="T95" fmla="*/ 2285 h 2299"/>
              <a:gd name="T96" fmla="*/ 4468 w 6194"/>
              <a:gd name="T97" fmla="*/ 2095 h 2299"/>
              <a:gd name="T98" fmla="*/ 4086 w 6194"/>
              <a:gd name="T99" fmla="*/ 2285 h 2299"/>
              <a:gd name="T100" fmla="*/ 4143 w 6194"/>
              <a:gd name="T101" fmla="*/ 1649 h 2299"/>
              <a:gd name="T102" fmla="*/ 4523 w 6194"/>
              <a:gd name="T103" fmla="*/ 1465 h 2299"/>
              <a:gd name="T104" fmla="*/ 645 w 6194"/>
              <a:gd name="T105" fmla="*/ 0 h 2299"/>
              <a:gd name="T106" fmla="*/ 645 w 6194"/>
              <a:gd name="T107" fmla="*/ 59 h 2299"/>
              <a:gd name="T108" fmla="*/ 1089 w 6194"/>
              <a:gd name="T109" fmla="*/ 644 h 2299"/>
              <a:gd name="T110" fmla="*/ 1089 w 6194"/>
              <a:gd name="T111" fmla="*/ 644 h 2299"/>
              <a:gd name="T112" fmla="*/ 645 w 6194"/>
              <a:gd name="T113" fmla="*/ 1030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94" h="2299">
                <a:moveTo>
                  <a:pt x="2040" y="511"/>
                </a:moveTo>
                <a:cubicBezTo>
                  <a:pt x="1905" y="1055"/>
                  <a:pt x="1905" y="1055"/>
                  <a:pt x="1905" y="1055"/>
                </a:cubicBezTo>
                <a:cubicBezTo>
                  <a:pt x="1786" y="1055"/>
                  <a:pt x="1786" y="1055"/>
                  <a:pt x="1786" y="1055"/>
                </a:cubicBezTo>
                <a:cubicBezTo>
                  <a:pt x="1625" y="234"/>
                  <a:pt x="1625" y="234"/>
                  <a:pt x="1625" y="234"/>
                </a:cubicBezTo>
                <a:cubicBezTo>
                  <a:pt x="1703" y="234"/>
                  <a:pt x="1703" y="234"/>
                  <a:pt x="1703" y="234"/>
                </a:cubicBezTo>
                <a:cubicBezTo>
                  <a:pt x="1824" y="866"/>
                  <a:pt x="1824" y="866"/>
                  <a:pt x="1824" y="866"/>
                </a:cubicBezTo>
                <a:cubicBezTo>
                  <a:pt x="1832" y="908"/>
                  <a:pt x="1839" y="953"/>
                  <a:pt x="1847" y="996"/>
                </a:cubicBezTo>
                <a:cubicBezTo>
                  <a:pt x="1850" y="996"/>
                  <a:pt x="1850" y="996"/>
                  <a:pt x="1850" y="996"/>
                </a:cubicBezTo>
                <a:cubicBezTo>
                  <a:pt x="1860" y="953"/>
                  <a:pt x="1870" y="909"/>
                  <a:pt x="1880" y="866"/>
                </a:cubicBezTo>
                <a:cubicBezTo>
                  <a:pt x="2006" y="358"/>
                  <a:pt x="2006" y="358"/>
                  <a:pt x="2006" y="358"/>
                </a:cubicBezTo>
                <a:cubicBezTo>
                  <a:pt x="2123" y="358"/>
                  <a:pt x="2123" y="358"/>
                  <a:pt x="2123" y="358"/>
                </a:cubicBezTo>
                <a:cubicBezTo>
                  <a:pt x="2250" y="869"/>
                  <a:pt x="2250" y="869"/>
                  <a:pt x="2250" y="869"/>
                </a:cubicBezTo>
                <a:cubicBezTo>
                  <a:pt x="2260" y="911"/>
                  <a:pt x="2270" y="953"/>
                  <a:pt x="2279" y="996"/>
                </a:cubicBezTo>
                <a:cubicBezTo>
                  <a:pt x="2283" y="996"/>
                  <a:pt x="2283" y="996"/>
                  <a:pt x="2283" y="996"/>
                </a:cubicBezTo>
                <a:cubicBezTo>
                  <a:pt x="2290" y="951"/>
                  <a:pt x="2296" y="912"/>
                  <a:pt x="2305" y="866"/>
                </a:cubicBezTo>
                <a:cubicBezTo>
                  <a:pt x="2425" y="234"/>
                  <a:pt x="2425" y="234"/>
                  <a:pt x="2425" y="234"/>
                </a:cubicBezTo>
                <a:cubicBezTo>
                  <a:pt x="2502" y="234"/>
                  <a:pt x="2502" y="234"/>
                  <a:pt x="2502" y="234"/>
                </a:cubicBezTo>
                <a:cubicBezTo>
                  <a:pt x="2340" y="1055"/>
                  <a:pt x="2340" y="1055"/>
                  <a:pt x="2340" y="1055"/>
                </a:cubicBezTo>
                <a:cubicBezTo>
                  <a:pt x="2222" y="1055"/>
                  <a:pt x="2222" y="1055"/>
                  <a:pt x="2222" y="1055"/>
                </a:cubicBezTo>
                <a:cubicBezTo>
                  <a:pt x="2087" y="511"/>
                  <a:pt x="2087" y="511"/>
                  <a:pt x="2087" y="511"/>
                </a:cubicBezTo>
                <a:cubicBezTo>
                  <a:pt x="2080" y="480"/>
                  <a:pt x="2072" y="452"/>
                  <a:pt x="2066" y="421"/>
                </a:cubicBezTo>
                <a:cubicBezTo>
                  <a:pt x="2062" y="421"/>
                  <a:pt x="2062" y="421"/>
                  <a:pt x="2062" y="421"/>
                </a:cubicBezTo>
                <a:cubicBezTo>
                  <a:pt x="2055" y="452"/>
                  <a:pt x="2048" y="480"/>
                  <a:pt x="2040" y="511"/>
                </a:cubicBezTo>
                <a:close/>
                <a:moveTo>
                  <a:pt x="2590" y="1055"/>
                </a:moveTo>
                <a:cubicBezTo>
                  <a:pt x="2515" y="1055"/>
                  <a:pt x="2515" y="1055"/>
                  <a:pt x="2515" y="1055"/>
                </a:cubicBezTo>
                <a:cubicBezTo>
                  <a:pt x="2794" y="234"/>
                  <a:pt x="2794" y="234"/>
                  <a:pt x="2794" y="234"/>
                </a:cubicBezTo>
                <a:cubicBezTo>
                  <a:pt x="2896" y="234"/>
                  <a:pt x="2896" y="234"/>
                  <a:pt x="2896" y="234"/>
                </a:cubicBezTo>
                <a:cubicBezTo>
                  <a:pt x="3173" y="1055"/>
                  <a:pt x="3173" y="1055"/>
                  <a:pt x="3173" y="1055"/>
                </a:cubicBezTo>
                <a:cubicBezTo>
                  <a:pt x="3095" y="1055"/>
                  <a:pt x="3095" y="1055"/>
                  <a:pt x="3095" y="1055"/>
                </a:cubicBezTo>
                <a:cubicBezTo>
                  <a:pt x="2999" y="764"/>
                  <a:pt x="2999" y="764"/>
                  <a:pt x="2999" y="764"/>
                </a:cubicBezTo>
                <a:cubicBezTo>
                  <a:pt x="2688" y="764"/>
                  <a:pt x="2688" y="764"/>
                  <a:pt x="2688" y="764"/>
                </a:cubicBezTo>
                <a:lnTo>
                  <a:pt x="2590" y="1055"/>
                </a:lnTo>
                <a:close/>
                <a:moveTo>
                  <a:pt x="2710" y="697"/>
                </a:moveTo>
                <a:cubicBezTo>
                  <a:pt x="2976" y="697"/>
                  <a:pt x="2976" y="697"/>
                  <a:pt x="2976" y="697"/>
                </a:cubicBezTo>
                <a:cubicBezTo>
                  <a:pt x="2883" y="422"/>
                  <a:pt x="2883" y="422"/>
                  <a:pt x="2883" y="422"/>
                </a:cubicBezTo>
                <a:cubicBezTo>
                  <a:pt x="2869" y="380"/>
                  <a:pt x="2858" y="340"/>
                  <a:pt x="2848" y="295"/>
                </a:cubicBezTo>
                <a:cubicBezTo>
                  <a:pt x="2840" y="295"/>
                  <a:pt x="2840" y="295"/>
                  <a:pt x="2840" y="295"/>
                </a:cubicBezTo>
                <a:cubicBezTo>
                  <a:pt x="2829" y="340"/>
                  <a:pt x="2818" y="380"/>
                  <a:pt x="2805" y="422"/>
                </a:cubicBezTo>
                <a:lnTo>
                  <a:pt x="2710" y="697"/>
                </a:lnTo>
                <a:close/>
                <a:moveTo>
                  <a:pt x="3637" y="234"/>
                </a:moveTo>
                <a:cubicBezTo>
                  <a:pt x="3914" y="1055"/>
                  <a:pt x="3914" y="1055"/>
                  <a:pt x="3914" y="1055"/>
                </a:cubicBezTo>
                <a:cubicBezTo>
                  <a:pt x="3835" y="1055"/>
                  <a:pt x="3835" y="1055"/>
                  <a:pt x="3835" y="1055"/>
                </a:cubicBezTo>
                <a:cubicBezTo>
                  <a:pt x="3739" y="764"/>
                  <a:pt x="3739" y="764"/>
                  <a:pt x="3739" y="764"/>
                </a:cubicBezTo>
                <a:cubicBezTo>
                  <a:pt x="3428" y="764"/>
                  <a:pt x="3428" y="764"/>
                  <a:pt x="3428" y="764"/>
                </a:cubicBezTo>
                <a:cubicBezTo>
                  <a:pt x="3331" y="1055"/>
                  <a:pt x="3331" y="1055"/>
                  <a:pt x="3331" y="1055"/>
                </a:cubicBezTo>
                <a:cubicBezTo>
                  <a:pt x="3256" y="1055"/>
                  <a:pt x="3256" y="1055"/>
                  <a:pt x="3256" y="1055"/>
                </a:cubicBezTo>
                <a:cubicBezTo>
                  <a:pt x="3534" y="234"/>
                  <a:pt x="3534" y="234"/>
                  <a:pt x="3534" y="234"/>
                </a:cubicBezTo>
                <a:lnTo>
                  <a:pt x="3637" y="234"/>
                </a:lnTo>
                <a:close/>
                <a:moveTo>
                  <a:pt x="3716" y="697"/>
                </a:moveTo>
                <a:cubicBezTo>
                  <a:pt x="3623" y="422"/>
                  <a:pt x="3623" y="422"/>
                  <a:pt x="3623" y="422"/>
                </a:cubicBezTo>
                <a:cubicBezTo>
                  <a:pt x="3609" y="380"/>
                  <a:pt x="3598" y="340"/>
                  <a:pt x="3588" y="295"/>
                </a:cubicBezTo>
                <a:cubicBezTo>
                  <a:pt x="3580" y="295"/>
                  <a:pt x="3580" y="295"/>
                  <a:pt x="3580" y="295"/>
                </a:cubicBezTo>
                <a:cubicBezTo>
                  <a:pt x="3569" y="340"/>
                  <a:pt x="3558" y="380"/>
                  <a:pt x="3545" y="422"/>
                </a:cubicBezTo>
                <a:cubicBezTo>
                  <a:pt x="3450" y="697"/>
                  <a:pt x="3450" y="697"/>
                  <a:pt x="3450" y="697"/>
                </a:cubicBezTo>
                <a:lnTo>
                  <a:pt x="3716" y="697"/>
                </a:lnTo>
                <a:close/>
                <a:moveTo>
                  <a:pt x="4104" y="1054"/>
                </a:moveTo>
                <a:cubicBezTo>
                  <a:pt x="4030" y="1054"/>
                  <a:pt x="4030" y="1054"/>
                  <a:pt x="4030" y="1054"/>
                </a:cubicBezTo>
                <a:cubicBezTo>
                  <a:pt x="4030" y="234"/>
                  <a:pt x="4030" y="234"/>
                  <a:pt x="4030" y="234"/>
                </a:cubicBezTo>
                <a:cubicBezTo>
                  <a:pt x="4108" y="231"/>
                  <a:pt x="4153" y="230"/>
                  <a:pt x="4222" y="230"/>
                </a:cubicBezTo>
                <a:cubicBezTo>
                  <a:pt x="4415" y="230"/>
                  <a:pt x="4545" y="281"/>
                  <a:pt x="4545" y="467"/>
                </a:cubicBezTo>
                <a:cubicBezTo>
                  <a:pt x="4545" y="476"/>
                  <a:pt x="4545" y="476"/>
                  <a:pt x="4545" y="476"/>
                </a:cubicBezTo>
                <a:cubicBezTo>
                  <a:pt x="4545" y="608"/>
                  <a:pt x="4487" y="675"/>
                  <a:pt x="4380" y="705"/>
                </a:cubicBezTo>
                <a:cubicBezTo>
                  <a:pt x="4593" y="1054"/>
                  <a:pt x="4593" y="1054"/>
                  <a:pt x="4593" y="1054"/>
                </a:cubicBezTo>
                <a:cubicBezTo>
                  <a:pt x="4506" y="1054"/>
                  <a:pt x="4506" y="1054"/>
                  <a:pt x="4506" y="1054"/>
                </a:cubicBezTo>
                <a:cubicBezTo>
                  <a:pt x="4301" y="720"/>
                  <a:pt x="4301" y="720"/>
                  <a:pt x="4301" y="720"/>
                </a:cubicBezTo>
                <a:cubicBezTo>
                  <a:pt x="4277" y="721"/>
                  <a:pt x="4246" y="721"/>
                  <a:pt x="4224" y="721"/>
                </a:cubicBezTo>
                <a:cubicBezTo>
                  <a:pt x="4183" y="721"/>
                  <a:pt x="4137" y="721"/>
                  <a:pt x="4104" y="720"/>
                </a:cubicBezTo>
                <a:lnTo>
                  <a:pt x="4104" y="1054"/>
                </a:lnTo>
                <a:close/>
                <a:moveTo>
                  <a:pt x="4104" y="655"/>
                </a:moveTo>
                <a:cubicBezTo>
                  <a:pt x="4140" y="656"/>
                  <a:pt x="4183" y="656"/>
                  <a:pt x="4224" y="656"/>
                </a:cubicBezTo>
                <a:cubicBezTo>
                  <a:pt x="4393" y="656"/>
                  <a:pt x="4470" y="611"/>
                  <a:pt x="4470" y="476"/>
                </a:cubicBezTo>
                <a:cubicBezTo>
                  <a:pt x="4470" y="467"/>
                  <a:pt x="4470" y="467"/>
                  <a:pt x="4470" y="467"/>
                </a:cubicBezTo>
                <a:cubicBezTo>
                  <a:pt x="4470" y="332"/>
                  <a:pt x="4389" y="296"/>
                  <a:pt x="4222" y="296"/>
                </a:cubicBezTo>
                <a:cubicBezTo>
                  <a:pt x="4185" y="296"/>
                  <a:pt x="4141" y="298"/>
                  <a:pt x="4104" y="299"/>
                </a:cubicBezTo>
                <a:lnTo>
                  <a:pt x="4104" y="655"/>
                </a:lnTo>
                <a:close/>
                <a:moveTo>
                  <a:pt x="5284" y="595"/>
                </a:moveTo>
                <a:cubicBezTo>
                  <a:pt x="5284" y="692"/>
                  <a:pt x="5284" y="692"/>
                  <a:pt x="5284" y="692"/>
                </a:cubicBezTo>
                <a:cubicBezTo>
                  <a:pt x="5284" y="930"/>
                  <a:pt x="5183" y="1059"/>
                  <a:pt x="4931" y="1059"/>
                </a:cubicBezTo>
                <a:cubicBezTo>
                  <a:pt x="4839" y="1059"/>
                  <a:pt x="4791" y="1057"/>
                  <a:pt x="4711" y="1055"/>
                </a:cubicBezTo>
                <a:cubicBezTo>
                  <a:pt x="4711" y="234"/>
                  <a:pt x="4711" y="234"/>
                  <a:pt x="4711" y="234"/>
                </a:cubicBezTo>
                <a:cubicBezTo>
                  <a:pt x="4799" y="232"/>
                  <a:pt x="4830" y="231"/>
                  <a:pt x="4931" y="231"/>
                </a:cubicBezTo>
                <a:cubicBezTo>
                  <a:pt x="5178" y="231"/>
                  <a:pt x="5284" y="358"/>
                  <a:pt x="5284" y="595"/>
                </a:cubicBezTo>
                <a:close/>
                <a:moveTo>
                  <a:pt x="5210" y="595"/>
                </a:moveTo>
                <a:cubicBezTo>
                  <a:pt x="5210" y="373"/>
                  <a:pt x="5112" y="297"/>
                  <a:pt x="4926" y="297"/>
                </a:cubicBezTo>
                <a:cubicBezTo>
                  <a:pt x="4871" y="297"/>
                  <a:pt x="4828" y="298"/>
                  <a:pt x="4784" y="299"/>
                </a:cubicBezTo>
                <a:cubicBezTo>
                  <a:pt x="4784" y="989"/>
                  <a:pt x="4784" y="989"/>
                  <a:pt x="4784" y="989"/>
                </a:cubicBezTo>
                <a:cubicBezTo>
                  <a:pt x="4826" y="992"/>
                  <a:pt x="4874" y="994"/>
                  <a:pt x="4926" y="994"/>
                </a:cubicBezTo>
                <a:cubicBezTo>
                  <a:pt x="5112" y="994"/>
                  <a:pt x="5210" y="914"/>
                  <a:pt x="5210" y="692"/>
                </a:cubicBezTo>
                <a:lnTo>
                  <a:pt x="5210" y="595"/>
                </a:lnTo>
                <a:close/>
                <a:moveTo>
                  <a:pt x="5427" y="1054"/>
                </a:moveTo>
                <a:cubicBezTo>
                  <a:pt x="5501" y="1054"/>
                  <a:pt x="5501" y="1054"/>
                  <a:pt x="5501" y="1054"/>
                </a:cubicBezTo>
                <a:cubicBezTo>
                  <a:pt x="5501" y="234"/>
                  <a:pt x="5501" y="234"/>
                  <a:pt x="5501" y="234"/>
                </a:cubicBezTo>
                <a:cubicBezTo>
                  <a:pt x="5427" y="234"/>
                  <a:pt x="5427" y="234"/>
                  <a:pt x="5427" y="234"/>
                </a:cubicBezTo>
                <a:lnTo>
                  <a:pt x="5427" y="1054"/>
                </a:lnTo>
                <a:close/>
                <a:moveTo>
                  <a:pt x="5977" y="287"/>
                </a:moveTo>
                <a:cubicBezTo>
                  <a:pt x="6031" y="287"/>
                  <a:pt x="6147" y="296"/>
                  <a:pt x="6194" y="301"/>
                </a:cubicBezTo>
                <a:cubicBezTo>
                  <a:pt x="6194" y="240"/>
                  <a:pt x="6194" y="240"/>
                  <a:pt x="6194" y="240"/>
                </a:cubicBezTo>
                <a:cubicBezTo>
                  <a:pt x="6171" y="236"/>
                  <a:pt x="6074" y="221"/>
                  <a:pt x="5967" y="221"/>
                </a:cubicBezTo>
                <a:cubicBezTo>
                  <a:pt x="5791" y="221"/>
                  <a:pt x="5643" y="301"/>
                  <a:pt x="5643" y="594"/>
                </a:cubicBezTo>
                <a:cubicBezTo>
                  <a:pt x="5643" y="695"/>
                  <a:pt x="5643" y="695"/>
                  <a:pt x="5643" y="695"/>
                </a:cubicBezTo>
                <a:cubicBezTo>
                  <a:pt x="5643" y="976"/>
                  <a:pt x="5779" y="1069"/>
                  <a:pt x="5967" y="1069"/>
                </a:cubicBezTo>
                <a:cubicBezTo>
                  <a:pt x="6059" y="1069"/>
                  <a:pt x="6145" y="1057"/>
                  <a:pt x="6194" y="1049"/>
                </a:cubicBezTo>
                <a:cubicBezTo>
                  <a:pt x="6194" y="632"/>
                  <a:pt x="6194" y="632"/>
                  <a:pt x="6194" y="632"/>
                </a:cubicBezTo>
                <a:cubicBezTo>
                  <a:pt x="6120" y="632"/>
                  <a:pt x="6120" y="632"/>
                  <a:pt x="6120" y="632"/>
                </a:cubicBezTo>
                <a:cubicBezTo>
                  <a:pt x="6120" y="996"/>
                  <a:pt x="6120" y="996"/>
                  <a:pt x="6120" y="996"/>
                </a:cubicBezTo>
                <a:cubicBezTo>
                  <a:pt x="6077" y="1000"/>
                  <a:pt x="6023" y="1002"/>
                  <a:pt x="5975" y="1002"/>
                </a:cubicBezTo>
                <a:cubicBezTo>
                  <a:pt x="5813" y="1002"/>
                  <a:pt x="5717" y="931"/>
                  <a:pt x="5717" y="695"/>
                </a:cubicBezTo>
                <a:cubicBezTo>
                  <a:pt x="5717" y="594"/>
                  <a:pt x="5717" y="594"/>
                  <a:pt x="5717" y="594"/>
                </a:cubicBezTo>
                <a:cubicBezTo>
                  <a:pt x="5717" y="347"/>
                  <a:pt x="5820" y="287"/>
                  <a:pt x="5977" y="287"/>
                </a:cubicBezTo>
                <a:close/>
                <a:moveTo>
                  <a:pt x="430" y="1850"/>
                </a:moveTo>
                <a:cubicBezTo>
                  <a:pt x="319" y="1799"/>
                  <a:pt x="319" y="1799"/>
                  <a:pt x="319" y="1799"/>
                </a:cubicBezTo>
                <a:cubicBezTo>
                  <a:pt x="223" y="1756"/>
                  <a:pt x="182" y="1715"/>
                  <a:pt x="182" y="1641"/>
                </a:cubicBezTo>
                <a:cubicBezTo>
                  <a:pt x="182" y="1546"/>
                  <a:pt x="254" y="1516"/>
                  <a:pt x="371" y="1516"/>
                </a:cubicBezTo>
                <a:cubicBezTo>
                  <a:pt x="450" y="1516"/>
                  <a:pt x="543" y="1525"/>
                  <a:pt x="590" y="1531"/>
                </a:cubicBezTo>
                <a:cubicBezTo>
                  <a:pt x="590" y="1471"/>
                  <a:pt x="590" y="1471"/>
                  <a:pt x="590" y="1471"/>
                </a:cubicBezTo>
                <a:cubicBezTo>
                  <a:pt x="552" y="1463"/>
                  <a:pt x="460" y="1451"/>
                  <a:pt x="369" y="1451"/>
                </a:cubicBezTo>
                <a:cubicBezTo>
                  <a:pt x="199" y="1451"/>
                  <a:pt x="108" y="1510"/>
                  <a:pt x="108" y="1641"/>
                </a:cubicBezTo>
                <a:cubicBezTo>
                  <a:pt x="108" y="1753"/>
                  <a:pt x="175" y="1810"/>
                  <a:pt x="286" y="1861"/>
                </a:cubicBezTo>
                <a:cubicBezTo>
                  <a:pt x="397" y="1913"/>
                  <a:pt x="397" y="1913"/>
                  <a:pt x="397" y="1913"/>
                </a:cubicBezTo>
                <a:cubicBezTo>
                  <a:pt x="506" y="1964"/>
                  <a:pt x="543" y="2002"/>
                  <a:pt x="543" y="2083"/>
                </a:cubicBezTo>
                <a:cubicBezTo>
                  <a:pt x="543" y="2194"/>
                  <a:pt x="473" y="2235"/>
                  <a:pt x="353" y="2235"/>
                </a:cubicBezTo>
                <a:cubicBezTo>
                  <a:pt x="262" y="2235"/>
                  <a:pt x="181" y="2227"/>
                  <a:pt x="126" y="2221"/>
                </a:cubicBezTo>
                <a:cubicBezTo>
                  <a:pt x="126" y="2279"/>
                  <a:pt x="126" y="2279"/>
                  <a:pt x="126" y="2279"/>
                </a:cubicBezTo>
                <a:cubicBezTo>
                  <a:pt x="162" y="2287"/>
                  <a:pt x="257" y="2299"/>
                  <a:pt x="353" y="2299"/>
                </a:cubicBezTo>
                <a:cubicBezTo>
                  <a:pt x="529" y="2299"/>
                  <a:pt x="618" y="2225"/>
                  <a:pt x="618" y="2083"/>
                </a:cubicBezTo>
                <a:cubicBezTo>
                  <a:pt x="618" y="1966"/>
                  <a:pt x="558" y="1908"/>
                  <a:pt x="430" y="1850"/>
                </a:cubicBezTo>
                <a:close/>
                <a:moveTo>
                  <a:pt x="706" y="1531"/>
                </a:moveTo>
                <a:cubicBezTo>
                  <a:pt x="971" y="1531"/>
                  <a:pt x="971" y="1531"/>
                  <a:pt x="971" y="1531"/>
                </a:cubicBezTo>
                <a:cubicBezTo>
                  <a:pt x="971" y="2285"/>
                  <a:pt x="971" y="2285"/>
                  <a:pt x="971" y="2285"/>
                </a:cubicBezTo>
                <a:cubicBezTo>
                  <a:pt x="1045" y="2285"/>
                  <a:pt x="1045" y="2285"/>
                  <a:pt x="1045" y="2285"/>
                </a:cubicBezTo>
                <a:cubicBezTo>
                  <a:pt x="1045" y="1531"/>
                  <a:pt x="1045" y="1531"/>
                  <a:pt x="1045" y="1531"/>
                </a:cubicBezTo>
                <a:cubicBezTo>
                  <a:pt x="1311" y="1531"/>
                  <a:pt x="1311" y="1531"/>
                  <a:pt x="1311" y="1531"/>
                </a:cubicBezTo>
                <a:cubicBezTo>
                  <a:pt x="1311" y="1465"/>
                  <a:pt x="1311" y="1465"/>
                  <a:pt x="1311" y="1465"/>
                </a:cubicBezTo>
                <a:cubicBezTo>
                  <a:pt x="706" y="1465"/>
                  <a:pt x="706" y="1465"/>
                  <a:pt x="706" y="1465"/>
                </a:cubicBezTo>
                <a:lnTo>
                  <a:pt x="706" y="1531"/>
                </a:lnTo>
                <a:close/>
                <a:moveTo>
                  <a:pt x="1431" y="2285"/>
                </a:moveTo>
                <a:cubicBezTo>
                  <a:pt x="1903" y="2285"/>
                  <a:pt x="1903" y="2285"/>
                  <a:pt x="1903" y="2285"/>
                </a:cubicBezTo>
                <a:cubicBezTo>
                  <a:pt x="1903" y="2220"/>
                  <a:pt x="1903" y="2220"/>
                  <a:pt x="1903" y="2220"/>
                </a:cubicBezTo>
                <a:cubicBezTo>
                  <a:pt x="1505" y="2220"/>
                  <a:pt x="1505" y="2220"/>
                  <a:pt x="1505" y="2220"/>
                </a:cubicBezTo>
                <a:cubicBezTo>
                  <a:pt x="1505" y="1891"/>
                  <a:pt x="1505" y="1891"/>
                  <a:pt x="1505" y="1891"/>
                </a:cubicBezTo>
                <a:cubicBezTo>
                  <a:pt x="1877" y="1891"/>
                  <a:pt x="1877" y="1891"/>
                  <a:pt x="1877" y="1891"/>
                </a:cubicBezTo>
                <a:cubicBezTo>
                  <a:pt x="1877" y="1823"/>
                  <a:pt x="1877" y="1823"/>
                  <a:pt x="1877" y="1823"/>
                </a:cubicBezTo>
                <a:cubicBezTo>
                  <a:pt x="1505" y="1823"/>
                  <a:pt x="1505" y="1823"/>
                  <a:pt x="1505" y="1823"/>
                </a:cubicBezTo>
                <a:cubicBezTo>
                  <a:pt x="1505" y="1531"/>
                  <a:pt x="1505" y="1531"/>
                  <a:pt x="1505" y="1531"/>
                </a:cubicBezTo>
                <a:cubicBezTo>
                  <a:pt x="1903" y="1531"/>
                  <a:pt x="1903" y="1531"/>
                  <a:pt x="1903" y="1531"/>
                </a:cubicBezTo>
                <a:cubicBezTo>
                  <a:pt x="1903" y="1465"/>
                  <a:pt x="1903" y="1465"/>
                  <a:pt x="1903" y="1465"/>
                </a:cubicBezTo>
                <a:cubicBezTo>
                  <a:pt x="1431" y="1465"/>
                  <a:pt x="1431" y="1465"/>
                  <a:pt x="1431" y="1465"/>
                </a:cubicBezTo>
                <a:lnTo>
                  <a:pt x="1431" y="2285"/>
                </a:lnTo>
                <a:close/>
                <a:moveTo>
                  <a:pt x="2385" y="1935"/>
                </a:moveTo>
                <a:cubicBezTo>
                  <a:pt x="2598" y="2285"/>
                  <a:pt x="2598" y="2285"/>
                  <a:pt x="2598" y="2285"/>
                </a:cubicBezTo>
                <a:cubicBezTo>
                  <a:pt x="2511" y="2285"/>
                  <a:pt x="2511" y="2285"/>
                  <a:pt x="2511" y="2285"/>
                </a:cubicBezTo>
                <a:cubicBezTo>
                  <a:pt x="2307" y="1950"/>
                  <a:pt x="2307" y="1950"/>
                  <a:pt x="2307" y="1950"/>
                </a:cubicBezTo>
                <a:cubicBezTo>
                  <a:pt x="2283" y="1951"/>
                  <a:pt x="2252" y="1951"/>
                  <a:pt x="2230" y="1951"/>
                </a:cubicBezTo>
                <a:cubicBezTo>
                  <a:pt x="2189" y="1951"/>
                  <a:pt x="2142" y="1951"/>
                  <a:pt x="2109" y="1950"/>
                </a:cubicBezTo>
                <a:cubicBezTo>
                  <a:pt x="2109" y="2285"/>
                  <a:pt x="2109" y="2285"/>
                  <a:pt x="2109" y="2285"/>
                </a:cubicBezTo>
                <a:cubicBezTo>
                  <a:pt x="2035" y="2285"/>
                  <a:pt x="2035" y="2285"/>
                  <a:pt x="2035" y="2285"/>
                </a:cubicBezTo>
                <a:cubicBezTo>
                  <a:pt x="2035" y="1465"/>
                  <a:pt x="2035" y="1465"/>
                  <a:pt x="2035" y="1465"/>
                </a:cubicBezTo>
                <a:cubicBezTo>
                  <a:pt x="2114" y="1461"/>
                  <a:pt x="2159" y="1460"/>
                  <a:pt x="2227" y="1460"/>
                </a:cubicBezTo>
                <a:cubicBezTo>
                  <a:pt x="2421" y="1460"/>
                  <a:pt x="2551" y="1511"/>
                  <a:pt x="2551" y="1697"/>
                </a:cubicBezTo>
                <a:cubicBezTo>
                  <a:pt x="2551" y="1706"/>
                  <a:pt x="2551" y="1706"/>
                  <a:pt x="2551" y="1706"/>
                </a:cubicBezTo>
                <a:cubicBezTo>
                  <a:pt x="2551" y="1839"/>
                  <a:pt x="2492" y="1905"/>
                  <a:pt x="2385" y="1935"/>
                </a:cubicBezTo>
                <a:close/>
                <a:moveTo>
                  <a:pt x="2476" y="1706"/>
                </a:moveTo>
                <a:cubicBezTo>
                  <a:pt x="2476" y="1697"/>
                  <a:pt x="2476" y="1697"/>
                  <a:pt x="2476" y="1697"/>
                </a:cubicBezTo>
                <a:cubicBezTo>
                  <a:pt x="2476" y="1563"/>
                  <a:pt x="2394" y="1526"/>
                  <a:pt x="2227" y="1526"/>
                </a:cubicBezTo>
                <a:cubicBezTo>
                  <a:pt x="2191" y="1526"/>
                  <a:pt x="2147" y="1529"/>
                  <a:pt x="2109" y="1530"/>
                </a:cubicBezTo>
                <a:cubicBezTo>
                  <a:pt x="2109" y="1885"/>
                  <a:pt x="2109" y="1885"/>
                  <a:pt x="2109" y="1885"/>
                </a:cubicBezTo>
                <a:cubicBezTo>
                  <a:pt x="2146" y="1886"/>
                  <a:pt x="2189" y="1886"/>
                  <a:pt x="2230" y="1886"/>
                </a:cubicBezTo>
                <a:cubicBezTo>
                  <a:pt x="2399" y="1886"/>
                  <a:pt x="2476" y="1841"/>
                  <a:pt x="2476" y="1706"/>
                </a:cubicBezTo>
                <a:close/>
                <a:moveTo>
                  <a:pt x="2998" y="2114"/>
                </a:moveTo>
                <a:cubicBezTo>
                  <a:pt x="2985" y="2151"/>
                  <a:pt x="2975" y="2192"/>
                  <a:pt x="2966" y="2228"/>
                </a:cubicBezTo>
                <a:cubicBezTo>
                  <a:pt x="2964" y="2228"/>
                  <a:pt x="2964" y="2228"/>
                  <a:pt x="2964" y="2228"/>
                </a:cubicBezTo>
                <a:cubicBezTo>
                  <a:pt x="2954" y="2193"/>
                  <a:pt x="2945" y="2151"/>
                  <a:pt x="2932" y="2114"/>
                </a:cubicBezTo>
                <a:cubicBezTo>
                  <a:pt x="2712" y="1465"/>
                  <a:pt x="2712" y="1465"/>
                  <a:pt x="2712" y="1465"/>
                </a:cubicBezTo>
                <a:cubicBezTo>
                  <a:pt x="2634" y="1465"/>
                  <a:pt x="2634" y="1465"/>
                  <a:pt x="2634" y="1465"/>
                </a:cubicBezTo>
                <a:cubicBezTo>
                  <a:pt x="2913" y="2285"/>
                  <a:pt x="2913" y="2285"/>
                  <a:pt x="2913" y="2285"/>
                </a:cubicBezTo>
                <a:cubicBezTo>
                  <a:pt x="3013" y="2285"/>
                  <a:pt x="3013" y="2285"/>
                  <a:pt x="3013" y="2285"/>
                </a:cubicBezTo>
                <a:cubicBezTo>
                  <a:pt x="3293" y="1465"/>
                  <a:pt x="3293" y="1465"/>
                  <a:pt x="3293" y="1465"/>
                </a:cubicBezTo>
                <a:cubicBezTo>
                  <a:pt x="3217" y="1465"/>
                  <a:pt x="3217" y="1465"/>
                  <a:pt x="3217" y="1465"/>
                </a:cubicBezTo>
                <a:lnTo>
                  <a:pt x="2998" y="2114"/>
                </a:lnTo>
                <a:close/>
                <a:moveTo>
                  <a:pt x="3412" y="2285"/>
                </a:moveTo>
                <a:cubicBezTo>
                  <a:pt x="3885" y="2285"/>
                  <a:pt x="3885" y="2285"/>
                  <a:pt x="3885" y="2285"/>
                </a:cubicBezTo>
                <a:cubicBezTo>
                  <a:pt x="3885" y="2220"/>
                  <a:pt x="3885" y="2220"/>
                  <a:pt x="3885" y="2220"/>
                </a:cubicBezTo>
                <a:cubicBezTo>
                  <a:pt x="3486" y="2220"/>
                  <a:pt x="3486" y="2220"/>
                  <a:pt x="3486" y="2220"/>
                </a:cubicBezTo>
                <a:cubicBezTo>
                  <a:pt x="3486" y="1891"/>
                  <a:pt x="3486" y="1891"/>
                  <a:pt x="3486" y="1891"/>
                </a:cubicBezTo>
                <a:cubicBezTo>
                  <a:pt x="3858" y="1891"/>
                  <a:pt x="3858" y="1891"/>
                  <a:pt x="3858" y="1891"/>
                </a:cubicBezTo>
                <a:cubicBezTo>
                  <a:pt x="3858" y="1823"/>
                  <a:pt x="3858" y="1823"/>
                  <a:pt x="3858" y="1823"/>
                </a:cubicBezTo>
                <a:cubicBezTo>
                  <a:pt x="3486" y="1823"/>
                  <a:pt x="3486" y="1823"/>
                  <a:pt x="3486" y="1823"/>
                </a:cubicBezTo>
                <a:cubicBezTo>
                  <a:pt x="3486" y="1531"/>
                  <a:pt x="3486" y="1531"/>
                  <a:pt x="3486" y="1531"/>
                </a:cubicBezTo>
                <a:cubicBezTo>
                  <a:pt x="3885" y="1531"/>
                  <a:pt x="3885" y="1531"/>
                  <a:pt x="3885" y="1531"/>
                </a:cubicBezTo>
                <a:cubicBezTo>
                  <a:pt x="3885" y="1465"/>
                  <a:pt x="3885" y="1465"/>
                  <a:pt x="3885" y="1465"/>
                </a:cubicBezTo>
                <a:cubicBezTo>
                  <a:pt x="3412" y="1465"/>
                  <a:pt x="3412" y="1465"/>
                  <a:pt x="3412" y="1465"/>
                </a:cubicBezTo>
                <a:lnTo>
                  <a:pt x="3412" y="2285"/>
                </a:lnTo>
                <a:close/>
                <a:moveTo>
                  <a:pt x="4523" y="2064"/>
                </a:moveTo>
                <a:cubicBezTo>
                  <a:pt x="4523" y="2106"/>
                  <a:pt x="4524" y="2156"/>
                  <a:pt x="4526" y="2208"/>
                </a:cubicBezTo>
                <a:cubicBezTo>
                  <a:pt x="4525" y="2208"/>
                  <a:pt x="4525" y="2208"/>
                  <a:pt x="4525" y="2208"/>
                </a:cubicBezTo>
                <a:cubicBezTo>
                  <a:pt x="4507" y="2171"/>
                  <a:pt x="4486" y="2128"/>
                  <a:pt x="4468" y="2095"/>
                </a:cubicBezTo>
                <a:cubicBezTo>
                  <a:pt x="4122" y="1465"/>
                  <a:pt x="4122" y="1465"/>
                  <a:pt x="4122" y="1465"/>
                </a:cubicBezTo>
                <a:cubicBezTo>
                  <a:pt x="4017" y="1465"/>
                  <a:pt x="4017" y="1465"/>
                  <a:pt x="4017" y="1465"/>
                </a:cubicBezTo>
                <a:cubicBezTo>
                  <a:pt x="4017" y="2285"/>
                  <a:pt x="4017" y="2285"/>
                  <a:pt x="4017" y="2285"/>
                </a:cubicBezTo>
                <a:cubicBezTo>
                  <a:pt x="4086" y="2285"/>
                  <a:pt x="4086" y="2285"/>
                  <a:pt x="4086" y="2285"/>
                </a:cubicBezTo>
                <a:cubicBezTo>
                  <a:pt x="4086" y="1675"/>
                  <a:pt x="4086" y="1675"/>
                  <a:pt x="4086" y="1675"/>
                </a:cubicBezTo>
                <a:cubicBezTo>
                  <a:pt x="4086" y="1628"/>
                  <a:pt x="4085" y="1579"/>
                  <a:pt x="4083" y="1534"/>
                </a:cubicBezTo>
                <a:cubicBezTo>
                  <a:pt x="4084" y="1534"/>
                  <a:pt x="4084" y="1534"/>
                  <a:pt x="4084" y="1534"/>
                </a:cubicBezTo>
                <a:cubicBezTo>
                  <a:pt x="4103" y="1574"/>
                  <a:pt x="4124" y="1614"/>
                  <a:pt x="4143" y="1649"/>
                </a:cubicBezTo>
                <a:cubicBezTo>
                  <a:pt x="4488" y="2286"/>
                  <a:pt x="4488" y="2286"/>
                  <a:pt x="4488" y="2286"/>
                </a:cubicBezTo>
                <a:cubicBezTo>
                  <a:pt x="4593" y="2286"/>
                  <a:pt x="4593" y="2286"/>
                  <a:pt x="4593" y="2286"/>
                </a:cubicBezTo>
                <a:cubicBezTo>
                  <a:pt x="4593" y="1465"/>
                  <a:pt x="4593" y="1465"/>
                  <a:pt x="4593" y="1465"/>
                </a:cubicBezTo>
                <a:cubicBezTo>
                  <a:pt x="4523" y="1465"/>
                  <a:pt x="4523" y="1465"/>
                  <a:pt x="4523" y="1465"/>
                </a:cubicBezTo>
                <a:lnTo>
                  <a:pt x="4523" y="2064"/>
                </a:lnTo>
                <a:close/>
                <a:moveTo>
                  <a:pt x="645" y="1289"/>
                </a:moveTo>
                <a:cubicBezTo>
                  <a:pt x="289" y="1289"/>
                  <a:pt x="0" y="1000"/>
                  <a:pt x="0" y="644"/>
                </a:cubicBezTo>
                <a:cubicBezTo>
                  <a:pt x="0" y="289"/>
                  <a:pt x="289" y="0"/>
                  <a:pt x="645" y="0"/>
                </a:cubicBezTo>
                <a:cubicBezTo>
                  <a:pt x="1000" y="0"/>
                  <a:pt x="1289" y="289"/>
                  <a:pt x="1289" y="644"/>
                </a:cubicBezTo>
                <a:cubicBezTo>
                  <a:pt x="1289" y="1000"/>
                  <a:pt x="1000" y="1289"/>
                  <a:pt x="645" y="1289"/>
                </a:cubicBezTo>
                <a:close/>
                <a:moveTo>
                  <a:pt x="1230" y="644"/>
                </a:moveTo>
                <a:cubicBezTo>
                  <a:pt x="1230" y="321"/>
                  <a:pt x="968" y="59"/>
                  <a:pt x="645" y="59"/>
                </a:cubicBezTo>
                <a:cubicBezTo>
                  <a:pt x="322" y="59"/>
                  <a:pt x="59" y="321"/>
                  <a:pt x="59" y="644"/>
                </a:cubicBezTo>
                <a:cubicBezTo>
                  <a:pt x="59" y="967"/>
                  <a:pt x="322" y="1230"/>
                  <a:pt x="645" y="1230"/>
                </a:cubicBezTo>
                <a:cubicBezTo>
                  <a:pt x="968" y="1230"/>
                  <a:pt x="1230" y="967"/>
                  <a:pt x="1230" y="644"/>
                </a:cubicBezTo>
                <a:close/>
                <a:moveTo>
                  <a:pt x="1089" y="644"/>
                </a:moveTo>
                <a:cubicBezTo>
                  <a:pt x="1089" y="889"/>
                  <a:pt x="890" y="1089"/>
                  <a:pt x="645" y="1089"/>
                </a:cubicBezTo>
                <a:cubicBezTo>
                  <a:pt x="400" y="1089"/>
                  <a:pt x="200" y="889"/>
                  <a:pt x="200" y="644"/>
                </a:cubicBezTo>
                <a:cubicBezTo>
                  <a:pt x="200" y="399"/>
                  <a:pt x="400" y="200"/>
                  <a:pt x="645" y="200"/>
                </a:cubicBezTo>
                <a:cubicBezTo>
                  <a:pt x="890" y="200"/>
                  <a:pt x="1089" y="399"/>
                  <a:pt x="1089" y="644"/>
                </a:cubicBezTo>
                <a:close/>
                <a:moveTo>
                  <a:pt x="1030" y="644"/>
                </a:moveTo>
                <a:cubicBezTo>
                  <a:pt x="1030" y="432"/>
                  <a:pt x="857" y="259"/>
                  <a:pt x="645" y="259"/>
                </a:cubicBezTo>
                <a:cubicBezTo>
                  <a:pt x="432" y="259"/>
                  <a:pt x="259" y="432"/>
                  <a:pt x="259" y="644"/>
                </a:cubicBezTo>
                <a:cubicBezTo>
                  <a:pt x="259" y="857"/>
                  <a:pt x="432" y="1030"/>
                  <a:pt x="645" y="1030"/>
                </a:cubicBezTo>
                <a:cubicBezTo>
                  <a:pt x="857" y="1030"/>
                  <a:pt x="1030" y="857"/>
                  <a:pt x="1030" y="644"/>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nvGrpSpPr>
          <p:cNvPr id="39" name="Group 4"/>
          <p:cNvGrpSpPr>
            <a:grpSpLocks noSelect="1" noChangeAspect="1"/>
          </p:cNvGrpSpPr>
          <p:nvPr userDrawn="1"/>
        </p:nvGrpSpPr>
        <p:grpSpPr bwMode="auto">
          <a:xfrm>
            <a:off x="248214" y="6191667"/>
            <a:ext cx="758926" cy="246900"/>
            <a:chOff x="347" y="3818"/>
            <a:chExt cx="803" cy="196"/>
          </a:xfrm>
        </p:grpSpPr>
        <p:sp>
          <p:nvSpPr>
            <p:cNvPr id="40" name="AutoShape 3"/>
            <p:cNvSpPr>
              <a:spLocks noSelect="1" noChangeAspect="1" noChangeArrowheads="1" noTextEdit="1"/>
            </p:cNvSpPr>
            <p:nvPr userDrawn="1"/>
          </p:nvSpPr>
          <p:spPr bwMode="auto">
            <a:xfrm>
              <a:off x="347" y="3818"/>
              <a:ext cx="80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41" name="Freeform 5"/>
            <p:cNvSpPr>
              <a:spLocks noSelect="1"/>
            </p:cNvSpPr>
            <p:nvPr userDrawn="1"/>
          </p:nvSpPr>
          <p:spPr bwMode="auto">
            <a:xfrm>
              <a:off x="347" y="3818"/>
              <a:ext cx="803" cy="196"/>
            </a:xfrm>
            <a:custGeom>
              <a:avLst/>
              <a:gdLst>
                <a:gd name="T0" fmla="*/ 899 w 11174"/>
                <a:gd name="T1" fmla="*/ 1137 h 2728"/>
                <a:gd name="T2" fmla="*/ 899 w 11174"/>
                <a:gd name="T3" fmla="*/ 1587 h 2728"/>
                <a:gd name="T4" fmla="*/ 450 w 11174"/>
                <a:gd name="T5" fmla="*/ 14 h 2728"/>
                <a:gd name="T6" fmla="*/ 2473 w 11174"/>
                <a:gd name="T7" fmla="*/ 1587 h 2728"/>
                <a:gd name="T8" fmla="*/ 2473 w 11174"/>
                <a:gd name="T9" fmla="*/ 2037 h 2728"/>
                <a:gd name="T10" fmla="*/ 4417 w 11174"/>
                <a:gd name="T11" fmla="*/ 478 h 2728"/>
                <a:gd name="T12" fmla="*/ 4231 w 11174"/>
                <a:gd name="T13" fmla="*/ 1135 h 2728"/>
                <a:gd name="T14" fmla="*/ 5354 w 11174"/>
                <a:gd name="T15" fmla="*/ 868 h 2728"/>
                <a:gd name="T16" fmla="*/ 5075 w 11174"/>
                <a:gd name="T17" fmla="*/ 1148 h 2728"/>
                <a:gd name="T18" fmla="*/ 4983 w 11174"/>
                <a:gd name="T19" fmla="*/ 273 h 2728"/>
                <a:gd name="T20" fmla="*/ 6099 w 11174"/>
                <a:gd name="T21" fmla="*/ 502 h 2728"/>
                <a:gd name="T22" fmla="*/ 5820 w 11174"/>
                <a:gd name="T23" fmla="*/ 972 h 2728"/>
                <a:gd name="T24" fmla="*/ 5913 w 11174"/>
                <a:gd name="T25" fmla="*/ 354 h 2728"/>
                <a:gd name="T26" fmla="*/ 5542 w 11174"/>
                <a:gd name="T27" fmla="*/ 875 h 2728"/>
                <a:gd name="T28" fmla="*/ 6479 w 11174"/>
                <a:gd name="T29" fmla="*/ 963 h 2728"/>
                <a:gd name="T30" fmla="*/ 6479 w 11174"/>
                <a:gd name="T31" fmla="*/ 185 h 2728"/>
                <a:gd name="T32" fmla="*/ 6795 w 11174"/>
                <a:gd name="T33" fmla="*/ 1135 h 2728"/>
                <a:gd name="T34" fmla="*/ 7130 w 11174"/>
                <a:gd name="T35" fmla="*/ 304 h 2728"/>
                <a:gd name="T36" fmla="*/ 7504 w 11174"/>
                <a:gd name="T37" fmla="*/ 341 h 2728"/>
                <a:gd name="T38" fmla="*/ 7039 w 11174"/>
                <a:gd name="T39" fmla="*/ 527 h 2728"/>
                <a:gd name="T40" fmla="*/ 7130 w 11174"/>
                <a:gd name="T41" fmla="*/ 875 h 2728"/>
                <a:gd name="T42" fmla="*/ 7504 w 11174"/>
                <a:gd name="T43" fmla="*/ 888 h 2728"/>
                <a:gd name="T44" fmla="*/ 7951 w 11174"/>
                <a:gd name="T45" fmla="*/ 972 h 2728"/>
                <a:gd name="T46" fmla="*/ 8044 w 11174"/>
                <a:gd name="T47" fmla="*/ 397 h 2728"/>
                <a:gd name="T48" fmla="*/ 7673 w 11174"/>
                <a:gd name="T49" fmla="*/ 875 h 2728"/>
                <a:gd name="T50" fmla="*/ 8796 w 11174"/>
                <a:gd name="T51" fmla="*/ 13 h 2728"/>
                <a:gd name="T52" fmla="*/ 8425 w 11174"/>
                <a:gd name="T53" fmla="*/ 1135 h 2728"/>
                <a:gd name="T54" fmla="*/ 8981 w 11174"/>
                <a:gd name="T55" fmla="*/ 1135 h 2728"/>
                <a:gd name="T56" fmla="*/ 9176 w 11174"/>
                <a:gd name="T57" fmla="*/ 875 h 2728"/>
                <a:gd name="T58" fmla="*/ 9362 w 11174"/>
                <a:gd name="T59" fmla="*/ 875 h 2728"/>
                <a:gd name="T60" fmla="*/ 10478 w 11174"/>
                <a:gd name="T61" fmla="*/ 868 h 2728"/>
                <a:gd name="T62" fmla="*/ 10200 w 11174"/>
                <a:gd name="T63" fmla="*/ 1148 h 2728"/>
                <a:gd name="T64" fmla="*/ 10107 w 11174"/>
                <a:gd name="T65" fmla="*/ 273 h 2728"/>
                <a:gd name="T66" fmla="*/ 11174 w 11174"/>
                <a:gd name="T67" fmla="*/ 963 h 2728"/>
                <a:gd name="T68" fmla="*/ 11174 w 11174"/>
                <a:gd name="T69" fmla="*/ 1135 h 2728"/>
                <a:gd name="T70" fmla="*/ 4322 w 11174"/>
                <a:gd name="T71" fmla="*/ 2553 h 2728"/>
                <a:gd name="T72" fmla="*/ 4322 w 11174"/>
                <a:gd name="T73" fmla="*/ 2728 h 2728"/>
                <a:gd name="T74" fmla="*/ 4722 w 11174"/>
                <a:gd name="T75" fmla="*/ 1759 h 2728"/>
                <a:gd name="T76" fmla="*/ 5331 w 11174"/>
                <a:gd name="T77" fmla="*/ 1759 h 2728"/>
                <a:gd name="T78" fmla="*/ 6004 w 11174"/>
                <a:gd name="T79" fmla="*/ 1878 h 2728"/>
                <a:gd name="T80" fmla="*/ 5633 w 11174"/>
                <a:gd name="T81" fmla="*/ 2244 h 2728"/>
                <a:gd name="T82" fmla="*/ 5819 w 11174"/>
                <a:gd name="T83" fmla="*/ 1946 h 2728"/>
                <a:gd name="T84" fmla="*/ 5819 w 11174"/>
                <a:gd name="T85" fmla="*/ 1889 h 2728"/>
                <a:gd name="T86" fmla="*/ 6385 w 11174"/>
                <a:gd name="T87" fmla="*/ 2231 h 2728"/>
                <a:gd name="T88" fmla="*/ 6700 w 11174"/>
                <a:gd name="T89" fmla="*/ 1765 h 2728"/>
                <a:gd name="T90" fmla="*/ 7439 w 11174"/>
                <a:gd name="T91" fmla="*/ 2449 h 2728"/>
                <a:gd name="T92" fmla="*/ 7068 w 11174"/>
                <a:gd name="T93" fmla="*/ 2455 h 2728"/>
                <a:gd name="T94" fmla="*/ 7439 w 11174"/>
                <a:gd name="T95" fmla="*/ 1977 h 2728"/>
                <a:gd name="T96" fmla="*/ 7161 w 11174"/>
                <a:gd name="T97" fmla="*/ 2728 h 2728"/>
                <a:gd name="T98" fmla="*/ 8005 w 11174"/>
                <a:gd name="T99" fmla="*/ 2058 h 2728"/>
                <a:gd name="T100" fmla="*/ 7820 w 11174"/>
                <a:gd name="T101" fmla="*/ 2715 h 2728"/>
                <a:gd name="T102" fmla="*/ 8919 w 11174"/>
                <a:gd name="T103" fmla="*/ 1759 h 2728"/>
                <a:gd name="T104" fmla="*/ 8522 w 11174"/>
                <a:gd name="T105" fmla="*/ 2715 h 2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74" h="2728">
                  <a:moveTo>
                    <a:pt x="899" y="1137"/>
                  </a:moveTo>
                  <a:cubicBezTo>
                    <a:pt x="899" y="14"/>
                    <a:pt x="899" y="14"/>
                    <a:pt x="899" y="14"/>
                  </a:cubicBezTo>
                  <a:cubicBezTo>
                    <a:pt x="1349" y="14"/>
                    <a:pt x="1349" y="14"/>
                    <a:pt x="1349" y="14"/>
                  </a:cubicBezTo>
                  <a:cubicBezTo>
                    <a:pt x="1349" y="1137"/>
                    <a:pt x="1349" y="1137"/>
                    <a:pt x="1349" y="1137"/>
                  </a:cubicBezTo>
                  <a:lnTo>
                    <a:pt x="899" y="1137"/>
                  </a:lnTo>
                  <a:close/>
                  <a:moveTo>
                    <a:pt x="899" y="1587"/>
                  </a:moveTo>
                  <a:cubicBezTo>
                    <a:pt x="899" y="2711"/>
                    <a:pt x="899" y="2711"/>
                    <a:pt x="899" y="2711"/>
                  </a:cubicBezTo>
                  <a:cubicBezTo>
                    <a:pt x="1349" y="2711"/>
                    <a:pt x="1349" y="2711"/>
                    <a:pt x="1349" y="2711"/>
                  </a:cubicBezTo>
                  <a:cubicBezTo>
                    <a:pt x="1349" y="1587"/>
                    <a:pt x="1349" y="1587"/>
                    <a:pt x="1349" y="1587"/>
                  </a:cubicBezTo>
                  <a:lnTo>
                    <a:pt x="899" y="1587"/>
                  </a:lnTo>
                  <a:close/>
                  <a:moveTo>
                    <a:pt x="450" y="14"/>
                  </a:moveTo>
                  <a:cubicBezTo>
                    <a:pt x="0" y="14"/>
                    <a:pt x="0" y="14"/>
                    <a:pt x="0" y="14"/>
                  </a:cubicBezTo>
                  <a:cubicBezTo>
                    <a:pt x="0" y="2711"/>
                    <a:pt x="0" y="2711"/>
                    <a:pt x="0" y="2711"/>
                  </a:cubicBezTo>
                  <a:cubicBezTo>
                    <a:pt x="450" y="2711"/>
                    <a:pt x="450" y="2711"/>
                    <a:pt x="450" y="2711"/>
                  </a:cubicBezTo>
                  <a:lnTo>
                    <a:pt x="450" y="14"/>
                  </a:lnTo>
                  <a:close/>
                  <a:moveTo>
                    <a:pt x="3147" y="1362"/>
                  </a:moveTo>
                  <a:cubicBezTo>
                    <a:pt x="3147" y="14"/>
                    <a:pt x="3147" y="14"/>
                    <a:pt x="3147" y="14"/>
                  </a:cubicBezTo>
                  <a:cubicBezTo>
                    <a:pt x="2698" y="14"/>
                    <a:pt x="2698" y="14"/>
                    <a:pt x="2698" y="14"/>
                  </a:cubicBezTo>
                  <a:cubicBezTo>
                    <a:pt x="2698" y="1362"/>
                    <a:pt x="2698" y="1362"/>
                    <a:pt x="2698" y="1362"/>
                  </a:cubicBezTo>
                  <a:cubicBezTo>
                    <a:pt x="2698" y="1486"/>
                    <a:pt x="2597" y="1587"/>
                    <a:pt x="2473" y="1587"/>
                  </a:cubicBezTo>
                  <a:cubicBezTo>
                    <a:pt x="2348" y="1587"/>
                    <a:pt x="2248" y="1486"/>
                    <a:pt x="2248" y="1362"/>
                  </a:cubicBezTo>
                  <a:cubicBezTo>
                    <a:pt x="2248" y="14"/>
                    <a:pt x="2248" y="14"/>
                    <a:pt x="2248" y="14"/>
                  </a:cubicBezTo>
                  <a:cubicBezTo>
                    <a:pt x="1799" y="14"/>
                    <a:pt x="1799" y="14"/>
                    <a:pt x="1799" y="14"/>
                  </a:cubicBezTo>
                  <a:cubicBezTo>
                    <a:pt x="1798" y="1362"/>
                    <a:pt x="1798" y="1362"/>
                    <a:pt x="1798" y="1362"/>
                  </a:cubicBezTo>
                  <a:cubicBezTo>
                    <a:pt x="1798" y="1736"/>
                    <a:pt x="2100" y="2037"/>
                    <a:pt x="2473" y="2037"/>
                  </a:cubicBezTo>
                  <a:cubicBezTo>
                    <a:pt x="2846" y="2037"/>
                    <a:pt x="3147" y="1736"/>
                    <a:pt x="3147" y="1362"/>
                  </a:cubicBezTo>
                  <a:close/>
                  <a:moveTo>
                    <a:pt x="4602" y="1135"/>
                  </a:moveTo>
                  <a:cubicBezTo>
                    <a:pt x="4602" y="13"/>
                    <a:pt x="4602" y="13"/>
                    <a:pt x="4602" y="13"/>
                  </a:cubicBezTo>
                  <a:cubicBezTo>
                    <a:pt x="4417" y="13"/>
                    <a:pt x="4417" y="13"/>
                    <a:pt x="4417" y="13"/>
                  </a:cubicBezTo>
                  <a:cubicBezTo>
                    <a:pt x="4417" y="478"/>
                    <a:pt x="4417" y="478"/>
                    <a:pt x="4417" y="478"/>
                  </a:cubicBezTo>
                  <a:cubicBezTo>
                    <a:pt x="4231" y="478"/>
                    <a:pt x="4231" y="478"/>
                    <a:pt x="4231" y="478"/>
                  </a:cubicBezTo>
                  <a:cubicBezTo>
                    <a:pt x="4231" y="13"/>
                    <a:pt x="4231" y="13"/>
                    <a:pt x="4231" y="13"/>
                  </a:cubicBezTo>
                  <a:cubicBezTo>
                    <a:pt x="4046" y="13"/>
                    <a:pt x="4046" y="13"/>
                    <a:pt x="4046" y="13"/>
                  </a:cubicBezTo>
                  <a:cubicBezTo>
                    <a:pt x="4046" y="1135"/>
                    <a:pt x="4046" y="1135"/>
                    <a:pt x="4046" y="1135"/>
                  </a:cubicBezTo>
                  <a:cubicBezTo>
                    <a:pt x="4231" y="1135"/>
                    <a:pt x="4231" y="1135"/>
                    <a:pt x="4231" y="1135"/>
                  </a:cubicBezTo>
                  <a:cubicBezTo>
                    <a:pt x="4231" y="650"/>
                    <a:pt x="4231" y="650"/>
                    <a:pt x="4231" y="650"/>
                  </a:cubicBezTo>
                  <a:cubicBezTo>
                    <a:pt x="4417" y="650"/>
                    <a:pt x="4417" y="650"/>
                    <a:pt x="4417" y="650"/>
                  </a:cubicBezTo>
                  <a:cubicBezTo>
                    <a:pt x="4417" y="1135"/>
                    <a:pt x="4417" y="1135"/>
                    <a:pt x="4417" y="1135"/>
                  </a:cubicBezTo>
                  <a:lnTo>
                    <a:pt x="4602" y="1135"/>
                  </a:lnTo>
                  <a:close/>
                  <a:moveTo>
                    <a:pt x="5354" y="868"/>
                  </a:moveTo>
                  <a:cubicBezTo>
                    <a:pt x="5354" y="273"/>
                    <a:pt x="5354" y="273"/>
                    <a:pt x="5354" y="273"/>
                  </a:cubicBezTo>
                  <a:cubicBezTo>
                    <a:pt x="5354" y="92"/>
                    <a:pt x="5230" y="0"/>
                    <a:pt x="5075" y="0"/>
                  </a:cubicBezTo>
                  <a:cubicBezTo>
                    <a:pt x="4921" y="0"/>
                    <a:pt x="4797" y="92"/>
                    <a:pt x="4797" y="279"/>
                  </a:cubicBezTo>
                  <a:cubicBezTo>
                    <a:pt x="4797" y="875"/>
                    <a:pt x="4797" y="875"/>
                    <a:pt x="4797" y="875"/>
                  </a:cubicBezTo>
                  <a:cubicBezTo>
                    <a:pt x="4797" y="1054"/>
                    <a:pt x="4921" y="1148"/>
                    <a:pt x="5075" y="1148"/>
                  </a:cubicBezTo>
                  <a:cubicBezTo>
                    <a:pt x="5230" y="1148"/>
                    <a:pt x="5354" y="1054"/>
                    <a:pt x="5354" y="868"/>
                  </a:cubicBezTo>
                  <a:close/>
                  <a:moveTo>
                    <a:pt x="5168" y="875"/>
                  </a:moveTo>
                  <a:cubicBezTo>
                    <a:pt x="5168" y="937"/>
                    <a:pt x="5132" y="972"/>
                    <a:pt x="5075" y="972"/>
                  </a:cubicBezTo>
                  <a:cubicBezTo>
                    <a:pt x="5018" y="972"/>
                    <a:pt x="4983" y="937"/>
                    <a:pt x="4983" y="875"/>
                  </a:cubicBezTo>
                  <a:cubicBezTo>
                    <a:pt x="4983" y="273"/>
                    <a:pt x="4983" y="273"/>
                    <a:pt x="4983" y="273"/>
                  </a:cubicBezTo>
                  <a:cubicBezTo>
                    <a:pt x="4983" y="211"/>
                    <a:pt x="5018" y="174"/>
                    <a:pt x="5075" y="174"/>
                  </a:cubicBezTo>
                  <a:cubicBezTo>
                    <a:pt x="5132" y="174"/>
                    <a:pt x="5168" y="211"/>
                    <a:pt x="5168" y="273"/>
                  </a:cubicBezTo>
                  <a:lnTo>
                    <a:pt x="5168" y="875"/>
                  </a:lnTo>
                  <a:close/>
                  <a:moveTo>
                    <a:pt x="6099" y="868"/>
                  </a:moveTo>
                  <a:cubicBezTo>
                    <a:pt x="6099" y="502"/>
                    <a:pt x="6099" y="502"/>
                    <a:pt x="6099" y="502"/>
                  </a:cubicBezTo>
                  <a:cubicBezTo>
                    <a:pt x="5809" y="502"/>
                    <a:pt x="5809" y="502"/>
                    <a:pt x="5809" y="502"/>
                  </a:cubicBezTo>
                  <a:cubicBezTo>
                    <a:pt x="5809" y="670"/>
                    <a:pt x="5809" y="670"/>
                    <a:pt x="5809" y="670"/>
                  </a:cubicBezTo>
                  <a:cubicBezTo>
                    <a:pt x="5913" y="670"/>
                    <a:pt x="5913" y="670"/>
                    <a:pt x="5913" y="670"/>
                  </a:cubicBezTo>
                  <a:cubicBezTo>
                    <a:pt x="5913" y="875"/>
                    <a:pt x="5913" y="875"/>
                    <a:pt x="5913" y="875"/>
                  </a:cubicBezTo>
                  <a:cubicBezTo>
                    <a:pt x="5913" y="937"/>
                    <a:pt x="5877" y="972"/>
                    <a:pt x="5820" y="972"/>
                  </a:cubicBezTo>
                  <a:cubicBezTo>
                    <a:pt x="5763" y="972"/>
                    <a:pt x="5728" y="937"/>
                    <a:pt x="5728" y="875"/>
                  </a:cubicBezTo>
                  <a:cubicBezTo>
                    <a:pt x="5728" y="273"/>
                    <a:pt x="5728" y="273"/>
                    <a:pt x="5728" y="273"/>
                  </a:cubicBezTo>
                  <a:cubicBezTo>
                    <a:pt x="5728" y="211"/>
                    <a:pt x="5763" y="174"/>
                    <a:pt x="5820" y="174"/>
                  </a:cubicBezTo>
                  <a:cubicBezTo>
                    <a:pt x="5877" y="174"/>
                    <a:pt x="5913" y="211"/>
                    <a:pt x="5913" y="273"/>
                  </a:cubicBezTo>
                  <a:cubicBezTo>
                    <a:pt x="5913" y="354"/>
                    <a:pt x="5913" y="354"/>
                    <a:pt x="5913" y="354"/>
                  </a:cubicBezTo>
                  <a:cubicBezTo>
                    <a:pt x="6099" y="354"/>
                    <a:pt x="6099" y="354"/>
                    <a:pt x="6099" y="354"/>
                  </a:cubicBezTo>
                  <a:cubicBezTo>
                    <a:pt x="6099" y="273"/>
                    <a:pt x="6099" y="273"/>
                    <a:pt x="6099" y="273"/>
                  </a:cubicBezTo>
                  <a:cubicBezTo>
                    <a:pt x="6099" y="92"/>
                    <a:pt x="5975" y="0"/>
                    <a:pt x="5820" y="0"/>
                  </a:cubicBezTo>
                  <a:cubicBezTo>
                    <a:pt x="5666" y="0"/>
                    <a:pt x="5542" y="92"/>
                    <a:pt x="5542" y="279"/>
                  </a:cubicBezTo>
                  <a:cubicBezTo>
                    <a:pt x="5542" y="875"/>
                    <a:pt x="5542" y="875"/>
                    <a:pt x="5542" y="875"/>
                  </a:cubicBezTo>
                  <a:cubicBezTo>
                    <a:pt x="5542" y="1054"/>
                    <a:pt x="5666" y="1148"/>
                    <a:pt x="5820" y="1148"/>
                  </a:cubicBezTo>
                  <a:cubicBezTo>
                    <a:pt x="5975" y="1148"/>
                    <a:pt x="6099" y="1054"/>
                    <a:pt x="6099" y="868"/>
                  </a:cubicBezTo>
                  <a:close/>
                  <a:moveTo>
                    <a:pt x="6795" y="1135"/>
                  </a:moveTo>
                  <a:cubicBezTo>
                    <a:pt x="6795" y="963"/>
                    <a:pt x="6795" y="963"/>
                    <a:pt x="6795" y="963"/>
                  </a:cubicBezTo>
                  <a:cubicBezTo>
                    <a:pt x="6479" y="963"/>
                    <a:pt x="6479" y="963"/>
                    <a:pt x="6479" y="963"/>
                  </a:cubicBezTo>
                  <a:cubicBezTo>
                    <a:pt x="6479" y="650"/>
                    <a:pt x="6479" y="650"/>
                    <a:pt x="6479" y="650"/>
                  </a:cubicBezTo>
                  <a:cubicBezTo>
                    <a:pt x="6746" y="650"/>
                    <a:pt x="6746" y="650"/>
                    <a:pt x="6746" y="650"/>
                  </a:cubicBezTo>
                  <a:cubicBezTo>
                    <a:pt x="6746" y="478"/>
                    <a:pt x="6746" y="478"/>
                    <a:pt x="6746" y="478"/>
                  </a:cubicBezTo>
                  <a:cubicBezTo>
                    <a:pt x="6479" y="478"/>
                    <a:pt x="6479" y="478"/>
                    <a:pt x="6479" y="478"/>
                  </a:cubicBezTo>
                  <a:cubicBezTo>
                    <a:pt x="6479" y="185"/>
                    <a:pt x="6479" y="185"/>
                    <a:pt x="6479" y="185"/>
                  </a:cubicBezTo>
                  <a:cubicBezTo>
                    <a:pt x="6795" y="185"/>
                    <a:pt x="6795" y="185"/>
                    <a:pt x="6795" y="185"/>
                  </a:cubicBezTo>
                  <a:cubicBezTo>
                    <a:pt x="6795" y="13"/>
                    <a:pt x="6795" y="13"/>
                    <a:pt x="6795" y="13"/>
                  </a:cubicBezTo>
                  <a:cubicBezTo>
                    <a:pt x="6294" y="13"/>
                    <a:pt x="6294" y="13"/>
                    <a:pt x="6294" y="13"/>
                  </a:cubicBezTo>
                  <a:cubicBezTo>
                    <a:pt x="6294" y="1135"/>
                    <a:pt x="6294" y="1135"/>
                    <a:pt x="6294" y="1135"/>
                  </a:cubicBezTo>
                  <a:lnTo>
                    <a:pt x="6795" y="1135"/>
                  </a:lnTo>
                  <a:close/>
                  <a:moveTo>
                    <a:pt x="7504" y="888"/>
                  </a:moveTo>
                  <a:cubicBezTo>
                    <a:pt x="7504" y="800"/>
                    <a:pt x="7504" y="800"/>
                    <a:pt x="7504" y="800"/>
                  </a:cubicBezTo>
                  <a:cubicBezTo>
                    <a:pt x="7504" y="710"/>
                    <a:pt x="7472" y="652"/>
                    <a:pt x="7403" y="595"/>
                  </a:cubicBezTo>
                  <a:cubicBezTo>
                    <a:pt x="7182" y="410"/>
                    <a:pt x="7182" y="410"/>
                    <a:pt x="7182" y="410"/>
                  </a:cubicBezTo>
                  <a:cubicBezTo>
                    <a:pt x="7149" y="382"/>
                    <a:pt x="7130" y="354"/>
                    <a:pt x="7130" y="304"/>
                  </a:cubicBezTo>
                  <a:cubicBezTo>
                    <a:pt x="7130" y="266"/>
                    <a:pt x="7130" y="266"/>
                    <a:pt x="7130" y="266"/>
                  </a:cubicBezTo>
                  <a:cubicBezTo>
                    <a:pt x="7130" y="211"/>
                    <a:pt x="7174" y="174"/>
                    <a:pt x="7224" y="174"/>
                  </a:cubicBezTo>
                  <a:cubicBezTo>
                    <a:pt x="7280" y="174"/>
                    <a:pt x="7317" y="211"/>
                    <a:pt x="7317" y="266"/>
                  </a:cubicBezTo>
                  <a:cubicBezTo>
                    <a:pt x="7317" y="341"/>
                    <a:pt x="7317" y="341"/>
                    <a:pt x="7317" y="341"/>
                  </a:cubicBezTo>
                  <a:cubicBezTo>
                    <a:pt x="7504" y="341"/>
                    <a:pt x="7504" y="341"/>
                    <a:pt x="7504" y="341"/>
                  </a:cubicBezTo>
                  <a:cubicBezTo>
                    <a:pt x="7504" y="266"/>
                    <a:pt x="7504" y="266"/>
                    <a:pt x="7504" y="266"/>
                  </a:cubicBezTo>
                  <a:cubicBezTo>
                    <a:pt x="7504" y="105"/>
                    <a:pt x="7392" y="0"/>
                    <a:pt x="7224" y="0"/>
                  </a:cubicBezTo>
                  <a:cubicBezTo>
                    <a:pt x="7055" y="0"/>
                    <a:pt x="6945" y="110"/>
                    <a:pt x="6945" y="266"/>
                  </a:cubicBezTo>
                  <a:cubicBezTo>
                    <a:pt x="6945" y="322"/>
                    <a:pt x="6945" y="322"/>
                    <a:pt x="6945" y="322"/>
                  </a:cubicBezTo>
                  <a:cubicBezTo>
                    <a:pt x="6945" y="423"/>
                    <a:pt x="7001" y="496"/>
                    <a:pt x="7039" y="527"/>
                  </a:cubicBezTo>
                  <a:cubicBezTo>
                    <a:pt x="7260" y="712"/>
                    <a:pt x="7260" y="712"/>
                    <a:pt x="7260" y="712"/>
                  </a:cubicBezTo>
                  <a:cubicBezTo>
                    <a:pt x="7302" y="748"/>
                    <a:pt x="7317" y="780"/>
                    <a:pt x="7317" y="836"/>
                  </a:cubicBezTo>
                  <a:cubicBezTo>
                    <a:pt x="7317" y="875"/>
                    <a:pt x="7317" y="875"/>
                    <a:pt x="7317" y="875"/>
                  </a:cubicBezTo>
                  <a:cubicBezTo>
                    <a:pt x="7317" y="937"/>
                    <a:pt x="7280" y="972"/>
                    <a:pt x="7224" y="972"/>
                  </a:cubicBezTo>
                  <a:cubicBezTo>
                    <a:pt x="7174" y="972"/>
                    <a:pt x="7130" y="943"/>
                    <a:pt x="7130" y="875"/>
                  </a:cubicBezTo>
                  <a:cubicBezTo>
                    <a:pt x="7130" y="813"/>
                    <a:pt x="7130" y="813"/>
                    <a:pt x="7130" y="813"/>
                  </a:cubicBezTo>
                  <a:cubicBezTo>
                    <a:pt x="6945" y="813"/>
                    <a:pt x="6945" y="813"/>
                    <a:pt x="6945" y="813"/>
                  </a:cubicBezTo>
                  <a:cubicBezTo>
                    <a:pt x="6945" y="891"/>
                    <a:pt x="6945" y="891"/>
                    <a:pt x="6945" y="891"/>
                  </a:cubicBezTo>
                  <a:cubicBezTo>
                    <a:pt x="6945" y="1042"/>
                    <a:pt x="7068" y="1148"/>
                    <a:pt x="7224" y="1148"/>
                  </a:cubicBezTo>
                  <a:cubicBezTo>
                    <a:pt x="7379" y="1148"/>
                    <a:pt x="7504" y="1037"/>
                    <a:pt x="7504" y="888"/>
                  </a:cubicBezTo>
                  <a:close/>
                  <a:moveTo>
                    <a:pt x="8230" y="868"/>
                  </a:moveTo>
                  <a:cubicBezTo>
                    <a:pt x="8230" y="738"/>
                    <a:pt x="8230" y="738"/>
                    <a:pt x="8230" y="738"/>
                  </a:cubicBezTo>
                  <a:cubicBezTo>
                    <a:pt x="8044" y="738"/>
                    <a:pt x="8044" y="738"/>
                    <a:pt x="8044" y="738"/>
                  </a:cubicBezTo>
                  <a:cubicBezTo>
                    <a:pt x="8044" y="875"/>
                    <a:pt x="8044" y="875"/>
                    <a:pt x="8044" y="875"/>
                  </a:cubicBezTo>
                  <a:cubicBezTo>
                    <a:pt x="8044" y="937"/>
                    <a:pt x="8008" y="972"/>
                    <a:pt x="7951" y="972"/>
                  </a:cubicBezTo>
                  <a:cubicBezTo>
                    <a:pt x="7895" y="972"/>
                    <a:pt x="7859" y="937"/>
                    <a:pt x="7859" y="875"/>
                  </a:cubicBezTo>
                  <a:cubicBezTo>
                    <a:pt x="7859" y="273"/>
                    <a:pt x="7859" y="273"/>
                    <a:pt x="7859" y="273"/>
                  </a:cubicBezTo>
                  <a:cubicBezTo>
                    <a:pt x="7859" y="211"/>
                    <a:pt x="7895" y="174"/>
                    <a:pt x="7951" y="174"/>
                  </a:cubicBezTo>
                  <a:cubicBezTo>
                    <a:pt x="8008" y="174"/>
                    <a:pt x="8044" y="211"/>
                    <a:pt x="8044" y="273"/>
                  </a:cubicBezTo>
                  <a:cubicBezTo>
                    <a:pt x="8044" y="397"/>
                    <a:pt x="8044" y="397"/>
                    <a:pt x="8044" y="397"/>
                  </a:cubicBezTo>
                  <a:cubicBezTo>
                    <a:pt x="8230" y="397"/>
                    <a:pt x="8230" y="397"/>
                    <a:pt x="8230" y="397"/>
                  </a:cubicBezTo>
                  <a:cubicBezTo>
                    <a:pt x="8230" y="273"/>
                    <a:pt x="8230" y="273"/>
                    <a:pt x="8230" y="273"/>
                  </a:cubicBezTo>
                  <a:cubicBezTo>
                    <a:pt x="8230" y="92"/>
                    <a:pt x="8106" y="0"/>
                    <a:pt x="7951" y="0"/>
                  </a:cubicBezTo>
                  <a:cubicBezTo>
                    <a:pt x="7797" y="0"/>
                    <a:pt x="7673" y="92"/>
                    <a:pt x="7673" y="279"/>
                  </a:cubicBezTo>
                  <a:cubicBezTo>
                    <a:pt x="7673" y="875"/>
                    <a:pt x="7673" y="875"/>
                    <a:pt x="7673" y="875"/>
                  </a:cubicBezTo>
                  <a:cubicBezTo>
                    <a:pt x="7673" y="1054"/>
                    <a:pt x="7797" y="1148"/>
                    <a:pt x="7951" y="1148"/>
                  </a:cubicBezTo>
                  <a:cubicBezTo>
                    <a:pt x="8106" y="1148"/>
                    <a:pt x="8230" y="1054"/>
                    <a:pt x="8230" y="868"/>
                  </a:cubicBezTo>
                  <a:close/>
                  <a:moveTo>
                    <a:pt x="8981" y="1135"/>
                  </a:moveTo>
                  <a:cubicBezTo>
                    <a:pt x="8981" y="13"/>
                    <a:pt x="8981" y="13"/>
                    <a:pt x="8981" y="13"/>
                  </a:cubicBezTo>
                  <a:cubicBezTo>
                    <a:pt x="8796" y="13"/>
                    <a:pt x="8796" y="13"/>
                    <a:pt x="8796" y="13"/>
                  </a:cubicBezTo>
                  <a:cubicBezTo>
                    <a:pt x="8796" y="478"/>
                    <a:pt x="8796" y="478"/>
                    <a:pt x="8796" y="478"/>
                  </a:cubicBezTo>
                  <a:cubicBezTo>
                    <a:pt x="8610" y="478"/>
                    <a:pt x="8610" y="478"/>
                    <a:pt x="8610" y="478"/>
                  </a:cubicBezTo>
                  <a:cubicBezTo>
                    <a:pt x="8610" y="13"/>
                    <a:pt x="8610" y="13"/>
                    <a:pt x="8610" y="13"/>
                  </a:cubicBezTo>
                  <a:cubicBezTo>
                    <a:pt x="8425" y="13"/>
                    <a:pt x="8425" y="13"/>
                    <a:pt x="8425" y="13"/>
                  </a:cubicBezTo>
                  <a:cubicBezTo>
                    <a:pt x="8425" y="1135"/>
                    <a:pt x="8425" y="1135"/>
                    <a:pt x="8425" y="1135"/>
                  </a:cubicBezTo>
                  <a:cubicBezTo>
                    <a:pt x="8610" y="1135"/>
                    <a:pt x="8610" y="1135"/>
                    <a:pt x="8610" y="1135"/>
                  </a:cubicBezTo>
                  <a:cubicBezTo>
                    <a:pt x="8610" y="650"/>
                    <a:pt x="8610" y="650"/>
                    <a:pt x="8610" y="650"/>
                  </a:cubicBezTo>
                  <a:cubicBezTo>
                    <a:pt x="8796" y="650"/>
                    <a:pt x="8796" y="650"/>
                    <a:pt x="8796" y="650"/>
                  </a:cubicBezTo>
                  <a:cubicBezTo>
                    <a:pt x="8796" y="1135"/>
                    <a:pt x="8796" y="1135"/>
                    <a:pt x="8796" y="1135"/>
                  </a:cubicBezTo>
                  <a:lnTo>
                    <a:pt x="8981" y="1135"/>
                  </a:lnTo>
                  <a:close/>
                  <a:moveTo>
                    <a:pt x="9733" y="868"/>
                  </a:moveTo>
                  <a:cubicBezTo>
                    <a:pt x="9733" y="273"/>
                    <a:pt x="9733" y="273"/>
                    <a:pt x="9733" y="273"/>
                  </a:cubicBezTo>
                  <a:cubicBezTo>
                    <a:pt x="9733" y="92"/>
                    <a:pt x="9609" y="0"/>
                    <a:pt x="9454" y="0"/>
                  </a:cubicBezTo>
                  <a:cubicBezTo>
                    <a:pt x="9300" y="0"/>
                    <a:pt x="9176" y="92"/>
                    <a:pt x="9176" y="279"/>
                  </a:cubicBezTo>
                  <a:cubicBezTo>
                    <a:pt x="9176" y="875"/>
                    <a:pt x="9176" y="875"/>
                    <a:pt x="9176" y="875"/>
                  </a:cubicBezTo>
                  <a:cubicBezTo>
                    <a:pt x="9176" y="1054"/>
                    <a:pt x="9300" y="1148"/>
                    <a:pt x="9454" y="1148"/>
                  </a:cubicBezTo>
                  <a:cubicBezTo>
                    <a:pt x="9609" y="1148"/>
                    <a:pt x="9733" y="1054"/>
                    <a:pt x="9733" y="868"/>
                  </a:cubicBezTo>
                  <a:close/>
                  <a:moveTo>
                    <a:pt x="9547" y="875"/>
                  </a:moveTo>
                  <a:cubicBezTo>
                    <a:pt x="9547" y="937"/>
                    <a:pt x="9511" y="972"/>
                    <a:pt x="9454" y="972"/>
                  </a:cubicBezTo>
                  <a:cubicBezTo>
                    <a:pt x="9398" y="972"/>
                    <a:pt x="9362" y="937"/>
                    <a:pt x="9362" y="875"/>
                  </a:cubicBezTo>
                  <a:cubicBezTo>
                    <a:pt x="9362" y="273"/>
                    <a:pt x="9362" y="273"/>
                    <a:pt x="9362" y="273"/>
                  </a:cubicBezTo>
                  <a:cubicBezTo>
                    <a:pt x="9362" y="211"/>
                    <a:pt x="9398" y="174"/>
                    <a:pt x="9454" y="174"/>
                  </a:cubicBezTo>
                  <a:cubicBezTo>
                    <a:pt x="9511" y="174"/>
                    <a:pt x="9547" y="211"/>
                    <a:pt x="9547" y="273"/>
                  </a:cubicBezTo>
                  <a:lnTo>
                    <a:pt x="9547" y="875"/>
                  </a:lnTo>
                  <a:close/>
                  <a:moveTo>
                    <a:pt x="10478" y="868"/>
                  </a:moveTo>
                  <a:cubicBezTo>
                    <a:pt x="10478" y="273"/>
                    <a:pt x="10478" y="273"/>
                    <a:pt x="10478" y="273"/>
                  </a:cubicBezTo>
                  <a:cubicBezTo>
                    <a:pt x="10478" y="92"/>
                    <a:pt x="10354" y="0"/>
                    <a:pt x="10200" y="0"/>
                  </a:cubicBezTo>
                  <a:cubicBezTo>
                    <a:pt x="10045" y="0"/>
                    <a:pt x="9921" y="92"/>
                    <a:pt x="9921" y="279"/>
                  </a:cubicBezTo>
                  <a:cubicBezTo>
                    <a:pt x="9921" y="875"/>
                    <a:pt x="9921" y="875"/>
                    <a:pt x="9921" y="875"/>
                  </a:cubicBezTo>
                  <a:cubicBezTo>
                    <a:pt x="9921" y="1054"/>
                    <a:pt x="10045" y="1148"/>
                    <a:pt x="10200" y="1148"/>
                  </a:cubicBezTo>
                  <a:cubicBezTo>
                    <a:pt x="10354" y="1148"/>
                    <a:pt x="10478" y="1054"/>
                    <a:pt x="10478" y="868"/>
                  </a:cubicBezTo>
                  <a:close/>
                  <a:moveTo>
                    <a:pt x="10292" y="875"/>
                  </a:moveTo>
                  <a:cubicBezTo>
                    <a:pt x="10292" y="937"/>
                    <a:pt x="10256" y="972"/>
                    <a:pt x="10200" y="972"/>
                  </a:cubicBezTo>
                  <a:cubicBezTo>
                    <a:pt x="10143" y="972"/>
                    <a:pt x="10107" y="937"/>
                    <a:pt x="10107" y="875"/>
                  </a:cubicBezTo>
                  <a:cubicBezTo>
                    <a:pt x="10107" y="273"/>
                    <a:pt x="10107" y="273"/>
                    <a:pt x="10107" y="273"/>
                  </a:cubicBezTo>
                  <a:cubicBezTo>
                    <a:pt x="10107" y="211"/>
                    <a:pt x="10143" y="174"/>
                    <a:pt x="10200" y="174"/>
                  </a:cubicBezTo>
                  <a:cubicBezTo>
                    <a:pt x="10256" y="174"/>
                    <a:pt x="10292" y="211"/>
                    <a:pt x="10292" y="273"/>
                  </a:cubicBezTo>
                  <a:lnTo>
                    <a:pt x="10292" y="875"/>
                  </a:lnTo>
                  <a:close/>
                  <a:moveTo>
                    <a:pt x="11174" y="1135"/>
                  </a:moveTo>
                  <a:cubicBezTo>
                    <a:pt x="11174" y="963"/>
                    <a:pt x="11174" y="963"/>
                    <a:pt x="11174" y="963"/>
                  </a:cubicBezTo>
                  <a:cubicBezTo>
                    <a:pt x="10858" y="963"/>
                    <a:pt x="10858" y="963"/>
                    <a:pt x="10858" y="963"/>
                  </a:cubicBezTo>
                  <a:cubicBezTo>
                    <a:pt x="10858" y="13"/>
                    <a:pt x="10858" y="13"/>
                    <a:pt x="10858" y="13"/>
                  </a:cubicBezTo>
                  <a:cubicBezTo>
                    <a:pt x="10673" y="13"/>
                    <a:pt x="10673" y="13"/>
                    <a:pt x="10673" y="13"/>
                  </a:cubicBezTo>
                  <a:cubicBezTo>
                    <a:pt x="10673" y="1135"/>
                    <a:pt x="10673" y="1135"/>
                    <a:pt x="10673" y="1135"/>
                  </a:cubicBezTo>
                  <a:lnTo>
                    <a:pt x="11174" y="1135"/>
                  </a:lnTo>
                  <a:close/>
                  <a:moveTo>
                    <a:pt x="4602" y="2449"/>
                  </a:moveTo>
                  <a:cubicBezTo>
                    <a:pt x="4602" y="1593"/>
                    <a:pt x="4602" y="1593"/>
                    <a:pt x="4602" y="1593"/>
                  </a:cubicBezTo>
                  <a:cubicBezTo>
                    <a:pt x="4417" y="1593"/>
                    <a:pt x="4417" y="1593"/>
                    <a:pt x="4417" y="1593"/>
                  </a:cubicBezTo>
                  <a:cubicBezTo>
                    <a:pt x="4417" y="2455"/>
                    <a:pt x="4417" y="2455"/>
                    <a:pt x="4417" y="2455"/>
                  </a:cubicBezTo>
                  <a:cubicBezTo>
                    <a:pt x="4417" y="2517"/>
                    <a:pt x="4379" y="2553"/>
                    <a:pt x="4322" y="2553"/>
                  </a:cubicBezTo>
                  <a:cubicBezTo>
                    <a:pt x="4267" y="2553"/>
                    <a:pt x="4231" y="2517"/>
                    <a:pt x="4231" y="2455"/>
                  </a:cubicBezTo>
                  <a:cubicBezTo>
                    <a:pt x="4231" y="1593"/>
                    <a:pt x="4231" y="1593"/>
                    <a:pt x="4231" y="1593"/>
                  </a:cubicBezTo>
                  <a:cubicBezTo>
                    <a:pt x="4046" y="1593"/>
                    <a:pt x="4046" y="1593"/>
                    <a:pt x="4046" y="1593"/>
                  </a:cubicBezTo>
                  <a:cubicBezTo>
                    <a:pt x="4046" y="2455"/>
                    <a:pt x="4046" y="2455"/>
                    <a:pt x="4046" y="2455"/>
                  </a:cubicBezTo>
                  <a:cubicBezTo>
                    <a:pt x="4046" y="2634"/>
                    <a:pt x="4169" y="2728"/>
                    <a:pt x="4322" y="2728"/>
                  </a:cubicBezTo>
                  <a:cubicBezTo>
                    <a:pt x="4478" y="2728"/>
                    <a:pt x="4602" y="2634"/>
                    <a:pt x="4602" y="2449"/>
                  </a:cubicBezTo>
                  <a:close/>
                  <a:moveTo>
                    <a:pt x="5331" y="1759"/>
                  </a:moveTo>
                  <a:cubicBezTo>
                    <a:pt x="5331" y="1593"/>
                    <a:pt x="5331" y="1593"/>
                    <a:pt x="5331" y="1593"/>
                  </a:cubicBezTo>
                  <a:cubicBezTo>
                    <a:pt x="4722" y="1593"/>
                    <a:pt x="4722" y="1593"/>
                    <a:pt x="4722" y="1593"/>
                  </a:cubicBezTo>
                  <a:cubicBezTo>
                    <a:pt x="4722" y="1759"/>
                    <a:pt x="4722" y="1759"/>
                    <a:pt x="4722" y="1759"/>
                  </a:cubicBezTo>
                  <a:cubicBezTo>
                    <a:pt x="4934" y="1759"/>
                    <a:pt x="4934" y="1759"/>
                    <a:pt x="4934" y="1759"/>
                  </a:cubicBezTo>
                  <a:cubicBezTo>
                    <a:pt x="4934" y="2715"/>
                    <a:pt x="4934" y="2715"/>
                    <a:pt x="4934" y="2715"/>
                  </a:cubicBezTo>
                  <a:cubicBezTo>
                    <a:pt x="5119" y="2715"/>
                    <a:pt x="5119" y="2715"/>
                    <a:pt x="5119" y="2715"/>
                  </a:cubicBezTo>
                  <a:cubicBezTo>
                    <a:pt x="5119" y="1759"/>
                    <a:pt x="5119" y="1759"/>
                    <a:pt x="5119" y="1759"/>
                  </a:cubicBezTo>
                  <a:lnTo>
                    <a:pt x="5331" y="1759"/>
                  </a:lnTo>
                  <a:close/>
                  <a:moveTo>
                    <a:pt x="6004" y="2715"/>
                  </a:moveTo>
                  <a:cubicBezTo>
                    <a:pt x="6004" y="2354"/>
                    <a:pt x="6004" y="2354"/>
                    <a:pt x="6004" y="2354"/>
                  </a:cubicBezTo>
                  <a:cubicBezTo>
                    <a:pt x="6004" y="2250"/>
                    <a:pt x="5975" y="2188"/>
                    <a:pt x="5911" y="2156"/>
                  </a:cubicBezTo>
                  <a:cubicBezTo>
                    <a:pt x="5975" y="2120"/>
                    <a:pt x="6004" y="2055"/>
                    <a:pt x="6004" y="1957"/>
                  </a:cubicBezTo>
                  <a:cubicBezTo>
                    <a:pt x="6004" y="1878"/>
                    <a:pt x="6004" y="1878"/>
                    <a:pt x="6004" y="1878"/>
                  </a:cubicBezTo>
                  <a:cubicBezTo>
                    <a:pt x="6004" y="1697"/>
                    <a:pt x="5911" y="1593"/>
                    <a:pt x="5731" y="1593"/>
                  </a:cubicBezTo>
                  <a:cubicBezTo>
                    <a:pt x="5448" y="1593"/>
                    <a:pt x="5448" y="1593"/>
                    <a:pt x="5448" y="1593"/>
                  </a:cubicBezTo>
                  <a:cubicBezTo>
                    <a:pt x="5448" y="2715"/>
                    <a:pt x="5448" y="2715"/>
                    <a:pt x="5448" y="2715"/>
                  </a:cubicBezTo>
                  <a:cubicBezTo>
                    <a:pt x="5633" y="2715"/>
                    <a:pt x="5633" y="2715"/>
                    <a:pt x="5633" y="2715"/>
                  </a:cubicBezTo>
                  <a:cubicBezTo>
                    <a:pt x="5633" y="2244"/>
                    <a:pt x="5633" y="2244"/>
                    <a:pt x="5633" y="2244"/>
                  </a:cubicBezTo>
                  <a:cubicBezTo>
                    <a:pt x="5720" y="2244"/>
                    <a:pt x="5720" y="2244"/>
                    <a:pt x="5720" y="2244"/>
                  </a:cubicBezTo>
                  <a:cubicBezTo>
                    <a:pt x="5799" y="2244"/>
                    <a:pt x="5819" y="2286"/>
                    <a:pt x="5819" y="2367"/>
                  </a:cubicBezTo>
                  <a:cubicBezTo>
                    <a:pt x="5819" y="2715"/>
                    <a:pt x="5819" y="2715"/>
                    <a:pt x="5819" y="2715"/>
                  </a:cubicBezTo>
                  <a:lnTo>
                    <a:pt x="6004" y="2715"/>
                  </a:lnTo>
                  <a:close/>
                  <a:moveTo>
                    <a:pt x="5819" y="1946"/>
                  </a:moveTo>
                  <a:cubicBezTo>
                    <a:pt x="5819" y="2026"/>
                    <a:pt x="5799" y="2071"/>
                    <a:pt x="5720" y="2071"/>
                  </a:cubicBezTo>
                  <a:cubicBezTo>
                    <a:pt x="5633" y="2071"/>
                    <a:pt x="5633" y="2071"/>
                    <a:pt x="5633" y="2071"/>
                  </a:cubicBezTo>
                  <a:cubicBezTo>
                    <a:pt x="5633" y="1765"/>
                    <a:pt x="5633" y="1765"/>
                    <a:pt x="5633" y="1765"/>
                  </a:cubicBezTo>
                  <a:cubicBezTo>
                    <a:pt x="5720" y="1765"/>
                    <a:pt x="5720" y="1765"/>
                    <a:pt x="5720" y="1765"/>
                  </a:cubicBezTo>
                  <a:cubicBezTo>
                    <a:pt x="5799" y="1765"/>
                    <a:pt x="5819" y="1809"/>
                    <a:pt x="5819" y="1889"/>
                  </a:cubicBezTo>
                  <a:lnTo>
                    <a:pt x="5819" y="1946"/>
                  </a:lnTo>
                  <a:close/>
                  <a:moveTo>
                    <a:pt x="6700" y="2715"/>
                  </a:moveTo>
                  <a:cubicBezTo>
                    <a:pt x="6700" y="2543"/>
                    <a:pt x="6700" y="2543"/>
                    <a:pt x="6700" y="2543"/>
                  </a:cubicBezTo>
                  <a:cubicBezTo>
                    <a:pt x="6385" y="2543"/>
                    <a:pt x="6385" y="2543"/>
                    <a:pt x="6385" y="2543"/>
                  </a:cubicBezTo>
                  <a:cubicBezTo>
                    <a:pt x="6385" y="2231"/>
                    <a:pt x="6385" y="2231"/>
                    <a:pt x="6385" y="2231"/>
                  </a:cubicBezTo>
                  <a:cubicBezTo>
                    <a:pt x="6652" y="2231"/>
                    <a:pt x="6652" y="2231"/>
                    <a:pt x="6652" y="2231"/>
                  </a:cubicBezTo>
                  <a:cubicBezTo>
                    <a:pt x="6652" y="2058"/>
                    <a:pt x="6652" y="2058"/>
                    <a:pt x="6652" y="2058"/>
                  </a:cubicBezTo>
                  <a:cubicBezTo>
                    <a:pt x="6385" y="2058"/>
                    <a:pt x="6385" y="2058"/>
                    <a:pt x="6385" y="2058"/>
                  </a:cubicBezTo>
                  <a:cubicBezTo>
                    <a:pt x="6385" y="1765"/>
                    <a:pt x="6385" y="1765"/>
                    <a:pt x="6385" y="1765"/>
                  </a:cubicBezTo>
                  <a:cubicBezTo>
                    <a:pt x="6700" y="1765"/>
                    <a:pt x="6700" y="1765"/>
                    <a:pt x="6700" y="1765"/>
                  </a:cubicBezTo>
                  <a:cubicBezTo>
                    <a:pt x="6700" y="1593"/>
                    <a:pt x="6700" y="1593"/>
                    <a:pt x="6700" y="1593"/>
                  </a:cubicBezTo>
                  <a:cubicBezTo>
                    <a:pt x="6199" y="1593"/>
                    <a:pt x="6199" y="1593"/>
                    <a:pt x="6199" y="1593"/>
                  </a:cubicBezTo>
                  <a:cubicBezTo>
                    <a:pt x="6199" y="2715"/>
                    <a:pt x="6199" y="2715"/>
                    <a:pt x="6199" y="2715"/>
                  </a:cubicBezTo>
                  <a:lnTo>
                    <a:pt x="6700" y="2715"/>
                  </a:lnTo>
                  <a:close/>
                  <a:moveTo>
                    <a:pt x="7439" y="2449"/>
                  </a:moveTo>
                  <a:cubicBezTo>
                    <a:pt x="7439" y="2318"/>
                    <a:pt x="7439" y="2318"/>
                    <a:pt x="7439" y="2318"/>
                  </a:cubicBezTo>
                  <a:cubicBezTo>
                    <a:pt x="7254" y="2318"/>
                    <a:pt x="7254" y="2318"/>
                    <a:pt x="7254" y="2318"/>
                  </a:cubicBezTo>
                  <a:cubicBezTo>
                    <a:pt x="7254" y="2455"/>
                    <a:pt x="7254" y="2455"/>
                    <a:pt x="7254" y="2455"/>
                  </a:cubicBezTo>
                  <a:cubicBezTo>
                    <a:pt x="7254" y="2517"/>
                    <a:pt x="7218" y="2553"/>
                    <a:pt x="7161" y="2553"/>
                  </a:cubicBezTo>
                  <a:cubicBezTo>
                    <a:pt x="7104" y="2553"/>
                    <a:pt x="7068" y="2517"/>
                    <a:pt x="7068" y="2455"/>
                  </a:cubicBezTo>
                  <a:cubicBezTo>
                    <a:pt x="7068" y="1853"/>
                    <a:pt x="7068" y="1853"/>
                    <a:pt x="7068" y="1853"/>
                  </a:cubicBezTo>
                  <a:cubicBezTo>
                    <a:pt x="7068" y="1791"/>
                    <a:pt x="7104" y="1754"/>
                    <a:pt x="7161" y="1754"/>
                  </a:cubicBezTo>
                  <a:cubicBezTo>
                    <a:pt x="7218" y="1754"/>
                    <a:pt x="7254" y="1791"/>
                    <a:pt x="7254" y="1853"/>
                  </a:cubicBezTo>
                  <a:cubicBezTo>
                    <a:pt x="7254" y="1977"/>
                    <a:pt x="7254" y="1977"/>
                    <a:pt x="7254" y="1977"/>
                  </a:cubicBezTo>
                  <a:cubicBezTo>
                    <a:pt x="7439" y="1977"/>
                    <a:pt x="7439" y="1977"/>
                    <a:pt x="7439" y="1977"/>
                  </a:cubicBezTo>
                  <a:cubicBezTo>
                    <a:pt x="7439" y="1853"/>
                    <a:pt x="7439" y="1853"/>
                    <a:pt x="7439" y="1853"/>
                  </a:cubicBezTo>
                  <a:cubicBezTo>
                    <a:pt x="7439" y="1673"/>
                    <a:pt x="7315" y="1580"/>
                    <a:pt x="7161" y="1580"/>
                  </a:cubicBezTo>
                  <a:cubicBezTo>
                    <a:pt x="7006" y="1580"/>
                    <a:pt x="6883" y="1673"/>
                    <a:pt x="6883" y="1860"/>
                  </a:cubicBezTo>
                  <a:cubicBezTo>
                    <a:pt x="6883" y="2455"/>
                    <a:pt x="6883" y="2455"/>
                    <a:pt x="6883" y="2455"/>
                  </a:cubicBezTo>
                  <a:cubicBezTo>
                    <a:pt x="6883" y="2634"/>
                    <a:pt x="7006" y="2728"/>
                    <a:pt x="7161" y="2728"/>
                  </a:cubicBezTo>
                  <a:cubicBezTo>
                    <a:pt x="7315" y="2728"/>
                    <a:pt x="7439" y="2634"/>
                    <a:pt x="7439" y="2449"/>
                  </a:cubicBezTo>
                  <a:close/>
                  <a:moveTo>
                    <a:pt x="8191" y="2715"/>
                  </a:moveTo>
                  <a:cubicBezTo>
                    <a:pt x="8191" y="1593"/>
                    <a:pt x="8191" y="1593"/>
                    <a:pt x="8191" y="1593"/>
                  </a:cubicBezTo>
                  <a:cubicBezTo>
                    <a:pt x="8005" y="1593"/>
                    <a:pt x="8005" y="1593"/>
                    <a:pt x="8005" y="1593"/>
                  </a:cubicBezTo>
                  <a:cubicBezTo>
                    <a:pt x="8005" y="2058"/>
                    <a:pt x="8005" y="2058"/>
                    <a:pt x="8005" y="2058"/>
                  </a:cubicBezTo>
                  <a:cubicBezTo>
                    <a:pt x="7820" y="2058"/>
                    <a:pt x="7820" y="2058"/>
                    <a:pt x="7820" y="2058"/>
                  </a:cubicBezTo>
                  <a:cubicBezTo>
                    <a:pt x="7820" y="1593"/>
                    <a:pt x="7820" y="1593"/>
                    <a:pt x="7820" y="1593"/>
                  </a:cubicBezTo>
                  <a:cubicBezTo>
                    <a:pt x="7634" y="1593"/>
                    <a:pt x="7634" y="1593"/>
                    <a:pt x="7634" y="1593"/>
                  </a:cubicBezTo>
                  <a:cubicBezTo>
                    <a:pt x="7634" y="2715"/>
                    <a:pt x="7634" y="2715"/>
                    <a:pt x="7634" y="2715"/>
                  </a:cubicBezTo>
                  <a:cubicBezTo>
                    <a:pt x="7820" y="2715"/>
                    <a:pt x="7820" y="2715"/>
                    <a:pt x="7820" y="2715"/>
                  </a:cubicBezTo>
                  <a:cubicBezTo>
                    <a:pt x="7820" y="2231"/>
                    <a:pt x="7820" y="2231"/>
                    <a:pt x="7820" y="2231"/>
                  </a:cubicBezTo>
                  <a:cubicBezTo>
                    <a:pt x="8005" y="2231"/>
                    <a:pt x="8005" y="2231"/>
                    <a:pt x="8005" y="2231"/>
                  </a:cubicBezTo>
                  <a:cubicBezTo>
                    <a:pt x="8005" y="2715"/>
                    <a:pt x="8005" y="2715"/>
                    <a:pt x="8005" y="2715"/>
                  </a:cubicBezTo>
                  <a:lnTo>
                    <a:pt x="8191" y="2715"/>
                  </a:lnTo>
                  <a:close/>
                  <a:moveTo>
                    <a:pt x="8919" y="1759"/>
                  </a:moveTo>
                  <a:cubicBezTo>
                    <a:pt x="8919" y="1593"/>
                    <a:pt x="8919" y="1593"/>
                    <a:pt x="8919" y="1593"/>
                  </a:cubicBezTo>
                  <a:cubicBezTo>
                    <a:pt x="8311" y="1593"/>
                    <a:pt x="8311" y="1593"/>
                    <a:pt x="8311" y="1593"/>
                  </a:cubicBezTo>
                  <a:cubicBezTo>
                    <a:pt x="8311" y="1759"/>
                    <a:pt x="8311" y="1759"/>
                    <a:pt x="8311" y="1759"/>
                  </a:cubicBezTo>
                  <a:cubicBezTo>
                    <a:pt x="8522" y="1759"/>
                    <a:pt x="8522" y="1759"/>
                    <a:pt x="8522" y="1759"/>
                  </a:cubicBezTo>
                  <a:cubicBezTo>
                    <a:pt x="8522" y="2715"/>
                    <a:pt x="8522" y="2715"/>
                    <a:pt x="8522" y="2715"/>
                  </a:cubicBezTo>
                  <a:cubicBezTo>
                    <a:pt x="8708" y="2715"/>
                    <a:pt x="8708" y="2715"/>
                    <a:pt x="8708" y="2715"/>
                  </a:cubicBezTo>
                  <a:cubicBezTo>
                    <a:pt x="8708" y="1759"/>
                    <a:pt x="8708" y="1759"/>
                    <a:pt x="8708" y="1759"/>
                  </a:cubicBezTo>
                  <a:lnTo>
                    <a:pt x="8919" y="175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42" name="Group 8"/>
          <p:cNvGrpSpPr>
            <a:grpSpLocks noSelect="1" noChangeAspect="1"/>
          </p:cNvGrpSpPr>
          <p:nvPr userDrawn="1"/>
        </p:nvGrpSpPr>
        <p:grpSpPr bwMode="auto">
          <a:xfrm>
            <a:off x="2254147" y="6236736"/>
            <a:ext cx="440818" cy="183289"/>
            <a:chOff x="1737" y="3821"/>
            <a:chExt cx="577" cy="180"/>
          </a:xfrm>
        </p:grpSpPr>
        <p:sp>
          <p:nvSpPr>
            <p:cNvPr id="43" name="AutoShape 7"/>
            <p:cNvSpPr>
              <a:spLocks noSelect="1" noChangeAspect="1" noChangeArrowheads="1" noTextEdit="1"/>
            </p:cNvSpPr>
            <p:nvPr userDrawn="1"/>
          </p:nvSpPr>
          <p:spPr bwMode="auto">
            <a:xfrm>
              <a:off x="1737" y="3821"/>
              <a:ext cx="577"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44" name="Freeform 9"/>
            <p:cNvSpPr>
              <a:spLocks noSelect="1"/>
            </p:cNvSpPr>
            <p:nvPr userDrawn="1"/>
          </p:nvSpPr>
          <p:spPr bwMode="auto">
            <a:xfrm>
              <a:off x="1737" y="3821"/>
              <a:ext cx="577" cy="180"/>
            </a:xfrm>
            <a:custGeom>
              <a:avLst/>
              <a:gdLst>
                <a:gd name="T0" fmla="*/ 364 w 577"/>
                <a:gd name="T1" fmla="*/ 0 h 180"/>
                <a:gd name="T2" fmla="*/ 378 w 577"/>
                <a:gd name="T3" fmla="*/ 14 h 180"/>
                <a:gd name="T4" fmla="*/ 378 w 577"/>
                <a:gd name="T5" fmla="*/ 33 h 180"/>
                <a:gd name="T6" fmla="*/ 322 w 577"/>
                <a:gd name="T7" fmla="*/ 90 h 180"/>
                <a:gd name="T8" fmla="*/ 322 w 577"/>
                <a:gd name="T9" fmla="*/ 90 h 180"/>
                <a:gd name="T10" fmla="*/ 378 w 577"/>
                <a:gd name="T11" fmla="*/ 147 h 180"/>
                <a:gd name="T12" fmla="*/ 378 w 577"/>
                <a:gd name="T13" fmla="*/ 166 h 180"/>
                <a:gd name="T14" fmla="*/ 364 w 577"/>
                <a:gd name="T15" fmla="*/ 180 h 180"/>
                <a:gd name="T16" fmla="*/ 345 w 577"/>
                <a:gd name="T17" fmla="*/ 180 h 180"/>
                <a:gd name="T18" fmla="*/ 289 w 577"/>
                <a:gd name="T19" fmla="*/ 123 h 180"/>
                <a:gd name="T20" fmla="*/ 232 w 577"/>
                <a:gd name="T21" fmla="*/ 180 h 180"/>
                <a:gd name="T22" fmla="*/ 213 w 577"/>
                <a:gd name="T23" fmla="*/ 180 h 180"/>
                <a:gd name="T24" fmla="*/ 199 w 577"/>
                <a:gd name="T25" fmla="*/ 166 h 180"/>
                <a:gd name="T26" fmla="*/ 199 w 577"/>
                <a:gd name="T27" fmla="*/ 14 h 180"/>
                <a:gd name="T28" fmla="*/ 213 w 577"/>
                <a:gd name="T29" fmla="*/ 0 h 180"/>
                <a:gd name="T30" fmla="*/ 232 w 577"/>
                <a:gd name="T31" fmla="*/ 0 h 180"/>
                <a:gd name="T32" fmla="*/ 246 w 577"/>
                <a:gd name="T33" fmla="*/ 14 h 180"/>
                <a:gd name="T34" fmla="*/ 246 w 577"/>
                <a:gd name="T35" fmla="*/ 100 h 180"/>
                <a:gd name="T36" fmla="*/ 345 w 577"/>
                <a:gd name="T37" fmla="*/ 0 h 180"/>
                <a:gd name="T38" fmla="*/ 364 w 577"/>
                <a:gd name="T39" fmla="*/ 0 h 180"/>
                <a:gd name="T40" fmla="*/ 563 w 577"/>
                <a:gd name="T41" fmla="*/ 0 h 180"/>
                <a:gd name="T42" fmla="*/ 544 w 577"/>
                <a:gd name="T43" fmla="*/ 0 h 180"/>
                <a:gd name="T44" fmla="*/ 530 w 577"/>
                <a:gd name="T45" fmla="*/ 14 h 180"/>
                <a:gd name="T46" fmla="*/ 530 w 577"/>
                <a:gd name="T47" fmla="*/ 133 h 180"/>
                <a:gd name="T48" fmla="*/ 444 w 577"/>
                <a:gd name="T49" fmla="*/ 133 h 180"/>
                <a:gd name="T50" fmla="*/ 444 w 577"/>
                <a:gd name="T51" fmla="*/ 14 h 180"/>
                <a:gd name="T52" fmla="*/ 431 w 577"/>
                <a:gd name="T53" fmla="*/ 0 h 180"/>
                <a:gd name="T54" fmla="*/ 411 w 577"/>
                <a:gd name="T55" fmla="*/ 0 h 180"/>
                <a:gd name="T56" fmla="*/ 398 w 577"/>
                <a:gd name="T57" fmla="*/ 14 h 180"/>
                <a:gd name="T58" fmla="*/ 398 w 577"/>
                <a:gd name="T59" fmla="*/ 166 h 180"/>
                <a:gd name="T60" fmla="*/ 411 w 577"/>
                <a:gd name="T61" fmla="*/ 180 h 180"/>
                <a:gd name="T62" fmla="*/ 563 w 577"/>
                <a:gd name="T63" fmla="*/ 180 h 180"/>
                <a:gd name="T64" fmla="*/ 577 w 577"/>
                <a:gd name="T65" fmla="*/ 166 h 180"/>
                <a:gd name="T66" fmla="*/ 577 w 577"/>
                <a:gd name="T67" fmla="*/ 14 h 180"/>
                <a:gd name="T68" fmla="*/ 563 w 577"/>
                <a:gd name="T69" fmla="*/ 0 h 180"/>
                <a:gd name="T70" fmla="*/ 146 w 577"/>
                <a:gd name="T71" fmla="*/ 0 h 180"/>
                <a:gd name="T72" fmla="*/ 133 w 577"/>
                <a:gd name="T73" fmla="*/ 14 h 180"/>
                <a:gd name="T74" fmla="*/ 133 w 577"/>
                <a:gd name="T75" fmla="*/ 66 h 180"/>
                <a:gd name="T76" fmla="*/ 133 w 577"/>
                <a:gd name="T77" fmla="*/ 66 h 180"/>
                <a:gd name="T78" fmla="*/ 47 w 577"/>
                <a:gd name="T79" fmla="*/ 66 h 180"/>
                <a:gd name="T80" fmla="*/ 47 w 577"/>
                <a:gd name="T81" fmla="*/ 66 h 180"/>
                <a:gd name="T82" fmla="*/ 47 w 577"/>
                <a:gd name="T83" fmla="*/ 14 h 180"/>
                <a:gd name="T84" fmla="*/ 33 w 577"/>
                <a:gd name="T85" fmla="*/ 0 h 180"/>
                <a:gd name="T86" fmla="*/ 14 w 577"/>
                <a:gd name="T87" fmla="*/ 0 h 180"/>
                <a:gd name="T88" fmla="*/ 0 w 577"/>
                <a:gd name="T89" fmla="*/ 14 h 180"/>
                <a:gd name="T90" fmla="*/ 0 w 577"/>
                <a:gd name="T91" fmla="*/ 166 h 180"/>
                <a:gd name="T92" fmla="*/ 14 w 577"/>
                <a:gd name="T93" fmla="*/ 180 h 180"/>
                <a:gd name="T94" fmla="*/ 33 w 577"/>
                <a:gd name="T95" fmla="*/ 180 h 180"/>
                <a:gd name="T96" fmla="*/ 47 w 577"/>
                <a:gd name="T97" fmla="*/ 166 h 180"/>
                <a:gd name="T98" fmla="*/ 47 w 577"/>
                <a:gd name="T99" fmla="*/ 113 h 180"/>
                <a:gd name="T100" fmla="*/ 47 w 577"/>
                <a:gd name="T101" fmla="*/ 113 h 180"/>
                <a:gd name="T102" fmla="*/ 133 w 577"/>
                <a:gd name="T103" fmla="*/ 113 h 180"/>
                <a:gd name="T104" fmla="*/ 133 w 577"/>
                <a:gd name="T105" fmla="*/ 113 h 180"/>
                <a:gd name="T106" fmla="*/ 133 w 577"/>
                <a:gd name="T107" fmla="*/ 166 h 180"/>
                <a:gd name="T108" fmla="*/ 146 w 577"/>
                <a:gd name="T109" fmla="*/ 180 h 180"/>
                <a:gd name="T110" fmla="*/ 166 w 577"/>
                <a:gd name="T111" fmla="*/ 180 h 180"/>
                <a:gd name="T112" fmla="*/ 173 w 577"/>
                <a:gd name="T113" fmla="*/ 173 h 180"/>
                <a:gd name="T114" fmla="*/ 179 w 577"/>
                <a:gd name="T115" fmla="*/ 166 h 180"/>
                <a:gd name="T116" fmla="*/ 179 w 577"/>
                <a:gd name="T117" fmla="*/ 14 h 180"/>
                <a:gd name="T118" fmla="*/ 166 w 577"/>
                <a:gd name="T119" fmla="*/ 0 h 180"/>
                <a:gd name="T120" fmla="*/ 146 w 577"/>
                <a:gd name="T1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7" h="180">
                  <a:moveTo>
                    <a:pt x="364" y="0"/>
                  </a:moveTo>
                  <a:lnTo>
                    <a:pt x="378" y="14"/>
                  </a:lnTo>
                  <a:lnTo>
                    <a:pt x="378" y="33"/>
                  </a:lnTo>
                  <a:lnTo>
                    <a:pt x="322" y="90"/>
                  </a:lnTo>
                  <a:lnTo>
                    <a:pt x="322" y="90"/>
                  </a:lnTo>
                  <a:lnTo>
                    <a:pt x="378" y="147"/>
                  </a:lnTo>
                  <a:lnTo>
                    <a:pt x="378" y="166"/>
                  </a:lnTo>
                  <a:lnTo>
                    <a:pt x="364" y="180"/>
                  </a:lnTo>
                  <a:lnTo>
                    <a:pt x="345" y="180"/>
                  </a:lnTo>
                  <a:lnTo>
                    <a:pt x="289" y="123"/>
                  </a:lnTo>
                  <a:lnTo>
                    <a:pt x="232" y="180"/>
                  </a:lnTo>
                  <a:lnTo>
                    <a:pt x="213" y="180"/>
                  </a:lnTo>
                  <a:lnTo>
                    <a:pt x="199" y="166"/>
                  </a:lnTo>
                  <a:lnTo>
                    <a:pt x="199" y="14"/>
                  </a:lnTo>
                  <a:lnTo>
                    <a:pt x="213" y="0"/>
                  </a:lnTo>
                  <a:lnTo>
                    <a:pt x="232" y="0"/>
                  </a:lnTo>
                  <a:lnTo>
                    <a:pt x="246" y="14"/>
                  </a:lnTo>
                  <a:lnTo>
                    <a:pt x="246" y="100"/>
                  </a:lnTo>
                  <a:lnTo>
                    <a:pt x="345" y="0"/>
                  </a:lnTo>
                  <a:lnTo>
                    <a:pt x="364" y="0"/>
                  </a:lnTo>
                  <a:close/>
                  <a:moveTo>
                    <a:pt x="563" y="0"/>
                  </a:moveTo>
                  <a:lnTo>
                    <a:pt x="544" y="0"/>
                  </a:lnTo>
                  <a:lnTo>
                    <a:pt x="530" y="14"/>
                  </a:lnTo>
                  <a:lnTo>
                    <a:pt x="530" y="133"/>
                  </a:lnTo>
                  <a:lnTo>
                    <a:pt x="444" y="133"/>
                  </a:lnTo>
                  <a:lnTo>
                    <a:pt x="444" y="14"/>
                  </a:lnTo>
                  <a:lnTo>
                    <a:pt x="431" y="0"/>
                  </a:lnTo>
                  <a:lnTo>
                    <a:pt x="411" y="0"/>
                  </a:lnTo>
                  <a:lnTo>
                    <a:pt x="398" y="14"/>
                  </a:lnTo>
                  <a:lnTo>
                    <a:pt x="398" y="166"/>
                  </a:lnTo>
                  <a:lnTo>
                    <a:pt x="411" y="180"/>
                  </a:lnTo>
                  <a:lnTo>
                    <a:pt x="563" y="180"/>
                  </a:lnTo>
                  <a:lnTo>
                    <a:pt x="577" y="166"/>
                  </a:lnTo>
                  <a:lnTo>
                    <a:pt x="577" y="14"/>
                  </a:lnTo>
                  <a:lnTo>
                    <a:pt x="563" y="0"/>
                  </a:lnTo>
                  <a:close/>
                  <a:moveTo>
                    <a:pt x="146" y="0"/>
                  </a:moveTo>
                  <a:lnTo>
                    <a:pt x="133" y="14"/>
                  </a:lnTo>
                  <a:lnTo>
                    <a:pt x="133" y="66"/>
                  </a:lnTo>
                  <a:lnTo>
                    <a:pt x="133" y="66"/>
                  </a:lnTo>
                  <a:lnTo>
                    <a:pt x="47" y="66"/>
                  </a:lnTo>
                  <a:lnTo>
                    <a:pt x="47" y="66"/>
                  </a:lnTo>
                  <a:lnTo>
                    <a:pt x="47" y="14"/>
                  </a:lnTo>
                  <a:lnTo>
                    <a:pt x="33" y="0"/>
                  </a:lnTo>
                  <a:lnTo>
                    <a:pt x="14" y="0"/>
                  </a:lnTo>
                  <a:lnTo>
                    <a:pt x="0" y="14"/>
                  </a:lnTo>
                  <a:lnTo>
                    <a:pt x="0" y="166"/>
                  </a:lnTo>
                  <a:lnTo>
                    <a:pt x="14" y="180"/>
                  </a:lnTo>
                  <a:lnTo>
                    <a:pt x="33" y="180"/>
                  </a:lnTo>
                  <a:lnTo>
                    <a:pt x="47" y="166"/>
                  </a:lnTo>
                  <a:lnTo>
                    <a:pt x="47" y="113"/>
                  </a:lnTo>
                  <a:lnTo>
                    <a:pt x="47" y="113"/>
                  </a:lnTo>
                  <a:lnTo>
                    <a:pt x="133" y="113"/>
                  </a:lnTo>
                  <a:lnTo>
                    <a:pt x="133" y="113"/>
                  </a:lnTo>
                  <a:lnTo>
                    <a:pt x="133" y="166"/>
                  </a:lnTo>
                  <a:lnTo>
                    <a:pt x="146" y="180"/>
                  </a:lnTo>
                  <a:lnTo>
                    <a:pt x="166" y="180"/>
                  </a:lnTo>
                  <a:lnTo>
                    <a:pt x="173" y="173"/>
                  </a:lnTo>
                  <a:lnTo>
                    <a:pt x="179" y="166"/>
                  </a:lnTo>
                  <a:lnTo>
                    <a:pt x="179" y="14"/>
                  </a:lnTo>
                  <a:lnTo>
                    <a:pt x="166" y="0"/>
                  </a:lnTo>
                  <a:lnTo>
                    <a:pt x="14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45" name="Group 12"/>
          <p:cNvGrpSpPr>
            <a:grpSpLocks noSelect="1" noChangeAspect="1"/>
          </p:cNvGrpSpPr>
          <p:nvPr userDrawn="1"/>
        </p:nvGrpSpPr>
        <p:grpSpPr bwMode="auto">
          <a:xfrm>
            <a:off x="3893768" y="6108120"/>
            <a:ext cx="894395" cy="425320"/>
            <a:chOff x="2984" y="3732"/>
            <a:chExt cx="995" cy="355"/>
          </a:xfrm>
        </p:grpSpPr>
        <p:sp>
          <p:nvSpPr>
            <p:cNvPr id="46" name="AutoShape 11"/>
            <p:cNvSpPr>
              <a:spLocks noSelect="1" noChangeAspect="1" noChangeArrowheads="1" noTextEdit="1"/>
            </p:cNvSpPr>
            <p:nvPr userDrawn="1"/>
          </p:nvSpPr>
          <p:spPr bwMode="auto">
            <a:xfrm>
              <a:off x="2984" y="3732"/>
              <a:ext cx="995"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47" name="Freeform 13"/>
            <p:cNvSpPr>
              <a:spLocks noSelect="1"/>
            </p:cNvSpPr>
            <p:nvPr userDrawn="1"/>
          </p:nvSpPr>
          <p:spPr bwMode="auto">
            <a:xfrm>
              <a:off x="2982" y="3732"/>
              <a:ext cx="997" cy="355"/>
            </a:xfrm>
            <a:custGeom>
              <a:avLst/>
              <a:gdLst>
                <a:gd name="T0" fmla="*/ 2334 w 12779"/>
                <a:gd name="T1" fmla="*/ 3345 h 4540"/>
                <a:gd name="T2" fmla="*/ 2281 w 12779"/>
                <a:gd name="T3" fmla="*/ 1195 h 4540"/>
                <a:gd name="T4" fmla="*/ 1451 w 12779"/>
                <a:gd name="T5" fmla="*/ 1621 h 4540"/>
                <a:gd name="T6" fmla="*/ 3132 w 12779"/>
                <a:gd name="T7" fmla="*/ 1579 h 4540"/>
                <a:gd name="T8" fmla="*/ 4575 w 12779"/>
                <a:gd name="T9" fmla="*/ 2540 h 4540"/>
                <a:gd name="T10" fmla="*/ 3934 w 12779"/>
                <a:gd name="T11" fmla="*/ 3872 h 4540"/>
                <a:gd name="T12" fmla="*/ 2309 w 12779"/>
                <a:gd name="T13" fmla="*/ 3758 h 4540"/>
                <a:gd name="T14" fmla="*/ 684 w 12779"/>
                <a:gd name="T15" fmla="*/ 3873 h 4540"/>
                <a:gd name="T16" fmla="*/ 42 w 12779"/>
                <a:gd name="T17" fmla="*/ 2541 h 4540"/>
                <a:gd name="T18" fmla="*/ 1144 w 12779"/>
                <a:gd name="T19" fmla="*/ 1344 h 4540"/>
                <a:gd name="T20" fmla="*/ 2066 w 12779"/>
                <a:gd name="T21" fmla="*/ 1 h 4540"/>
                <a:gd name="T22" fmla="*/ 3507 w 12779"/>
                <a:gd name="T23" fmla="*/ 328 h 4540"/>
                <a:gd name="T24" fmla="*/ 3759 w 12779"/>
                <a:gd name="T25" fmla="*/ 1938 h 4540"/>
                <a:gd name="T26" fmla="*/ 3133 w 12779"/>
                <a:gd name="T27" fmla="*/ 1579 h 4540"/>
                <a:gd name="T28" fmla="*/ 2282 w 12779"/>
                <a:gd name="T29" fmla="*/ 1195 h 4540"/>
                <a:gd name="T30" fmla="*/ 587 w 12779"/>
                <a:gd name="T31" fmla="*/ 1501 h 4540"/>
                <a:gd name="T32" fmla="*/ 1484 w 12779"/>
                <a:gd name="T33" fmla="*/ 2961 h 4540"/>
                <a:gd name="T34" fmla="*/ 2779 w 12779"/>
                <a:gd name="T35" fmla="*/ 4095 h 4540"/>
                <a:gd name="T36" fmla="*/ 3362 w 12779"/>
                <a:gd name="T37" fmla="*/ 2484 h 4540"/>
                <a:gd name="T38" fmla="*/ 3165 w 12779"/>
                <a:gd name="T39" fmla="*/ 2920 h 4540"/>
                <a:gd name="T40" fmla="*/ 1656 w 12779"/>
                <a:gd name="T41" fmla="*/ 1661 h 4540"/>
                <a:gd name="T42" fmla="*/ 2600 w 12779"/>
                <a:gd name="T43" fmla="*/ 1661 h 4540"/>
                <a:gd name="T44" fmla="*/ 5697 w 12779"/>
                <a:gd name="T45" fmla="*/ 1847 h 4540"/>
                <a:gd name="T46" fmla="*/ 6216 w 12779"/>
                <a:gd name="T47" fmla="*/ 1847 h 4540"/>
                <a:gd name="T48" fmla="*/ 6856 w 12779"/>
                <a:gd name="T49" fmla="*/ 2455 h 4540"/>
                <a:gd name="T50" fmla="*/ 6369 w 12779"/>
                <a:gd name="T51" fmla="*/ 2727 h 4540"/>
                <a:gd name="T52" fmla="*/ 6666 w 12779"/>
                <a:gd name="T53" fmla="*/ 2372 h 4540"/>
                <a:gd name="T54" fmla="*/ 7124 w 12779"/>
                <a:gd name="T55" fmla="*/ 2028 h 4540"/>
                <a:gd name="T56" fmla="*/ 7032 w 12779"/>
                <a:gd name="T57" fmla="*/ 1847 h 4540"/>
                <a:gd name="T58" fmla="*/ 7452 w 12779"/>
                <a:gd name="T59" fmla="*/ 2299 h 4540"/>
                <a:gd name="T60" fmla="*/ 7661 w 12779"/>
                <a:gd name="T61" fmla="*/ 2288 h 4540"/>
                <a:gd name="T62" fmla="*/ 8731 w 12779"/>
                <a:gd name="T63" fmla="*/ 1847 h 4540"/>
                <a:gd name="T64" fmla="*/ 9250 w 12779"/>
                <a:gd name="T65" fmla="*/ 1847 h 4540"/>
                <a:gd name="T66" fmla="*/ 9443 w 12779"/>
                <a:gd name="T67" fmla="*/ 2089 h 4540"/>
                <a:gd name="T68" fmla="*/ 9498 w 12779"/>
                <a:gd name="T69" fmla="*/ 2685 h 4540"/>
                <a:gd name="T70" fmla="*/ 9638 w 12779"/>
                <a:gd name="T71" fmla="*/ 2466 h 4540"/>
                <a:gd name="T72" fmla="*/ 9638 w 12779"/>
                <a:gd name="T73" fmla="*/ 1915 h 4540"/>
                <a:gd name="T74" fmla="*/ 9895 w 12779"/>
                <a:gd name="T75" fmla="*/ 2299 h 4540"/>
                <a:gd name="T76" fmla="*/ 10233 w 12779"/>
                <a:gd name="T77" fmla="*/ 2260 h 4540"/>
                <a:gd name="T78" fmla="*/ 10951 w 12779"/>
                <a:gd name="T79" fmla="*/ 2393 h 4540"/>
                <a:gd name="T80" fmla="*/ 10916 w 12779"/>
                <a:gd name="T81" fmla="*/ 2699 h 4540"/>
                <a:gd name="T82" fmla="*/ 10767 w 12779"/>
                <a:gd name="T83" fmla="*/ 2335 h 4540"/>
                <a:gd name="T84" fmla="*/ 11519 w 12779"/>
                <a:gd name="T85" fmla="*/ 2248 h 4540"/>
                <a:gd name="T86" fmla="*/ 11549 w 12779"/>
                <a:gd name="T87" fmla="*/ 2710 h 4540"/>
                <a:gd name="T88" fmla="*/ 12041 w 12779"/>
                <a:gd name="T89" fmla="*/ 2074 h 4540"/>
                <a:gd name="T90" fmla="*/ 11658 w 12779"/>
                <a:gd name="T91" fmla="*/ 1799 h 4540"/>
                <a:gd name="T92" fmla="*/ 11962 w 12779"/>
                <a:gd name="T93" fmla="*/ 2235 h 4540"/>
                <a:gd name="T94" fmla="*/ 12041 w 12779"/>
                <a:gd name="T95" fmla="*/ 2074 h 4540"/>
                <a:gd name="T96" fmla="*/ 12443 w 12779"/>
                <a:gd name="T97" fmla="*/ 1968 h 4540"/>
                <a:gd name="T98" fmla="*/ 12443 w 12779"/>
                <a:gd name="T99" fmla="*/ 2496 h 4540"/>
                <a:gd name="T100" fmla="*/ 12715 w 12779"/>
                <a:gd name="T101" fmla="*/ 2578 h 4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79" h="4540">
                  <a:moveTo>
                    <a:pt x="2334" y="3345"/>
                  </a:moveTo>
                  <a:cubicBezTo>
                    <a:pt x="2335" y="3345"/>
                    <a:pt x="2335" y="3345"/>
                    <a:pt x="2335" y="3345"/>
                  </a:cubicBezTo>
                  <a:cubicBezTo>
                    <a:pt x="2335" y="3345"/>
                    <a:pt x="2335" y="3345"/>
                    <a:pt x="2335" y="3345"/>
                  </a:cubicBezTo>
                  <a:cubicBezTo>
                    <a:pt x="2335" y="3345"/>
                    <a:pt x="2335" y="3345"/>
                    <a:pt x="2335" y="3345"/>
                  </a:cubicBezTo>
                  <a:lnTo>
                    <a:pt x="2334" y="3345"/>
                  </a:lnTo>
                  <a:close/>
                  <a:moveTo>
                    <a:pt x="2281" y="1195"/>
                  </a:moveTo>
                  <a:cubicBezTo>
                    <a:pt x="2281" y="1195"/>
                    <a:pt x="2281" y="1195"/>
                    <a:pt x="2281" y="1195"/>
                  </a:cubicBezTo>
                  <a:cubicBezTo>
                    <a:pt x="2281" y="1195"/>
                    <a:pt x="2281" y="1195"/>
                    <a:pt x="2281" y="1195"/>
                  </a:cubicBezTo>
                  <a:cubicBezTo>
                    <a:pt x="2281" y="1195"/>
                    <a:pt x="2282" y="1195"/>
                    <a:pt x="2282" y="1195"/>
                  </a:cubicBezTo>
                  <a:lnTo>
                    <a:pt x="2281" y="1195"/>
                  </a:lnTo>
                  <a:close/>
                  <a:moveTo>
                    <a:pt x="1484" y="2961"/>
                  </a:moveTo>
                  <a:cubicBezTo>
                    <a:pt x="1484" y="2961"/>
                    <a:pt x="1484" y="2961"/>
                    <a:pt x="1484" y="2961"/>
                  </a:cubicBezTo>
                  <a:cubicBezTo>
                    <a:pt x="1485" y="2962"/>
                    <a:pt x="1485" y="2962"/>
                    <a:pt x="1485" y="2962"/>
                  </a:cubicBezTo>
                  <a:cubicBezTo>
                    <a:pt x="1485" y="2961"/>
                    <a:pt x="1484" y="2961"/>
                    <a:pt x="1484" y="2961"/>
                  </a:cubicBezTo>
                  <a:close/>
                  <a:moveTo>
                    <a:pt x="1451" y="1621"/>
                  </a:moveTo>
                  <a:cubicBezTo>
                    <a:pt x="1451" y="1621"/>
                    <a:pt x="1451" y="1621"/>
                    <a:pt x="1451" y="1621"/>
                  </a:cubicBezTo>
                  <a:cubicBezTo>
                    <a:pt x="1451" y="1621"/>
                    <a:pt x="1451" y="1621"/>
                    <a:pt x="1452" y="1620"/>
                  </a:cubicBezTo>
                  <a:cubicBezTo>
                    <a:pt x="1451" y="1621"/>
                    <a:pt x="1451" y="1621"/>
                    <a:pt x="1451" y="1621"/>
                  </a:cubicBezTo>
                  <a:close/>
                  <a:moveTo>
                    <a:pt x="3133" y="1579"/>
                  </a:moveTo>
                  <a:cubicBezTo>
                    <a:pt x="3132" y="1579"/>
                    <a:pt x="3132" y="1579"/>
                    <a:pt x="3132" y="1579"/>
                  </a:cubicBezTo>
                  <a:cubicBezTo>
                    <a:pt x="3132" y="1579"/>
                    <a:pt x="3133" y="1580"/>
                    <a:pt x="3133" y="1580"/>
                  </a:cubicBezTo>
                  <a:cubicBezTo>
                    <a:pt x="3133" y="1579"/>
                    <a:pt x="3133" y="1579"/>
                    <a:pt x="3133" y="1579"/>
                  </a:cubicBezTo>
                  <a:cubicBezTo>
                    <a:pt x="3133" y="1579"/>
                    <a:pt x="3133" y="1579"/>
                    <a:pt x="3133" y="1579"/>
                  </a:cubicBezTo>
                  <a:close/>
                  <a:moveTo>
                    <a:pt x="4574" y="1997"/>
                  </a:moveTo>
                  <a:cubicBezTo>
                    <a:pt x="4617" y="2307"/>
                    <a:pt x="4575" y="2540"/>
                    <a:pt x="4575" y="2540"/>
                  </a:cubicBezTo>
                  <a:cubicBezTo>
                    <a:pt x="3759" y="2600"/>
                    <a:pt x="3759" y="2600"/>
                    <a:pt x="3759" y="2600"/>
                  </a:cubicBezTo>
                  <a:cubicBezTo>
                    <a:pt x="4468" y="3007"/>
                    <a:pt x="4468" y="3007"/>
                    <a:pt x="4468" y="3007"/>
                  </a:cubicBezTo>
                  <a:cubicBezTo>
                    <a:pt x="4372" y="3306"/>
                    <a:pt x="4233" y="3497"/>
                    <a:pt x="4233" y="3497"/>
                  </a:cubicBezTo>
                  <a:cubicBezTo>
                    <a:pt x="3472" y="3197"/>
                    <a:pt x="3472" y="3197"/>
                    <a:pt x="3472" y="3197"/>
                  </a:cubicBezTo>
                  <a:cubicBezTo>
                    <a:pt x="3934" y="3872"/>
                    <a:pt x="3934" y="3872"/>
                    <a:pt x="3934" y="3872"/>
                  </a:cubicBezTo>
                  <a:cubicBezTo>
                    <a:pt x="3718" y="4099"/>
                    <a:pt x="3510" y="4210"/>
                    <a:pt x="3510" y="4210"/>
                  </a:cubicBezTo>
                  <a:cubicBezTo>
                    <a:pt x="2955" y="3610"/>
                    <a:pt x="2955" y="3610"/>
                    <a:pt x="2955" y="3610"/>
                  </a:cubicBezTo>
                  <a:cubicBezTo>
                    <a:pt x="3078" y="4419"/>
                    <a:pt x="3078" y="4419"/>
                    <a:pt x="3078" y="4419"/>
                  </a:cubicBezTo>
                  <a:cubicBezTo>
                    <a:pt x="2785" y="4529"/>
                    <a:pt x="2549" y="4540"/>
                    <a:pt x="2549" y="4540"/>
                  </a:cubicBezTo>
                  <a:cubicBezTo>
                    <a:pt x="2309" y="3758"/>
                    <a:pt x="2309" y="3758"/>
                    <a:pt x="2309" y="3758"/>
                  </a:cubicBezTo>
                  <a:cubicBezTo>
                    <a:pt x="2069" y="4540"/>
                    <a:pt x="2069" y="4540"/>
                    <a:pt x="2069" y="4540"/>
                  </a:cubicBezTo>
                  <a:cubicBezTo>
                    <a:pt x="1757" y="4512"/>
                    <a:pt x="1540" y="4419"/>
                    <a:pt x="1540" y="4419"/>
                  </a:cubicBezTo>
                  <a:cubicBezTo>
                    <a:pt x="1663" y="3611"/>
                    <a:pt x="1663" y="3611"/>
                    <a:pt x="1663" y="3611"/>
                  </a:cubicBezTo>
                  <a:cubicBezTo>
                    <a:pt x="1108" y="4211"/>
                    <a:pt x="1108" y="4211"/>
                    <a:pt x="1108" y="4211"/>
                  </a:cubicBezTo>
                  <a:cubicBezTo>
                    <a:pt x="839" y="4051"/>
                    <a:pt x="684" y="3873"/>
                    <a:pt x="684" y="3873"/>
                  </a:cubicBezTo>
                  <a:cubicBezTo>
                    <a:pt x="1145" y="3198"/>
                    <a:pt x="1145" y="3198"/>
                    <a:pt x="1145" y="3198"/>
                  </a:cubicBezTo>
                  <a:cubicBezTo>
                    <a:pt x="385" y="3498"/>
                    <a:pt x="385" y="3498"/>
                    <a:pt x="385" y="3498"/>
                  </a:cubicBezTo>
                  <a:cubicBezTo>
                    <a:pt x="212" y="3237"/>
                    <a:pt x="149" y="3009"/>
                    <a:pt x="149" y="3009"/>
                  </a:cubicBezTo>
                  <a:cubicBezTo>
                    <a:pt x="858" y="2601"/>
                    <a:pt x="858" y="2601"/>
                    <a:pt x="858" y="2601"/>
                  </a:cubicBezTo>
                  <a:cubicBezTo>
                    <a:pt x="42" y="2541"/>
                    <a:pt x="42" y="2541"/>
                    <a:pt x="42" y="2541"/>
                  </a:cubicBezTo>
                  <a:cubicBezTo>
                    <a:pt x="0" y="2231"/>
                    <a:pt x="42" y="1999"/>
                    <a:pt x="42" y="1999"/>
                  </a:cubicBezTo>
                  <a:cubicBezTo>
                    <a:pt x="854" y="1939"/>
                    <a:pt x="854" y="1939"/>
                    <a:pt x="854" y="1939"/>
                  </a:cubicBezTo>
                  <a:cubicBezTo>
                    <a:pt x="148" y="1534"/>
                    <a:pt x="148" y="1534"/>
                    <a:pt x="148" y="1534"/>
                  </a:cubicBezTo>
                  <a:cubicBezTo>
                    <a:pt x="244" y="1236"/>
                    <a:pt x="383" y="1045"/>
                    <a:pt x="383" y="1045"/>
                  </a:cubicBezTo>
                  <a:cubicBezTo>
                    <a:pt x="1144" y="1344"/>
                    <a:pt x="1144" y="1344"/>
                    <a:pt x="1144" y="1344"/>
                  </a:cubicBezTo>
                  <a:cubicBezTo>
                    <a:pt x="681" y="669"/>
                    <a:pt x="681" y="669"/>
                    <a:pt x="681" y="669"/>
                  </a:cubicBezTo>
                  <a:cubicBezTo>
                    <a:pt x="897" y="442"/>
                    <a:pt x="1105" y="330"/>
                    <a:pt x="1105" y="330"/>
                  </a:cubicBezTo>
                  <a:cubicBezTo>
                    <a:pt x="1661" y="930"/>
                    <a:pt x="1661" y="930"/>
                    <a:pt x="1661" y="930"/>
                  </a:cubicBezTo>
                  <a:cubicBezTo>
                    <a:pt x="1537" y="122"/>
                    <a:pt x="1537" y="122"/>
                    <a:pt x="1537" y="122"/>
                  </a:cubicBezTo>
                  <a:cubicBezTo>
                    <a:pt x="1830" y="11"/>
                    <a:pt x="2066" y="1"/>
                    <a:pt x="2066" y="1"/>
                  </a:cubicBezTo>
                  <a:cubicBezTo>
                    <a:pt x="2307" y="782"/>
                    <a:pt x="2307" y="782"/>
                    <a:pt x="2307" y="782"/>
                  </a:cubicBezTo>
                  <a:cubicBezTo>
                    <a:pt x="2546" y="0"/>
                    <a:pt x="2546" y="0"/>
                    <a:pt x="2546" y="0"/>
                  </a:cubicBezTo>
                  <a:cubicBezTo>
                    <a:pt x="2858" y="27"/>
                    <a:pt x="3075" y="120"/>
                    <a:pt x="3075" y="120"/>
                  </a:cubicBezTo>
                  <a:cubicBezTo>
                    <a:pt x="2953" y="929"/>
                    <a:pt x="2953" y="929"/>
                    <a:pt x="2953" y="929"/>
                  </a:cubicBezTo>
                  <a:cubicBezTo>
                    <a:pt x="3507" y="328"/>
                    <a:pt x="3507" y="328"/>
                    <a:pt x="3507" y="328"/>
                  </a:cubicBezTo>
                  <a:cubicBezTo>
                    <a:pt x="3777" y="488"/>
                    <a:pt x="3932" y="666"/>
                    <a:pt x="3932" y="666"/>
                  </a:cubicBezTo>
                  <a:cubicBezTo>
                    <a:pt x="3471" y="1341"/>
                    <a:pt x="3471" y="1341"/>
                    <a:pt x="3471" y="1341"/>
                  </a:cubicBezTo>
                  <a:cubicBezTo>
                    <a:pt x="4231" y="1041"/>
                    <a:pt x="4231" y="1041"/>
                    <a:pt x="4231" y="1041"/>
                  </a:cubicBezTo>
                  <a:cubicBezTo>
                    <a:pt x="4404" y="1302"/>
                    <a:pt x="4467" y="1530"/>
                    <a:pt x="4467" y="1530"/>
                  </a:cubicBezTo>
                  <a:cubicBezTo>
                    <a:pt x="3759" y="1938"/>
                    <a:pt x="3759" y="1938"/>
                    <a:pt x="3759" y="1938"/>
                  </a:cubicBezTo>
                  <a:lnTo>
                    <a:pt x="4574" y="1997"/>
                  </a:lnTo>
                  <a:close/>
                  <a:moveTo>
                    <a:pt x="4193" y="2217"/>
                  </a:moveTo>
                  <a:cubicBezTo>
                    <a:pt x="3932" y="2300"/>
                    <a:pt x="3663" y="2052"/>
                    <a:pt x="3351" y="2005"/>
                  </a:cubicBezTo>
                  <a:cubicBezTo>
                    <a:pt x="3538" y="1767"/>
                    <a:pt x="3911" y="1690"/>
                    <a:pt x="3983" y="1405"/>
                  </a:cubicBezTo>
                  <a:cubicBezTo>
                    <a:pt x="3785" y="1593"/>
                    <a:pt x="3434" y="1486"/>
                    <a:pt x="3133" y="1579"/>
                  </a:cubicBezTo>
                  <a:cubicBezTo>
                    <a:pt x="3198" y="1283"/>
                    <a:pt x="3501" y="1052"/>
                    <a:pt x="3442" y="764"/>
                  </a:cubicBezTo>
                  <a:cubicBezTo>
                    <a:pt x="3345" y="1020"/>
                    <a:pt x="2982" y="1075"/>
                    <a:pt x="2752" y="1290"/>
                  </a:cubicBezTo>
                  <a:cubicBezTo>
                    <a:pt x="2751" y="1290"/>
                    <a:pt x="2751" y="1290"/>
                    <a:pt x="2751" y="1290"/>
                  </a:cubicBezTo>
                  <a:cubicBezTo>
                    <a:pt x="2681" y="995"/>
                    <a:pt x="2853" y="655"/>
                    <a:pt x="2675" y="421"/>
                  </a:cubicBezTo>
                  <a:cubicBezTo>
                    <a:pt x="2698" y="693"/>
                    <a:pt x="2396" y="901"/>
                    <a:pt x="2282" y="1195"/>
                  </a:cubicBezTo>
                  <a:cubicBezTo>
                    <a:pt x="2091" y="959"/>
                    <a:pt x="2098" y="579"/>
                    <a:pt x="1836" y="445"/>
                  </a:cubicBezTo>
                  <a:cubicBezTo>
                    <a:pt x="1975" y="680"/>
                    <a:pt x="1793" y="999"/>
                    <a:pt x="1818" y="1313"/>
                  </a:cubicBezTo>
                  <a:cubicBezTo>
                    <a:pt x="1544" y="1184"/>
                    <a:pt x="1385" y="837"/>
                    <a:pt x="1091" y="831"/>
                  </a:cubicBezTo>
                  <a:cubicBezTo>
                    <a:pt x="1319" y="982"/>
                    <a:pt x="1293" y="1348"/>
                    <a:pt x="1451" y="1621"/>
                  </a:cubicBezTo>
                  <a:cubicBezTo>
                    <a:pt x="1148" y="1623"/>
                    <a:pt x="855" y="1380"/>
                    <a:pt x="587" y="1501"/>
                  </a:cubicBezTo>
                  <a:cubicBezTo>
                    <a:pt x="858" y="1539"/>
                    <a:pt x="993" y="1880"/>
                    <a:pt x="1254" y="2057"/>
                  </a:cubicBezTo>
                  <a:cubicBezTo>
                    <a:pt x="982" y="2190"/>
                    <a:pt x="613" y="2098"/>
                    <a:pt x="424" y="2324"/>
                  </a:cubicBezTo>
                  <a:cubicBezTo>
                    <a:pt x="684" y="2241"/>
                    <a:pt x="954" y="2489"/>
                    <a:pt x="1266" y="2535"/>
                  </a:cubicBezTo>
                  <a:cubicBezTo>
                    <a:pt x="1079" y="2774"/>
                    <a:pt x="706" y="2851"/>
                    <a:pt x="634" y="3136"/>
                  </a:cubicBezTo>
                  <a:cubicBezTo>
                    <a:pt x="832" y="2948"/>
                    <a:pt x="1183" y="3055"/>
                    <a:pt x="1484" y="2961"/>
                  </a:cubicBezTo>
                  <a:cubicBezTo>
                    <a:pt x="1419" y="3257"/>
                    <a:pt x="1117" y="3488"/>
                    <a:pt x="1175" y="3777"/>
                  </a:cubicBezTo>
                  <a:cubicBezTo>
                    <a:pt x="1273" y="3521"/>
                    <a:pt x="1635" y="3465"/>
                    <a:pt x="1866" y="3250"/>
                  </a:cubicBezTo>
                  <a:cubicBezTo>
                    <a:pt x="1935" y="3545"/>
                    <a:pt x="1763" y="3885"/>
                    <a:pt x="1941" y="4119"/>
                  </a:cubicBezTo>
                  <a:cubicBezTo>
                    <a:pt x="1918" y="3847"/>
                    <a:pt x="2220" y="3639"/>
                    <a:pt x="2335" y="3345"/>
                  </a:cubicBezTo>
                  <a:cubicBezTo>
                    <a:pt x="2525" y="3581"/>
                    <a:pt x="2517" y="3961"/>
                    <a:pt x="2779" y="4095"/>
                  </a:cubicBezTo>
                  <a:cubicBezTo>
                    <a:pt x="2640" y="3860"/>
                    <a:pt x="2823" y="3542"/>
                    <a:pt x="2798" y="3227"/>
                  </a:cubicBezTo>
                  <a:cubicBezTo>
                    <a:pt x="3073" y="3357"/>
                    <a:pt x="3231" y="3703"/>
                    <a:pt x="3525" y="3710"/>
                  </a:cubicBezTo>
                  <a:cubicBezTo>
                    <a:pt x="3297" y="3559"/>
                    <a:pt x="3324" y="3193"/>
                    <a:pt x="3165" y="2920"/>
                  </a:cubicBezTo>
                  <a:cubicBezTo>
                    <a:pt x="3468" y="2918"/>
                    <a:pt x="3761" y="3161"/>
                    <a:pt x="4029" y="3040"/>
                  </a:cubicBezTo>
                  <a:cubicBezTo>
                    <a:pt x="3758" y="3002"/>
                    <a:pt x="3623" y="2661"/>
                    <a:pt x="3362" y="2484"/>
                  </a:cubicBezTo>
                  <a:cubicBezTo>
                    <a:pt x="3635" y="2350"/>
                    <a:pt x="4004" y="2443"/>
                    <a:pt x="4193" y="2217"/>
                  </a:cubicBezTo>
                  <a:close/>
                  <a:moveTo>
                    <a:pt x="3165" y="2920"/>
                  </a:moveTo>
                  <a:cubicBezTo>
                    <a:pt x="3165" y="2920"/>
                    <a:pt x="3165" y="2920"/>
                    <a:pt x="3165" y="2920"/>
                  </a:cubicBezTo>
                  <a:cubicBezTo>
                    <a:pt x="3166" y="2919"/>
                    <a:pt x="3166" y="2919"/>
                    <a:pt x="3166" y="2919"/>
                  </a:cubicBezTo>
                  <a:cubicBezTo>
                    <a:pt x="3165" y="2919"/>
                    <a:pt x="3165" y="2920"/>
                    <a:pt x="3165" y="2920"/>
                  </a:cubicBezTo>
                  <a:close/>
                  <a:moveTo>
                    <a:pt x="2600" y="2451"/>
                  </a:moveTo>
                  <a:cubicBezTo>
                    <a:pt x="2600" y="2736"/>
                    <a:pt x="2497" y="2870"/>
                    <a:pt x="2308" y="2871"/>
                  </a:cubicBezTo>
                  <a:cubicBezTo>
                    <a:pt x="2120" y="2870"/>
                    <a:pt x="2016" y="2736"/>
                    <a:pt x="2016" y="2451"/>
                  </a:cubicBezTo>
                  <a:cubicBezTo>
                    <a:pt x="2016" y="1661"/>
                    <a:pt x="2016" y="1661"/>
                    <a:pt x="2016" y="1661"/>
                  </a:cubicBezTo>
                  <a:cubicBezTo>
                    <a:pt x="1656" y="1661"/>
                    <a:pt x="1656" y="1661"/>
                    <a:pt x="1656" y="1661"/>
                  </a:cubicBezTo>
                  <a:cubicBezTo>
                    <a:pt x="1656" y="2430"/>
                    <a:pt x="1656" y="2430"/>
                    <a:pt x="1656" y="2430"/>
                  </a:cubicBezTo>
                  <a:cubicBezTo>
                    <a:pt x="1656" y="2920"/>
                    <a:pt x="1899" y="3157"/>
                    <a:pt x="2308" y="3162"/>
                  </a:cubicBezTo>
                  <a:cubicBezTo>
                    <a:pt x="2718" y="3157"/>
                    <a:pt x="2961" y="2920"/>
                    <a:pt x="2961" y="2430"/>
                  </a:cubicBezTo>
                  <a:cubicBezTo>
                    <a:pt x="2961" y="1661"/>
                    <a:pt x="2961" y="1661"/>
                    <a:pt x="2961" y="1661"/>
                  </a:cubicBezTo>
                  <a:cubicBezTo>
                    <a:pt x="2600" y="1661"/>
                    <a:pt x="2600" y="1661"/>
                    <a:pt x="2600" y="1661"/>
                  </a:cubicBezTo>
                  <a:lnTo>
                    <a:pt x="2600" y="2451"/>
                  </a:lnTo>
                  <a:close/>
                  <a:moveTo>
                    <a:pt x="6018" y="2352"/>
                  </a:moveTo>
                  <a:cubicBezTo>
                    <a:pt x="6018" y="2509"/>
                    <a:pt x="5960" y="2582"/>
                    <a:pt x="5856" y="2582"/>
                  </a:cubicBezTo>
                  <a:cubicBezTo>
                    <a:pt x="5755" y="2582"/>
                    <a:pt x="5697" y="2505"/>
                    <a:pt x="5697" y="2352"/>
                  </a:cubicBezTo>
                  <a:cubicBezTo>
                    <a:pt x="5697" y="1847"/>
                    <a:pt x="5697" y="1847"/>
                    <a:pt x="5697" y="1847"/>
                  </a:cubicBezTo>
                  <a:cubicBezTo>
                    <a:pt x="5498" y="1847"/>
                    <a:pt x="5498" y="1847"/>
                    <a:pt x="5498" y="1847"/>
                  </a:cubicBezTo>
                  <a:cubicBezTo>
                    <a:pt x="5498" y="2338"/>
                    <a:pt x="5498" y="2338"/>
                    <a:pt x="5498" y="2338"/>
                  </a:cubicBezTo>
                  <a:cubicBezTo>
                    <a:pt x="5498" y="2617"/>
                    <a:pt x="5628" y="2741"/>
                    <a:pt x="5849" y="2741"/>
                  </a:cubicBezTo>
                  <a:cubicBezTo>
                    <a:pt x="6079" y="2741"/>
                    <a:pt x="6216" y="2612"/>
                    <a:pt x="6216" y="2340"/>
                  </a:cubicBezTo>
                  <a:cubicBezTo>
                    <a:pt x="6216" y="1847"/>
                    <a:pt x="6216" y="1847"/>
                    <a:pt x="6216" y="1847"/>
                  </a:cubicBezTo>
                  <a:cubicBezTo>
                    <a:pt x="6018" y="1847"/>
                    <a:pt x="6018" y="1847"/>
                    <a:pt x="6018" y="1847"/>
                  </a:cubicBezTo>
                  <a:lnTo>
                    <a:pt x="6018" y="2352"/>
                  </a:lnTo>
                  <a:close/>
                  <a:moveTo>
                    <a:pt x="7032" y="1847"/>
                  </a:moveTo>
                  <a:cubicBezTo>
                    <a:pt x="6939" y="2139"/>
                    <a:pt x="6939" y="2139"/>
                    <a:pt x="6939" y="2139"/>
                  </a:cubicBezTo>
                  <a:cubicBezTo>
                    <a:pt x="6909" y="2237"/>
                    <a:pt x="6879" y="2353"/>
                    <a:pt x="6856" y="2455"/>
                  </a:cubicBezTo>
                  <a:cubicBezTo>
                    <a:pt x="6850" y="2455"/>
                    <a:pt x="6850" y="2455"/>
                    <a:pt x="6850" y="2455"/>
                  </a:cubicBezTo>
                  <a:cubicBezTo>
                    <a:pt x="6831" y="2352"/>
                    <a:pt x="6805" y="2243"/>
                    <a:pt x="6776" y="2141"/>
                  </a:cubicBezTo>
                  <a:cubicBezTo>
                    <a:pt x="6690" y="1847"/>
                    <a:pt x="6690" y="1847"/>
                    <a:pt x="6690" y="1847"/>
                  </a:cubicBezTo>
                  <a:cubicBezTo>
                    <a:pt x="6425" y="1847"/>
                    <a:pt x="6425" y="1847"/>
                    <a:pt x="6425" y="1847"/>
                  </a:cubicBezTo>
                  <a:cubicBezTo>
                    <a:pt x="6369" y="2727"/>
                    <a:pt x="6369" y="2727"/>
                    <a:pt x="6369" y="2727"/>
                  </a:cubicBezTo>
                  <a:cubicBezTo>
                    <a:pt x="6553" y="2727"/>
                    <a:pt x="6553" y="2727"/>
                    <a:pt x="6553" y="2727"/>
                  </a:cubicBezTo>
                  <a:cubicBezTo>
                    <a:pt x="6570" y="2393"/>
                    <a:pt x="6570" y="2393"/>
                    <a:pt x="6570" y="2393"/>
                  </a:cubicBezTo>
                  <a:cubicBezTo>
                    <a:pt x="6575" y="2283"/>
                    <a:pt x="6580" y="2147"/>
                    <a:pt x="6584" y="2028"/>
                  </a:cubicBezTo>
                  <a:cubicBezTo>
                    <a:pt x="6587" y="2028"/>
                    <a:pt x="6587" y="2028"/>
                    <a:pt x="6587" y="2028"/>
                  </a:cubicBezTo>
                  <a:cubicBezTo>
                    <a:pt x="6609" y="2145"/>
                    <a:pt x="6638" y="2269"/>
                    <a:pt x="6666" y="2372"/>
                  </a:cubicBezTo>
                  <a:cubicBezTo>
                    <a:pt x="6760" y="2712"/>
                    <a:pt x="6760" y="2712"/>
                    <a:pt x="6760" y="2712"/>
                  </a:cubicBezTo>
                  <a:cubicBezTo>
                    <a:pt x="6916" y="2712"/>
                    <a:pt x="6916" y="2712"/>
                    <a:pt x="6916" y="2712"/>
                  </a:cubicBezTo>
                  <a:cubicBezTo>
                    <a:pt x="7023" y="2369"/>
                    <a:pt x="7023" y="2369"/>
                    <a:pt x="7023" y="2369"/>
                  </a:cubicBezTo>
                  <a:cubicBezTo>
                    <a:pt x="7057" y="2266"/>
                    <a:pt x="7093" y="2141"/>
                    <a:pt x="7122" y="2028"/>
                  </a:cubicBezTo>
                  <a:cubicBezTo>
                    <a:pt x="7124" y="2028"/>
                    <a:pt x="7124" y="2028"/>
                    <a:pt x="7124" y="2028"/>
                  </a:cubicBezTo>
                  <a:cubicBezTo>
                    <a:pt x="7124" y="2158"/>
                    <a:pt x="7128" y="2284"/>
                    <a:pt x="7132" y="2390"/>
                  </a:cubicBezTo>
                  <a:cubicBezTo>
                    <a:pt x="7147" y="2727"/>
                    <a:pt x="7147" y="2727"/>
                    <a:pt x="7147" y="2727"/>
                  </a:cubicBezTo>
                  <a:cubicBezTo>
                    <a:pt x="7340" y="2727"/>
                    <a:pt x="7340" y="2727"/>
                    <a:pt x="7340" y="2727"/>
                  </a:cubicBezTo>
                  <a:cubicBezTo>
                    <a:pt x="7293" y="1847"/>
                    <a:pt x="7293" y="1847"/>
                    <a:pt x="7293" y="1847"/>
                  </a:cubicBezTo>
                  <a:lnTo>
                    <a:pt x="7032" y="1847"/>
                  </a:lnTo>
                  <a:close/>
                  <a:moveTo>
                    <a:pt x="7940" y="1997"/>
                  </a:moveTo>
                  <a:cubicBezTo>
                    <a:pt x="8012" y="1997"/>
                    <a:pt x="8068" y="2013"/>
                    <a:pt x="8107" y="2030"/>
                  </a:cubicBezTo>
                  <a:cubicBezTo>
                    <a:pt x="8149" y="1872"/>
                    <a:pt x="8149" y="1872"/>
                    <a:pt x="8149" y="1872"/>
                  </a:cubicBezTo>
                  <a:cubicBezTo>
                    <a:pt x="8114" y="1855"/>
                    <a:pt x="8035" y="1834"/>
                    <a:pt x="7932" y="1834"/>
                  </a:cubicBezTo>
                  <a:cubicBezTo>
                    <a:pt x="7666" y="1834"/>
                    <a:pt x="7452" y="2000"/>
                    <a:pt x="7452" y="2299"/>
                  </a:cubicBezTo>
                  <a:cubicBezTo>
                    <a:pt x="7452" y="2549"/>
                    <a:pt x="7609" y="2740"/>
                    <a:pt x="7913" y="2740"/>
                  </a:cubicBezTo>
                  <a:cubicBezTo>
                    <a:pt x="8018" y="2740"/>
                    <a:pt x="8102" y="2719"/>
                    <a:pt x="8137" y="2702"/>
                  </a:cubicBezTo>
                  <a:cubicBezTo>
                    <a:pt x="8108" y="2545"/>
                    <a:pt x="8108" y="2545"/>
                    <a:pt x="8108" y="2545"/>
                  </a:cubicBezTo>
                  <a:cubicBezTo>
                    <a:pt x="8068" y="2562"/>
                    <a:pt x="8003" y="2574"/>
                    <a:pt x="7941" y="2574"/>
                  </a:cubicBezTo>
                  <a:cubicBezTo>
                    <a:pt x="7765" y="2574"/>
                    <a:pt x="7661" y="2463"/>
                    <a:pt x="7661" y="2288"/>
                  </a:cubicBezTo>
                  <a:cubicBezTo>
                    <a:pt x="7661" y="2092"/>
                    <a:pt x="7784" y="1997"/>
                    <a:pt x="7940" y="1997"/>
                  </a:cubicBezTo>
                  <a:close/>
                  <a:moveTo>
                    <a:pt x="9052" y="2352"/>
                  </a:moveTo>
                  <a:cubicBezTo>
                    <a:pt x="9052" y="2509"/>
                    <a:pt x="8995" y="2582"/>
                    <a:pt x="8890" y="2582"/>
                  </a:cubicBezTo>
                  <a:cubicBezTo>
                    <a:pt x="8790" y="2582"/>
                    <a:pt x="8731" y="2505"/>
                    <a:pt x="8731" y="2352"/>
                  </a:cubicBezTo>
                  <a:cubicBezTo>
                    <a:pt x="8731" y="1847"/>
                    <a:pt x="8731" y="1847"/>
                    <a:pt x="8731" y="1847"/>
                  </a:cubicBezTo>
                  <a:cubicBezTo>
                    <a:pt x="8533" y="1847"/>
                    <a:pt x="8533" y="1847"/>
                    <a:pt x="8533" y="1847"/>
                  </a:cubicBezTo>
                  <a:cubicBezTo>
                    <a:pt x="8533" y="2338"/>
                    <a:pt x="8533" y="2338"/>
                    <a:pt x="8533" y="2338"/>
                  </a:cubicBezTo>
                  <a:cubicBezTo>
                    <a:pt x="8533" y="2617"/>
                    <a:pt x="8662" y="2741"/>
                    <a:pt x="8884" y="2741"/>
                  </a:cubicBezTo>
                  <a:cubicBezTo>
                    <a:pt x="9113" y="2741"/>
                    <a:pt x="9250" y="2612"/>
                    <a:pt x="9250" y="2340"/>
                  </a:cubicBezTo>
                  <a:cubicBezTo>
                    <a:pt x="9250" y="1847"/>
                    <a:pt x="9250" y="1847"/>
                    <a:pt x="9250" y="1847"/>
                  </a:cubicBezTo>
                  <a:cubicBezTo>
                    <a:pt x="9052" y="1847"/>
                    <a:pt x="9052" y="1847"/>
                    <a:pt x="9052" y="1847"/>
                  </a:cubicBezTo>
                  <a:lnTo>
                    <a:pt x="9052" y="2352"/>
                  </a:lnTo>
                  <a:close/>
                  <a:moveTo>
                    <a:pt x="9638" y="1915"/>
                  </a:moveTo>
                  <a:cubicBezTo>
                    <a:pt x="9443" y="1968"/>
                    <a:pt x="9443" y="1968"/>
                    <a:pt x="9443" y="1968"/>
                  </a:cubicBezTo>
                  <a:cubicBezTo>
                    <a:pt x="9443" y="2089"/>
                    <a:pt x="9443" y="2089"/>
                    <a:pt x="9443" y="2089"/>
                  </a:cubicBezTo>
                  <a:cubicBezTo>
                    <a:pt x="9359" y="2089"/>
                    <a:pt x="9359" y="2089"/>
                    <a:pt x="9359" y="2089"/>
                  </a:cubicBezTo>
                  <a:cubicBezTo>
                    <a:pt x="9359" y="2235"/>
                    <a:pt x="9359" y="2235"/>
                    <a:pt x="9359" y="2235"/>
                  </a:cubicBezTo>
                  <a:cubicBezTo>
                    <a:pt x="9443" y="2235"/>
                    <a:pt x="9443" y="2235"/>
                    <a:pt x="9443" y="2235"/>
                  </a:cubicBezTo>
                  <a:cubicBezTo>
                    <a:pt x="9443" y="2496"/>
                    <a:pt x="9443" y="2496"/>
                    <a:pt x="9443" y="2496"/>
                  </a:cubicBezTo>
                  <a:cubicBezTo>
                    <a:pt x="9443" y="2586"/>
                    <a:pt x="9462" y="2647"/>
                    <a:pt x="9498" y="2685"/>
                  </a:cubicBezTo>
                  <a:cubicBezTo>
                    <a:pt x="9531" y="2718"/>
                    <a:pt x="9584" y="2740"/>
                    <a:pt x="9648" y="2740"/>
                  </a:cubicBezTo>
                  <a:cubicBezTo>
                    <a:pt x="9703" y="2740"/>
                    <a:pt x="9752" y="2732"/>
                    <a:pt x="9776" y="2723"/>
                  </a:cubicBezTo>
                  <a:cubicBezTo>
                    <a:pt x="9775" y="2573"/>
                    <a:pt x="9775" y="2573"/>
                    <a:pt x="9775" y="2573"/>
                  </a:cubicBezTo>
                  <a:cubicBezTo>
                    <a:pt x="9757" y="2577"/>
                    <a:pt x="9744" y="2578"/>
                    <a:pt x="9716" y="2578"/>
                  </a:cubicBezTo>
                  <a:cubicBezTo>
                    <a:pt x="9658" y="2578"/>
                    <a:pt x="9638" y="2543"/>
                    <a:pt x="9638" y="2466"/>
                  </a:cubicBezTo>
                  <a:cubicBezTo>
                    <a:pt x="9638" y="2235"/>
                    <a:pt x="9638" y="2235"/>
                    <a:pt x="9638" y="2235"/>
                  </a:cubicBezTo>
                  <a:cubicBezTo>
                    <a:pt x="9780" y="2235"/>
                    <a:pt x="9780" y="2235"/>
                    <a:pt x="9780" y="2235"/>
                  </a:cubicBezTo>
                  <a:cubicBezTo>
                    <a:pt x="9780" y="2089"/>
                    <a:pt x="9780" y="2089"/>
                    <a:pt x="9780" y="2089"/>
                  </a:cubicBezTo>
                  <a:cubicBezTo>
                    <a:pt x="9638" y="2089"/>
                    <a:pt x="9638" y="2089"/>
                    <a:pt x="9638" y="2089"/>
                  </a:cubicBezTo>
                  <a:lnTo>
                    <a:pt x="9638" y="1915"/>
                  </a:lnTo>
                  <a:close/>
                  <a:moveTo>
                    <a:pt x="10073" y="2207"/>
                  </a:moveTo>
                  <a:cubicBezTo>
                    <a:pt x="10067" y="2207"/>
                    <a:pt x="10067" y="2207"/>
                    <a:pt x="10067" y="2207"/>
                  </a:cubicBezTo>
                  <a:cubicBezTo>
                    <a:pt x="10060" y="2089"/>
                    <a:pt x="10060" y="2089"/>
                    <a:pt x="10060" y="2089"/>
                  </a:cubicBezTo>
                  <a:cubicBezTo>
                    <a:pt x="9890" y="2089"/>
                    <a:pt x="9890" y="2089"/>
                    <a:pt x="9890" y="2089"/>
                  </a:cubicBezTo>
                  <a:cubicBezTo>
                    <a:pt x="9894" y="2143"/>
                    <a:pt x="9895" y="2205"/>
                    <a:pt x="9895" y="2299"/>
                  </a:cubicBezTo>
                  <a:cubicBezTo>
                    <a:pt x="9895" y="2727"/>
                    <a:pt x="9895" y="2727"/>
                    <a:pt x="9895" y="2727"/>
                  </a:cubicBezTo>
                  <a:cubicBezTo>
                    <a:pt x="10093" y="2727"/>
                    <a:pt x="10093" y="2727"/>
                    <a:pt x="10093" y="2727"/>
                  </a:cubicBezTo>
                  <a:cubicBezTo>
                    <a:pt x="10093" y="2404"/>
                    <a:pt x="10093" y="2404"/>
                    <a:pt x="10093" y="2404"/>
                  </a:cubicBezTo>
                  <a:cubicBezTo>
                    <a:pt x="10093" y="2387"/>
                    <a:pt x="10095" y="2373"/>
                    <a:pt x="10097" y="2360"/>
                  </a:cubicBezTo>
                  <a:cubicBezTo>
                    <a:pt x="10110" y="2297"/>
                    <a:pt x="10160" y="2260"/>
                    <a:pt x="10233" y="2260"/>
                  </a:cubicBezTo>
                  <a:cubicBezTo>
                    <a:pt x="10255" y="2260"/>
                    <a:pt x="10271" y="2262"/>
                    <a:pt x="10287" y="2265"/>
                  </a:cubicBezTo>
                  <a:cubicBezTo>
                    <a:pt x="10287" y="2078"/>
                    <a:pt x="10287" y="2078"/>
                    <a:pt x="10287" y="2078"/>
                  </a:cubicBezTo>
                  <a:cubicBezTo>
                    <a:pt x="10272" y="2075"/>
                    <a:pt x="10263" y="2074"/>
                    <a:pt x="10245" y="2074"/>
                  </a:cubicBezTo>
                  <a:cubicBezTo>
                    <a:pt x="10182" y="2074"/>
                    <a:pt x="10105" y="2113"/>
                    <a:pt x="10073" y="2207"/>
                  </a:cubicBezTo>
                  <a:close/>
                  <a:moveTo>
                    <a:pt x="10951" y="2393"/>
                  </a:moveTo>
                  <a:cubicBezTo>
                    <a:pt x="10951" y="2427"/>
                    <a:pt x="10947" y="2457"/>
                    <a:pt x="10944" y="2471"/>
                  </a:cubicBezTo>
                  <a:cubicBezTo>
                    <a:pt x="10533" y="2471"/>
                    <a:pt x="10533" y="2471"/>
                    <a:pt x="10533" y="2471"/>
                  </a:cubicBezTo>
                  <a:cubicBezTo>
                    <a:pt x="10540" y="2553"/>
                    <a:pt x="10621" y="2592"/>
                    <a:pt x="10713" y="2592"/>
                  </a:cubicBezTo>
                  <a:cubicBezTo>
                    <a:pt x="10781" y="2592"/>
                    <a:pt x="10836" y="2583"/>
                    <a:pt x="10890" y="2565"/>
                  </a:cubicBezTo>
                  <a:cubicBezTo>
                    <a:pt x="10916" y="2699"/>
                    <a:pt x="10916" y="2699"/>
                    <a:pt x="10916" y="2699"/>
                  </a:cubicBezTo>
                  <a:cubicBezTo>
                    <a:pt x="10850" y="2727"/>
                    <a:pt x="10771" y="2740"/>
                    <a:pt x="10685" y="2740"/>
                  </a:cubicBezTo>
                  <a:cubicBezTo>
                    <a:pt x="10468" y="2740"/>
                    <a:pt x="10344" y="2615"/>
                    <a:pt x="10344" y="2415"/>
                  </a:cubicBezTo>
                  <a:cubicBezTo>
                    <a:pt x="10344" y="2253"/>
                    <a:pt x="10446" y="2074"/>
                    <a:pt x="10666" y="2074"/>
                  </a:cubicBezTo>
                  <a:cubicBezTo>
                    <a:pt x="10873" y="2074"/>
                    <a:pt x="10951" y="2235"/>
                    <a:pt x="10951" y="2393"/>
                  </a:cubicBezTo>
                  <a:close/>
                  <a:moveTo>
                    <a:pt x="10767" y="2335"/>
                  </a:moveTo>
                  <a:cubicBezTo>
                    <a:pt x="10767" y="2287"/>
                    <a:pt x="10746" y="2206"/>
                    <a:pt x="10656" y="2206"/>
                  </a:cubicBezTo>
                  <a:cubicBezTo>
                    <a:pt x="10571" y="2206"/>
                    <a:pt x="10537" y="2283"/>
                    <a:pt x="10532" y="2335"/>
                  </a:cubicBezTo>
                  <a:lnTo>
                    <a:pt x="10767" y="2335"/>
                  </a:lnTo>
                  <a:close/>
                  <a:moveTo>
                    <a:pt x="11408" y="2228"/>
                  </a:moveTo>
                  <a:cubicBezTo>
                    <a:pt x="11460" y="2228"/>
                    <a:pt x="11495" y="2237"/>
                    <a:pt x="11519" y="2248"/>
                  </a:cubicBezTo>
                  <a:cubicBezTo>
                    <a:pt x="11550" y="2100"/>
                    <a:pt x="11550" y="2100"/>
                    <a:pt x="11550" y="2100"/>
                  </a:cubicBezTo>
                  <a:cubicBezTo>
                    <a:pt x="11508" y="2085"/>
                    <a:pt x="11451" y="2075"/>
                    <a:pt x="11399" y="2075"/>
                  </a:cubicBezTo>
                  <a:cubicBezTo>
                    <a:pt x="11161" y="2075"/>
                    <a:pt x="11033" y="2228"/>
                    <a:pt x="11033" y="2414"/>
                  </a:cubicBezTo>
                  <a:cubicBezTo>
                    <a:pt x="11033" y="2613"/>
                    <a:pt x="11165" y="2740"/>
                    <a:pt x="11371" y="2740"/>
                  </a:cubicBezTo>
                  <a:cubicBezTo>
                    <a:pt x="11447" y="2740"/>
                    <a:pt x="11513" y="2727"/>
                    <a:pt x="11549" y="2710"/>
                  </a:cubicBezTo>
                  <a:cubicBezTo>
                    <a:pt x="11525" y="2564"/>
                    <a:pt x="11525" y="2564"/>
                    <a:pt x="11525" y="2564"/>
                  </a:cubicBezTo>
                  <a:cubicBezTo>
                    <a:pt x="11495" y="2577"/>
                    <a:pt x="11459" y="2585"/>
                    <a:pt x="11412" y="2585"/>
                  </a:cubicBezTo>
                  <a:cubicBezTo>
                    <a:pt x="11315" y="2585"/>
                    <a:pt x="11237" y="2523"/>
                    <a:pt x="11237" y="2406"/>
                  </a:cubicBezTo>
                  <a:cubicBezTo>
                    <a:pt x="11235" y="2303"/>
                    <a:pt x="11303" y="2228"/>
                    <a:pt x="11408" y="2228"/>
                  </a:cubicBezTo>
                  <a:close/>
                  <a:moveTo>
                    <a:pt x="12041" y="2074"/>
                  </a:moveTo>
                  <a:cubicBezTo>
                    <a:pt x="12004" y="2074"/>
                    <a:pt x="11967" y="2083"/>
                    <a:pt x="11938" y="2099"/>
                  </a:cubicBezTo>
                  <a:cubicBezTo>
                    <a:pt x="11906" y="2115"/>
                    <a:pt x="11880" y="2137"/>
                    <a:pt x="11859" y="2166"/>
                  </a:cubicBezTo>
                  <a:cubicBezTo>
                    <a:pt x="11857" y="2166"/>
                    <a:pt x="11857" y="2166"/>
                    <a:pt x="11857" y="2166"/>
                  </a:cubicBezTo>
                  <a:cubicBezTo>
                    <a:pt x="11857" y="1799"/>
                    <a:pt x="11857" y="1799"/>
                    <a:pt x="11857" y="1799"/>
                  </a:cubicBezTo>
                  <a:cubicBezTo>
                    <a:pt x="11658" y="1799"/>
                    <a:pt x="11658" y="1799"/>
                    <a:pt x="11658" y="1799"/>
                  </a:cubicBezTo>
                  <a:cubicBezTo>
                    <a:pt x="11658" y="2727"/>
                    <a:pt x="11658" y="2727"/>
                    <a:pt x="11658" y="2727"/>
                  </a:cubicBezTo>
                  <a:cubicBezTo>
                    <a:pt x="11857" y="2727"/>
                    <a:pt x="11857" y="2727"/>
                    <a:pt x="11857" y="2727"/>
                  </a:cubicBezTo>
                  <a:cubicBezTo>
                    <a:pt x="11857" y="2348"/>
                    <a:pt x="11857" y="2348"/>
                    <a:pt x="11857" y="2348"/>
                  </a:cubicBezTo>
                  <a:cubicBezTo>
                    <a:pt x="11857" y="2334"/>
                    <a:pt x="11858" y="2317"/>
                    <a:pt x="11863" y="2305"/>
                  </a:cubicBezTo>
                  <a:cubicBezTo>
                    <a:pt x="11877" y="2269"/>
                    <a:pt x="11910" y="2235"/>
                    <a:pt x="11962" y="2235"/>
                  </a:cubicBezTo>
                  <a:cubicBezTo>
                    <a:pt x="12037" y="2235"/>
                    <a:pt x="12065" y="2292"/>
                    <a:pt x="12065" y="2376"/>
                  </a:cubicBezTo>
                  <a:cubicBezTo>
                    <a:pt x="12065" y="2727"/>
                    <a:pt x="12065" y="2727"/>
                    <a:pt x="12065" y="2727"/>
                  </a:cubicBezTo>
                  <a:cubicBezTo>
                    <a:pt x="12264" y="2727"/>
                    <a:pt x="12264" y="2727"/>
                    <a:pt x="12264" y="2727"/>
                  </a:cubicBezTo>
                  <a:cubicBezTo>
                    <a:pt x="12264" y="2355"/>
                    <a:pt x="12264" y="2355"/>
                    <a:pt x="12264" y="2355"/>
                  </a:cubicBezTo>
                  <a:cubicBezTo>
                    <a:pt x="12264" y="2162"/>
                    <a:pt x="12167" y="2074"/>
                    <a:pt x="12041" y="2074"/>
                  </a:cubicBezTo>
                  <a:close/>
                  <a:moveTo>
                    <a:pt x="12779" y="2235"/>
                  </a:moveTo>
                  <a:cubicBezTo>
                    <a:pt x="12779" y="2089"/>
                    <a:pt x="12779" y="2089"/>
                    <a:pt x="12779" y="2089"/>
                  </a:cubicBezTo>
                  <a:cubicBezTo>
                    <a:pt x="12637" y="2089"/>
                    <a:pt x="12637" y="2089"/>
                    <a:pt x="12637" y="2089"/>
                  </a:cubicBezTo>
                  <a:cubicBezTo>
                    <a:pt x="12637" y="1915"/>
                    <a:pt x="12637" y="1915"/>
                    <a:pt x="12637" y="1915"/>
                  </a:cubicBezTo>
                  <a:cubicBezTo>
                    <a:pt x="12443" y="1968"/>
                    <a:pt x="12443" y="1968"/>
                    <a:pt x="12443" y="1968"/>
                  </a:cubicBezTo>
                  <a:cubicBezTo>
                    <a:pt x="12443" y="2089"/>
                    <a:pt x="12443" y="2089"/>
                    <a:pt x="12443" y="2089"/>
                  </a:cubicBezTo>
                  <a:cubicBezTo>
                    <a:pt x="12358" y="2089"/>
                    <a:pt x="12358" y="2089"/>
                    <a:pt x="12358" y="2089"/>
                  </a:cubicBezTo>
                  <a:cubicBezTo>
                    <a:pt x="12358" y="2235"/>
                    <a:pt x="12358" y="2235"/>
                    <a:pt x="12358" y="2235"/>
                  </a:cubicBezTo>
                  <a:cubicBezTo>
                    <a:pt x="12443" y="2235"/>
                    <a:pt x="12443" y="2235"/>
                    <a:pt x="12443" y="2235"/>
                  </a:cubicBezTo>
                  <a:cubicBezTo>
                    <a:pt x="12443" y="2496"/>
                    <a:pt x="12443" y="2496"/>
                    <a:pt x="12443" y="2496"/>
                  </a:cubicBezTo>
                  <a:cubicBezTo>
                    <a:pt x="12443" y="2586"/>
                    <a:pt x="12461" y="2647"/>
                    <a:pt x="12497" y="2685"/>
                  </a:cubicBezTo>
                  <a:cubicBezTo>
                    <a:pt x="12530" y="2718"/>
                    <a:pt x="12584" y="2740"/>
                    <a:pt x="12647" y="2740"/>
                  </a:cubicBezTo>
                  <a:cubicBezTo>
                    <a:pt x="12702" y="2740"/>
                    <a:pt x="12751" y="2732"/>
                    <a:pt x="12775" y="2723"/>
                  </a:cubicBezTo>
                  <a:cubicBezTo>
                    <a:pt x="12774" y="2573"/>
                    <a:pt x="12774" y="2573"/>
                    <a:pt x="12774" y="2573"/>
                  </a:cubicBezTo>
                  <a:cubicBezTo>
                    <a:pt x="12756" y="2577"/>
                    <a:pt x="12743" y="2578"/>
                    <a:pt x="12715" y="2578"/>
                  </a:cubicBezTo>
                  <a:cubicBezTo>
                    <a:pt x="12657" y="2578"/>
                    <a:pt x="12637" y="2543"/>
                    <a:pt x="12637" y="2466"/>
                  </a:cubicBezTo>
                  <a:cubicBezTo>
                    <a:pt x="12637" y="2235"/>
                    <a:pt x="12637" y="2235"/>
                    <a:pt x="12637" y="2235"/>
                  </a:cubicBezTo>
                  <a:lnTo>
                    <a:pt x="12779" y="223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48" name="Group 16"/>
          <p:cNvGrpSpPr>
            <a:grpSpLocks noSelect="1" noChangeAspect="1"/>
          </p:cNvGrpSpPr>
          <p:nvPr userDrawn="1"/>
        </p:nvGrpSpPr>
        <p:grpSpPr bwMode="auto">
          <a:xfrm>
            <a:off x="6045537" y="6134189"/>
            <a:ext cx="842976" cy="399251"/>
            <a:chOff x="4429" y="3678"/>
            <a:chExt cx="1151" cy="409"/>
          </a:xfrm>
        </p:grpSpPr>
        <p:sp>
          <p:nvSpPr>
            <p:cNvPr id="49" name="AutoShape 15"/>
            <p:cNvSpPr>
              <a:spLocks noSelect="1" noChangeAspect="1" noChangeArrowheads="1" noTextEdit="1"/>
            </p:cNvSpPr>
            <p:nvPr userDrawn="1"/>
          </p:nvSpPr>
          <p:spPr bwMode="auto">
            <a:xfrm>
              <a:off x="4429" y="3678"/>
              <a:ext cx="1151"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50" name="Freeform 17"/>
            <p:cNvSpPr>
              <a:spLocks noSelect="1"/>
            </p:cNvSpPr>
            <p:nvPr userDrawn="1"/>
          </p:nvSpPr>
          <p:spPr bwMode="auto">
            <a:xfrm>
              <a:off x="4424" y="3678"/>
              <a:ext cx="1156" cy="409"/>
            </a:xfrm>
            <a:custGeom>
              <a:avLst/>
              <a:gdLst>
                <a:gd name="T0" fmla="*/ 2158 w 12901"/>
                <a:gd name="T1" fmla="*/ 2073 h 4552"/>
                <a:gd name="T2" fmla="*/ 2099 w 12901"/>
                <a:gd name="T3" fmla="*/ 856 h 4552"/>
                <a:gd name="T4" fmla="*/ 2395 w 12901"/>
                <a:gd name="T5" fmla="*/ 1559 h 4552"/>
                <a:gd name="T6" fmla="*/ 2398 w 12901"/>
                <a:gd name="T7" fmla="*/ 1723 h 4552"/>
                <a:gd name="T8" fmla="*/ 2469 w 12901"/>
                <a:gd name="T9" fmla="*/ 1403 h 4552"/>
                <a:gd name="T10" fmla="*/ 1961 w 12901"/>
                <a:gd name="T11" fmla="*/ 351 h 4552"/>
                <a:gd name="T12" fmla="*/ 1712 w 12901"/>
                <a:gd name="T13" fmla="*/ 157 h 4552"/>
                <a:gd name="T14" fmla="*/ 1792 w 12901"/>
                <a:gd name="T15" fmla="*/ 380 h 4552"/>
                <a:gd name="T16" fmla="*/ 1455 w 12901"/>
                <a:gd name="T17" fmla="*/ 990 h 4552"/>
                <a:gd name="T18" fmla="*/ 1174 w 12901"/>
                <a:gd name="T19" fmla="*/ 1667 h 4552"/>
                <a:gd name="T20" fmla="*/ 1223 w 12901"/>
                <a:gd name="T21" fmla="*/ 1642 h 4552"/>
                <a:gd name="T22" fmla="*/ 1629 w 12901"/>
                <a:gd name="T23" fmla="*/ 938 h 4552"/>
                <a:gd name="T24" fmla="*/ 1786 w 12901"/>
                <a:gd name="T25" fmla="*/ 1520 h 4552"/>
                <a:gd name="T26" fmla="*/ 151 w 12901"/>
                <a:gd name="T27" fmla="*/ 3117 h 4552"/>
                <a:gd name="T28" fmla="*/ 2702 w 12901"/>
                <a:gd name="T29" fmla="*/ 3717 h 4552"/>
                <a:gd name="T30" fmla="*/ 1056 w 12901"/>
                <a:gd name="T31" fmla="*/ 2716 h 4552"/>
                <a:gd name="T32" fmla="*/ 2659 w 12901"/>
                <a:gd name="T33" fmla="*/ 3667 h 4552"/>
                <a:gd name="T34" fmla="*/ 2281 w 12901"/>
                <a:gd name="T35" fmla="*/ 2572 h 4552"/>
                <a:gd name="T36" fmla="*/ 2801 w 12901"/>
                <a:gd name="T37" fmla="*/ 3000 h 4552"/>
                <a:gd name="T38" fmla="*/ 3001 w 12901"/>
                <a:gd name="T39" fmla="*/ 3180 h 4552"/>
                <a:gd name="T40" fmla="*/ 1061 w 12901"/>
                <a:gd name="T41" fmla="*/ 3571 h 4552"/>
                <a:gd name="T42" fmla="*/ 1921 w 12901"/>
                <a:gd name="T43" fmla="*/ 3014 h 4552"/>
                <a:gd name="T44" fmla="*/ 2642 w 12901"/>
                <a:gd name="T45" fmla="*/ 3115 h 4552"/>
                <a:gd name="T46" fmla="*/ 2119 w 12901"/>
                <a:gd name="T47" fmla="*/ 3013 h 4552"/>
                <a:gd name="T48" fmla="*/ 2258 w 12901"/>
                <a:gd name="T49" fmla="*/ 2786 h 4552"/>
                <a:gd name="T50" fmla="*/ 2291 w 12901"/>
                <a:gd name="T51" fmla="*/ 2608 h 4552"/>
                <a:gd name="T52" fmla="*/ 1667 w 12901"/>
                <a:gd name="T53" fmla="*/ 3013 h 4552"/>
                <a:gd name="T54" fmla="*/ 1561 w 12901"/>
                <a:gd name="T55" fmla="*/ 3160 h 4552"/>
                <a:gd name="T56" fmla="*/ 2014 w 12901"/>
                <a:gd name="T57" fmla="*/ 3181 h 4552"/>
                <a:gd name="T58" fmla="*/ 3360 w 12901"/>
                <a:gd name="T59" fmla="*/ 3754 h 4552"/>
                <a:gd name="T60" fmla="*/ 3106 w 12901"/>
                <a:gd name="T61" fmla="*/ 3096 h 4552"/>
                <a:gd name="T62" fmla="*/ 3071 w 12901"/>
                <a:gd name="T63" fmla="*/ 3260 h 4552"/>
                <a:gd name="T64" fmla="*/ 1982 w 12901"/>
                <a:gd name="T65" fmla="*/ 2093 h 4552"/>
                <a:gd name="T66" fmla="*/ 832 w 12901"/>
                <a:gd name="T67" fmla="*/ 2578 h 4552"/>
                <a:gd name="T68" fmla="*/ 3086 w 12901"/>
                <a:gd name="T69" fmla="*/ 3939 h 4552"/>
                <a:gd name="T70" fmla="*/ 832 w 12901"/>
                <a:gd name="T71" fmla="*/ 2578 h 4552"/>
                <a:gd name="T72" fmla="*/ 268 w 12901"/>
                <a:gd name="T73" fmla="*/ 3734 h 4552"/>
                <a:gd name="T74" fmla="*/ 175 w 12901"/>
                <a:gd name="T75" fmla="*/ 3215 h 4552"/>
                <a:gd name="T76" fmla="*/ 537 w 12901"/>
                <a:gd name="T77" fmla="*/ 2760 h 4552"/>
                <a:gd name="T78" fmla="*/ 1169 w 12901"/>
                <a:gd name="T79" fmla="*/ 2490 h 4552"/>
                <a:gd name="T80" fmla="*/ 1075 w 12901"/>
                <a:gd name="T81" fmla="*/ 3980 h 4552"/>
                <a:gd name="T82" fmla="*/ 3050 w 12901"/>
                <a:gd name="T83" fmla="*/ 2793 h 4552"/>
                <a:gd name="T84" fmla="*/ 2689 w 12901"/>
                <a:gd name="T85" fmla="*/ 4209 h 4552"/>
                <a:gd name="T86" fmla="*/ 9943 w 12901"/>
                <a:gd name="T87" fmla="*/ 3219 h 4552"/>
                <a:gd name="T88" fmla="*/ 9899 w 12901"/>
                <a:gd name="T89" fmla="*/ 2885 h 4552"/>
                <a:gd name="T90" fmla="*/ 12099 w 12901"/>
                <a:gd name="T91" fmla="*/ 3041 h 4552"/>
                <a:gd name="T92" fmla="*/ 12901 w 12901"/>
                <a:gd name="T93" fmla="*/ 2106 h 4552"/>
                <a:gd name="T94" fmla="*/ 11035 w 12901"/>
                <a:gd name="T95" fmla="*/ 2633 h 4552"/>
                <a:gd name="T96" fmla="*/ 11729 w 12901"/>
                <a:gd name="T97" fmla="*/ 2460 h 4552"/>
                <a:gd name="T98" fmla="*/ 6723 w 12901"/>
                <a:gd name="T99" fmla="*/ 3218 h 4552"/>
                <a:gd name="T100" fmla="*/ 6839 w 12901"/>
                <a:gd name="T101" fmla="*/ 2311 h 4552"/>
                <a:gd name="T102" fmla="*/ 5200 w 12901"/>
                <a:gd name="T103" fmla="*/ 2897 h 4552"/>
                <a:gd name="T104" fmla="*/ 5590 w 12901"/>
                <a:gd name="T105" fmla="*/ 3051 h 4552"/>
                <a:gd name="T106" fmla="*/ 8508 w 12901"/>
                <a:gd name="T107" fmla="*/ 3199 h 4552"/>
                <a:gd name="T108" fmla="*/ 8844 w 12901"/>
                <a:gd name="T109" fmla="*/ 2852 h 4552"/>
                <a:gd name="T110" fmla="*/ 4327 w 12901"/>
                <a:gd name="T111" fmla="*/ 3199 h 4552"/>
                <a:gd name="T112" fmla="*/ 5178 w 12901"/>
                <a:gd name="T113" fmla="*/ 2179 h 4552"/>
                <a:gd name="T114" fmla="*/ 7417 w 12901"/>
                <a:gd name="T115" fmla="*/ 2751 h 4552"/>
                <a:gd name="T116" fmla="*/ 8164 w 12901"/>
                <a:gd name="T117" fmla="*/ 262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01" h="4552">
                  <a:moveTo>
                    <a:pt x="3409" y="3122"/>
                  </a:moveTo>
                  <a:cubicBezTo>
                    <a:pt x="3408" y="3120"/>
                    <a:pt x="3408" y="3119"/>
                    <a:pt x="3407" y="3117"/>
                  </a:cubicBezTo>
                  <a:cubicBezTo>
                    <a:pt x="3290" y="2879"/>
                    <a:pt x="3047" y="2687"/>
                    <a:pt x="2734" y="2557"/>
                  </a:cubicBezTo>
                  <a:cubicBezTo>
                    <a:pt x="2626" y="2512"/>
                    <a:pt x="2511" y="2476"/>
                    <a:pt x="2392" y="2448"/>
                  </a:cubicBezTo>
                  <a:cubicBezTo>
                    <a:pt x="2381" y="2440"/>
                    <a:pt x="2372" y="2430"/>
                    <a:pt x="2364" y="2417"/>
                  </a:cubicBezTo>
                  <a:cubicBezTo>
                    <a:pt x="2333" y="2365"/>
                    <a:pt x="2317" y="2339"/>
                    <a:pt x="2304" y="2315"/>
                  </a:cubicBezTo>
                  <a:cubicBezTo>
                    <a:pt x="2292" y="2292"/>
                    <a:pt x="2284" y="2269"/>
                    <a:pt x="2267" y="2221"/>
                  </a:cubicBezTo>
                  <a:cubicBezTo>
                    <a:pt x="2247" y="2160"/>
                    <a:pt x="2206" y="2112"/>
                    <a:pt x="2158" y="2073"/>
                  </a:cubicBezTo>
                  <a:cubicBezTo>
                    <a:pt x="2130" y="2009"/>
                    <a:pt x="2119" y="1964"/>
                    <a:pt x="2110" y="1895"/>
                  </a:cubicBezTo>
                  <a:cubicBezTo>
                    <a:pt x="2098" y="1801"/>
                    <a:pt x="2089" y="1733"/>
                    <a:pt x="2073" y="1637"/>
                  </a:cubicBezTo>
                  <a:cubicBezTo>
                    <a:pt x="2097" y="1542"/>
                    <a:pt x="2115" y="1486"/>
                    <a:pt x="2115" y="1426"/>
                  </a:cubicBezTo>
                  <a:cubicBezTo>
                    <a:pt x="2115" y="1372"/>
                    <a:pt x="2100" y="1318"/>
                    <a:pt x="2063" y="1235"/>
                  </a:cubicBezTo>
                  <a:cubicBezTo>
                    <a:pt x="2046" y="1196"/>
                    <a:pt x="2036" y="1155"/>
                    <a:pt x="2036" y="1109"/>
                  </a:cubicBezTo>
                  <a:cubicBezTo>
                    <a:pt x="2036" y="1054"/>
                    <a:pt x="2068" y="922"/>
                    <a:pt x="2098" y="856"/>
                  </a:cubicBezTo>
                  <a:cubicBezTo>
                    <a:pt x="2098" y="856"/>
                    <a:pt x="2098" y="856"/>
                    <a:pt x="2098" y="856"/>
                  </a:cubicBezTo>
                  <a:cubicBezTo>
                    <a:pt x="2099" y="856"/>
                    <a:pt x="2099" y="856"/>
                    <a:pt x="2099" y="856"/>
                  </a:cubicBezTo>
                  <a:cubicBezTo>
                    <a:pt x="2107" y="835"/>
                    <a:pt x="2117" y="817"/>
                    <a:pt x="2129" y="807"/>
                  </a:cubicBezTo>
                  <a:cubicBezTo>
                    <a:pt x="2140" y="842"/>
                    <a:pt x="2159" y="890"/>
                    <a:pt x="2180" y="934"/>
                  </a:cubicBezTo>
                  <a:cubicBezTo>
                    <a:pt x="2203" y="982"/>
                    <a:pt x="2227" y="1025"/>
                    <a:pt x="2247" y="1047"/>
                  </a:cubicBezTo>
                  <a:cubicBezTo>
                    <a:pt x="2249" y="1073"/>
                    <a:pt x="2249" y="1102"/>
                    <a:pt x="2260" y="1131"/>
                  </a:cubicBezTo>
                  <a:cubicBezTo>
                    <a:pt x="2309" y="1247"/>
                    <a:pt x="2377" y="1351"/>
                    <a:pt x="2411" y="1469"/>
                  </a:cubicBezTo>
                  <a:cubicBezTo>
                    <a:pt x="2414" y="1479"/>
                    <a:pt x="2415" y="1487"/>
                    <a:pt x="2415" y="1494"/>
                  </a:cubicBezTo>
                  <a:cubicBezTo>
                    <a:pt x="2415" y="1515"/>
                    <a:pt x="2405" y="1531"/>
                    <a:pt x="2395" y="1558"/>
                  </a:cubicBezTo>
                  <a:cubicBezTo>
                    <a:pt x="2395" y="1559"/>
                    <a:pt x="2395" y="1559"/>
                    <a:pt x="2395" y="1559"/>
                  </a:cubicBezTo>
                  <a:cubicBezTo>
                    <a:pt x="2395" y="1559"/>
                    <a:pt x="2395" y="1559"/>
                    <a:pt x="2395" y="1559"/>
                  </a:cubicBezTo>
                  <a:cubicBezTo>
                    <a:pt x="2393" y="1568"/>
                    <a:pt x="2392" y="1582"/>
                    <a:pt x="2392" y="1599"/>
                  </a:cubicBezTo>
                  <a:cubicBezTo>
                    <a:pt x="2392" y="1619"/>
                    <a:pt x="2393" y="1641"/>
                    <a:pt x="2398" y="1661"/>
                  </a:cubicBezTo>
                  <a:cubicBezTo>
                    <a:pt x="2399" y="1667"/>
                    <a:pt x="2399" y="1667"/>
                    <a:pt x="2399" y="1667"/>
                  </a:cubicBezTo>
                  <a:cubicBezTo>
                    <a:pt x="2419" y="1675"/>
                    <a:pt x="2419" y="1675"/>
                    <a:pt x="2419" y="1675"/>
                  </a:cubicBezTo>
                  <a:cubicBezTo>
                    <a:pt x="2416" y="1688"/>
                    <a:pt x="2405" y="1704"/>
                    <a:pt x="2399" y="1717"/>
                  </a:cubicBezTo>
                  <a:cubicBezTo>
                    <a:pt x="2397" y="1720"/>
                    <a:pt x="2397" y="1720"/>
                    <a:pt x="2397" y="1720"/>
                  </a:cubicBezTo>
                  <a:cubicBezTo>
                    <a:pt x="2398" y="1723"/>
                    <a:pt x="2398" y="1723"/>
                    <a:pt x="2398" y="1723"/>
                  </a:cubicBezTo>
                  <a:cubicBezTo>
                    <a:pt x="2400" y="1735"/>
                    <a:pt x="2407" y="1744"/>
                    <a:pt x="2414" y="1749"/>
                  </a:cubicBezTo>
                  <a:cubicBezTo>
                    <a:pt x="2420" y="1754"/>
                    <a:pt x="2426" y="1757"/>
                    <a:pt x="2426" y="1757"/>
                  </a:cubicBezTo>
                  <a:cubicBezTo>
                    <a:pt x="2430" y="1759"/>
                    <a:pt x="2430" y="1759"/>
                    <a:pt x="2430" y="1759"/>
                  </a:cubicBezTo>
                  <a:cubicBezTo>
                    <a:pt x="2434" y="1758"/>
                    <a:pt x="2434" y="1758"/>
                    <a:pt x="2434" y="1758"/>
                  </a:cubicBezTo>
                  <a:cubicBezTo>
                    <a:pt x="2445" y="1755"/>
                    <a:pt x="2453" y="1746"/>
                    <a:pt x="2461" y="1735"/>
                  </a:cubicBezTo>
                  <a:cubicBezTo>
                    <a:pt x="2484" y="1702"/>
                    <a:pt x="2504" y="1644"/>
                    <a:pt x="2505" y="1610"/>
                  </a:cubicBezTo>
                  <a:cubicBezTo>
                    <a:pt x="2505" y="1609"/>
                    <a:pt x="2505" y="1608"/>
                    <a:pt x="2505" y="1608"/>
                  </a:cubicBezTo>
                  <a:cubicBezTo>
                    <a:pt x="2501" y="1490"/>
                    <a:pt x="2475" y="1435"/>
                    <a:pt x="2469" y="1403"/>
                  </a:cubicBezTo>
                  <a:cubicBezTo>
                    <a:pt x="2450" y="1305"/>
                    <a:pt x="2446" y="1242"/>
                    <a:pt x="2433" y="1179"/>
                  </a:cubicBezTo>
                  <a:cubicBezTo>
                    <a:pt x="2419" y="1116"/>
                    <a:pt x="2397" y="1053"/>
                    <a:pt x="2341" y="957"/>
                  </a:cubicBezTo>
                  <a:cubicBezTo>
                    <a:pt x="2279" y="804"/>
                    <a:pt x="2279" y="804"/>
                    <a:pt x="2279" y="804"/>
                  </a:cubicBezTo>
                  <a:cubicBezTo>
                    <a:pt x="2275" y="764"/>
                    <a:pt x="2265" y="699"/>
                    <a:pt x="2244" y="639"/>
                  </a:cubicBezTo>
                  <a:cubicBezTo>
                    <a:pt x="2221" y="578"/>
                    <a:pt x="2187" y="521"/>
                    <a:pt x="2131" y="503"/>
                  </a:cubicBezTo>
                  <a:cubicBezTo>
                    <a:pt x="2112" y="497"/>
                    <a:pt x="2095" y="496"/>
                    <a:pt x="2070" y="488"/>
                  </a:cubicBezTo>
                  <a:cubicBezTo>
                    <a:pt x="2028" y="474"/>
                    <a:pt x="2001" y="455"/>
                    <a:pt x="1984" y="432"/>
                  </a:cubicBezTo>
                  <a:cubicBezTo>
                    <a:pt x="1968" y="409"/>
                    <a:pt x="1961" y="382"/>
                    <a:pt x="1961" y="351"/>
                  </a:cubicBezTo>
                  <a:cubicBezTo>
                    <a:pt x="1961" y="319"/>
                    <a:pt x="1969" y="282"/>
                    <a:pt x="1981" y="245"/>
                  </a:cubicBezTo>
                  <a:cubicBezTo>
                    <a:pt x="1992" y="211"/>
                    <a:pt x="2000" y="175"/>
                    <a:pt x="2000" y="140"/>
                  </a:cubicBezTo>
                  <a:cubicBezTo>
                    <a:pt x="2000" y="106"/>
                    <a:pt x="1992" y="73"/>
                    <a:pt x="1970" y="47"/>
                  </a:cubicBezTo>
                  <a:cubicBezTo>
                    <a:pt x="1948" y="22"/>
                    <a:pt x="1912" y="5"/>
                    <a:pt x="1862" y="1"/>
                  </a:cubicBezTo>
                  <a:cubicBezTo>
                    <a:pt x="1857" y="0"/>
                    <a:pt x="1852" y="0"/>
                    <a:pt x="1848" y="0"/>
                  </a:cubicBezTo>
                  <a:cubicBezTo>
                    <a:pt x="1804" y="0"/>
                    <a:pt x="1773" y="20"/>
                    <a:pt x="1753" y="49"/>
                  </a:cubicBezTo>
                  <a:cubicBezTo>
                    <a:pt x="1733" y="78"/>
                    <a:pt x="1722" y="116"/>
                    <a:pt x="1712" y="155"/>
                  </a:cubicBezTo>
                  <a:cubicBezTo>
                    <a:pt x="1712" y="157"/>
                    <a:pt x="1712" y="157"/>
                    <a:pt x="1712" y="157"/>
                  </a:cubicBezTo>
                  <a:cubicBezTo>
                    <a:pt x="1712" y="159"/>
                    <a:pt x="1712" y="159"/>
                    <a:pt x="1712" y="159"/>
                  </a:cubicBezTo>
                  <a:cubicBezTo>
                    <a:pt x="1712" y="162"/>
                    <a:pt x="1714" y="199"/>
                    <a:pt x="1717" y="237"/>
                  </a:cubicBezTo>
                  <a:cubicBezTo>
                    <a:pt x="1719" y="256"/>
                    <a:pt x="1722" y="276"/>
                    <a:pt x="1725" y="293"/>
                  </a:cubicBezTo>
                  <a:cubicBezTo>
                    <a:pt x="1728" y="311"/>
                    <a:pt x="1732" y="325"/>
                    <a:pt x="1739" y="335"/>
                  </a:cubicBezTo>
                  <a:cubicBezTo>
                    <a:pt x="1740" y="337"/>
                    <a:pt x="1740" y="337"/>
                    <a:pt x="1740" y="337"/>
                  </a:cubicBezTo>
                  <a:cubicBezTo>
                    <a:pt x="1741" y="338"/>
                    <a:pt x="1741" y="338"/>
                    <a:pt x="1741" y="338"/>
                  </a:cubicBezTo>
                  <a:cubicBezTo>
                    <a:pt x="1761" y="352"/>
                    <a:pt x="1776" y="358"/>
                    <a:pt x="1783" y="365"/>
                  </a:cubicBezTo>
                  <a:cubicBezTo>
                    <a:pt x="1787" y="369"/>
                    <a:pt x="1789" y="373"/>
                    <a:pt x="1792" y="380"/>
                  </a:cubicBezTo>
                  <a:cubicBezTo>
                    <a:pt x="1794" y="386"/>
                    <a:pt x="1795" y="396"/>
                    <a:pt x="1795" y="411"/>
                  </a:cubicBezTo>
                  <a:cubicBezTo>
                    <a:pt x="1795" y="414"/>
                    <a:pt x="1795" y="417"/>
                    <a:pt x="1795" y="421"/>
                  </a:cubicBezTo>
                  <a:cubicBezTo>
                    <a:pt x="1793" y="476"/>
                    <a:pt x="1759" y="508"/>
                    <a:pt x="1709" y="526"/>
                  </a:cubicBezTo>
                  <a:cubicBezTo>
                    <a:pt x="1667" y="541"/>
                    <a:pt x="1634" y="553"/>
                    <a:pt x="1606" y="573"/>
                  </a:cubicBezTo>
                  <a:cubicBezTo>
                    <a:pt x="1579" y="594"/>
                    <a:pt x="1560" y="623"/>
                    <a:pt x="1545" y="668"/>
                  </a:cubicBezTo>
                  <a:cubicBezTo>
                    <a:pt x="1536" y="697"/>
                    <a:pt x="1528" y="738"/>
                    <a:pt x="1528" y="798"/>
                  </a:cubicBezTo>
                  <a:cubicBezTo>
                    <a:pt x="1528" y="800"/>
                    <a:pt x="1528" y="800"/>
                    <a:pt x="1528" y="800"/>
                  </a:cubicBezTo>
                  <a:cubicBezTo>
                    <a:pt x="1504" y="859"/>
                    <a:pt x="1474" y="926"/>
                    <a:pt x="1455" y="990"/>
                  </a:cubicBezTo>
                  <a:cubicBezTo>
                    <a:pt x="1402" y="1045"/>
                    <a:pt x="1363" y="1131"/>
                    <a:pt x="1324" y="1216"/>
                  </a:cubicBezTo>
                  <a:cubicBezTo>
                    <a:pt x="1285" y="1301"/>
                    <a:pt x="1245" y="1386"/>
                    <a:pt x="1194" y="1434"/>
                  </a:cubicBezTo>
                  <a:cubicBezTo>
                    <a:pt x="1169" y="1458"/>
                    <a:pt x="1150" y="1474"/>
                    <a:pt x="1136" y="1491"/>
                  </a:cubicBezTo>
                  <a:cubicBezTo>
                    <a:pt x="1122" y="1507"/>
                    <a:pt x="1114" y="1526"/>
                    <a:pt x="1114" y="1551"/>
                  </a:cubicBezTo>
                  <a:cubicBezTo>
                    <a:pt x="1114" y="1569"/>
                    <a:pt x="1118" y="1591"/>
                    <a:pt x="1125" y="1619"/>
                  </a:cubicBezTo>
                  <a:cubicBezTo>
                    <a:pt x="1127" y="1626"/>
                    <a:pt x="1131" y="1629"/>
                    <a:pt x="1135" y="1634"/>
                  </a:cubicBezTo>
                  <a:cubicBezTo>
                    <a:pt x="1141" y="1641"/>
                    <a:pt x="1149" y="1648"/>
                    <a:pt x="1156" y="1654"/>
                  </a:cubicBezTo>
                  <a:cubicBezTo>
                    <a:pt x="1164" y="1660"/>
                    <a:pt x="1170" y="1665"/>
                    <a:pt x="1174" y="1667"/>
                  </a:cubicBezTo>
                  <a:cubicBezTo>
                    <a:pt x="1175" y="1668"/>
                    <a:pt x="1175" y="1668"/>
                    <a:pt x="1175" y="1668"/>
                  </a:cubicBezTo>
                  <a:cubicBezTo>
                    <a:pt x="1176" y="1668"/>
                    <a:pt x="1176" y="1668"/>
                    <a:pt x="1176" y="1668"/>
                  </a:cubicBezTo>
                  <a:cubicBezTo>
                    <a:pt x="1178" y="1669"/>
                    <a:pt x="1179" y="1669"/>
                    <a:pt x="1181" y="1669"/>
                  </a:cubicBezTo>
                  <a:cubicBezTo>
                    <a:pt x="1186" y="1669"/>
                    <a:pt x="1189" y="1667"/>
                    <a:pt x="1193" y="1666"/>
                  </a:cubicBezTo>
                  <a:cubicBezTo>
                    <a:pt x="1199" y="1663"/>
                    <a:pt x="1205" y="1659"/>
                    <a:pt x="1211" y="1655"/>
                  </a:cubicBezTo>
                  <a:cubicBezTo>
                    <a:pt x="1214" y="1653"/>
                    <a:pt x="1216" y="1651"/>
                    <a:pt x="1218" y="1649"/>
                  </a:cubicBezTo>
                  <a:cubicBezTo>
                    <a:pt x="1220" y="1647"/>
                    <a:pt x="1221" y="1646"/>
                    <a:pt x="1222" y="1643"/>
                  </a:cubicBezTo>
                  <a:cubicBezTo>
                    <a:pt x="1223" y="1642"/>
                    <a:pt x="1223" y="1642"/>
                    <a:pt x="1223" y="1642"/>
                  </a:cubicBezTo>
                  <a:cubicBezTo>
                    <a:pt x="1224" y="1638"/>
                    <a:pt x="1224" y="1638"/>
                    <a:pt x="1224" y="1638"/>
                  </a:cubicBezTo>
                  <a:cubicBezTo>
                    <a:pt x="1226" y="1612"/>
                    <a:pt x="1226" y="1600"/>
                    <a:pt x="1228" y="1591"/>
                  </a:cubicBezTo>
                  <a:cubicBezTo>
                    <a:pt x="1231" y="1582"/>
                    <a:pt x="1236" y="1572"/>
                    <a:pt x="1253" y="1548"/>
                  </a:cubicBezTo>
                  <a:cubicBezTo>
                    <a:pt x="1269" y="1524"/>
                    <a:pt x="1274" y="1505"/>
                    <a:pt x="1277" y="1488"/>
                  </a:cubicBezTo>
                  <a:cubicBezTo>
                    <a:pt x="1281" y="1472"/>
                    <a:pt x="1283" y="1459"/>
                    <a:pt x="1296" y="1442"/>
                  </a:cubicBezTo>
                  <a:cubicBezTo>
                    <a:pt x="1363" y="1358"/>
                    <a:pt x="1426" y="1274"/>
                    <a:pt x="1500" y="1199"/>
                  </a:cubicBezTo>
                  <a:cubicBezTo>
                    <a:pt x="1527" y="1171"/>
                    <a:pt x="1557" y="1115"/>
                    <a:pt x="1582" y="1057"/>
                  </a:cubicBezTo>
                  <a:cubicBezTo>
                    <a:pt x="1602" y="1014"/>
                    <a:pt x="1619" y="970"/>
                    <a:pt x="1629" y="938"/>
                  </a:cubicBezTo>
                  <a:cubicBezTo>
                    <a:pt x="1638" y="1026"/>
                    <a:pt x="1649" y="1104"/>
                    <a:pt x="1649" y="1190"/>
                  </a:cubicBezTo>
                  <a:cubicBezTo>
                    <a:pt x="1649" y="1202"/>
                    <a:pt x="1649" y="1214"/>
                    <a:pt x="1648" y="1226"/>
                  </a:cubicBezTo>
                  <a:cubicBezTo>
                    <a:pt x="1646" y="1284"/>
                    <a:pt x="1645" y="1328"/>
                    <a:pt x="1645" y="1364"/>
                  </a:cubicBezTo>
                  <a:cubicBezTo>
                    <a:pt x="1644" y="1418"/>
                    <a:pt x="1649" y="1455"/>
                    <a:pt x="1663" y="1499"/>
                  </a:cubicBezTo>
                  <a:cubicBezTo>
                    <a:pt x="1676" y="1543"/>
                    <a:pt x="1699" y="1594"/>
                    <a:pt x="1737" y="1678"/>
                  </a:cubicBezTo>
                  <a:cubicBezTo>
                    <a:pt x="1754" y="1717"/>
                    <a:pt x="1754" y="1717"/>
                    <a:pt x="1754" y="1717"/>
                  </a:cubicBezTo>
                  <a:cubicBezTo>
                    <a:pt x="1758" y="1674"/>
                    <a:pt x="1758" y="1674"/>
                    <a:pt x="1758" y="1674"/>
                  </a:cubicBezTo>
                  <a:cubicBezTo>
                    <a:pt x="1762" y="1630"/>
                    <a:pt x="1771" y="1572"/>
                    <a:pt x="1786" y="1520"/>
                  </a:cubicBezTo>
                  <a:cubicBezTo>
                    <a:pt x="1794" y="1490"/>
                    <a:pt x="1804" y="1463"/>
                    <a:pt x="1816" y="1442"/>
                  </a:cubicBezTo>
                  <a:cubicBezTo>
                    <a:pt x="1766" y="1671"/>
                    <a:pt x="1762" y="1966"/>
                    <a:pt x="1756" y="2060"/>
                  </a:cubicBezTo>
                  <a:cubicBezTo>
                    <a:pt x="1754" y="2088"/>
                    <a:pt x="1749" y="2126"/>
                    <a:pt x="1749" y="2164"/>
                  </a:cubicBezTo>
                  <a:cubicBezTo>
                    <a:pt x="1749" y="2193"/>
                    <a:pt x="1752" y="2222"/>
                    <a:pt x="1764" y="2246"/>
                  </a:cubicBezTo>
                  <a:cubicBezTo>
                    <a:pt x="1772" y="2276"/>
                    <a:pt x="1773" y="2323"/>
                    <a:pt x="1773" y="2359"/>
                  </a:cubicBezTo>
                  <a:cubicBezTo>
                    <a:pt x="1773" y="2362"/>
                    <a:pt x="1773" y="2369"/>
                    <a:pt x="1773" y="2378"/>
                  </a:cubicBezTo>
                  <a:cubicBezTo>
                    <a:pt x="1438" y="2378"/>
                    <a:pt x="1108" y="2439"/>
                    <a:pt x="823" y="2557"/>
                  </a:cubicBezTo>
                  <a:cubicBezTo>
                    <a:pt x="511" y="2687"/>
                    <a:pt x="268" y="2879"/>
                    <a:pt x="151" y="3117"/>
                  </a:cubicBezTo>
                  <a:cubicBezTo>
                    <a:pt x="147" y="3123"/>
                    <a:pt x="145" y="3130"/>
                    <a:pt x="142" y="3136"/>
                  </a:cubicBezTo>
                  <a:cubicBezTo>
                    <a:pt x="138" y="3143"/>
                    <a:pt x="134" y="3150"/>
                    <a:pt x="130" y="3157"/>
                  </a:cubicBezTo>
                  <a:cubicBezTo>
                    <a:pt x="0" y="3418"/>
                    <a:pt x="42" y="3790"/>
                    <a:pt x="317" y="4060"/>
                  </a:cubicBezTo>
                  <a:cubicBezTo>
                    <a:pt x="629" y="4367"/>
                    <a:pt x="1118" y="4552"/>
                    <a:pt x="1784" y="4552"/>
                  </a:cubicBezTo>
                  <a:cubicBezTo>
                    <a:pt x="2451" y="4552"/>
                    <a:pt x="2940" y="4361"/>
                    <a:pt x="3239" y="4060"/>
                  </a:cubicBezTo>
                  <a:cubicBezTo>
                    <a:pt x="3533" y="3765"/>
                    <a:pt x="3544" y="3381"/>
                    <a:pt x="3424" y="3149"/>
                  </a:cubicBezTo>
                  <a:cubicBezTo>
                    <a:pt x="3419" y="3140"/>
                    <a:pt x="3414" y="3131"/>
                    <a:pt x="3409" y="3122"/>
                  </a:cubicBezTo>
                  <a:close/>
                  <a:moveTo>
                    <a:pt x="2702" y="3717"/>
                  </a:moveTo>
                  <a:cubicBezTo>
                    <a:pt x="2678" y="3717"/>
                    <a:pt x="2684" y="3746"/>
                    <a:pt x="2695" y="3774"/>
                  </a:cubicBezTo>
                  <a:cubicBezTo>
                    <a:pt x="2423" y="3939"/>
                    <a:pt x="2037" y="4008"/>
                    <a:pt x="1793" y="4008"/>
                  </a:cubicBezTo>
                  <a:cubicBezTo>
                    <a:pt x="1356" y="4008"/>
                    <a:pt x="454" y="3784"/>
                    <a:pt x="586" y="3180"/>
                  </a:cubicBezTo>
                  <a:cubicBezTo>
                    <a:pt x="691" y="2699"/>
                    <a:pt x="1350" y="2552"/>
                    <a:pt x="1774" y="2548"/>
                  </a:cubicBezTo>
                  <a:cubicBezTo>
                    <a:pt x="1774" y="2555"/>
                    <a:pt x="1774" y="2563"/>
                    <a:pt x="1774" y="2571"/>
                  </a:cubicBezTo>
                  <a:cubicBezTo>
                    <a:pt x="1774" y="2582"/>
                    <a:pt x="1774" y="2594"/>
                    <a:pt x="1774" y="2605"/>
                  </a:cubicBezTo>
                  <a:cubicBezTo>
                    <a:pt x="1735" y="2705"/>
                    <a:pt x="1698" y="2805"/>
                    <a:pt x="1664" y="2907"/>
                  </a:cubicBezTo>
                  <a:cubicBezTo>
                    <a:pt x="1463" y="2832"/>
                    <a:pt x="1264" y="2769"/>
                    <a:pt x="1056" y="2716"/>
                  </a:cubicBezTo>
                  <a:cubicBezTo>
                    <a:pt x="1202" y="2808"/>
                    <a:pt x="1336" y="2908"/>
                    <a:pt x="1472" y="3014"/>
                  </a:cubicBezTo>
                  <a:cubicBezTo>
                    <a:pt x="1196" y="3050"/>
                    <a:pt x="928" y="3095"/>
                    <a:pt x="656" y="3154"/>
                  </a:cubicBezTo>
                  <a:cubicBezTo>
                    <a:pt x="933" y="3158"/>
                    <a:pt x="1192" y="3162"/>
                    <a:pt x="1462" y="3179"/>
                  </a:cubicBezTo>
                  <a:cubicBezTo>
                    <a:pt x="1272" y="3341"/>
                    <a:pt x="1104" y="3493"/>
                    <a:pt x="927" y="3669"/>
                  </a:cubicBezTo>
                  <a:cubicBezTo>
                    <a:pt x="1177" y="3536"/>
                    <a:pt x="1408" y="3422"/>
                    <a:pt x="1661" y="3302"/>
                  </a:cubicBezTo>
                  <a:cubicBezTo>
                    <a:pt x="1710" y="3514"/>
                    <a:pt x="1751" y="3716"/>
                    <a:pt x="1795" y="3928"/>
                  </a:cubicBezTo>
                  <a:cubicBezTo>
                    <a:pt x="1840" y="3716"/>
                    <a:pt x="1886" y="3504"/>
                    <a:pt x="1936" y="3292"/>
                  </a:cubicBezTo>
                  <a:cubicBezTo>
                    <a:pt x="2188" y="3412"/>
                    <a:pt x="2416" y="3528"/>
                    <a:pt x="2659" y="3667"/>
                  </a:cubicBezTo>
                  <a:cubicBezTo>
                    <a:pt x="2508" y="3517"/>
                    <a:pt x="2367" y="3381"/>
                    <a:pt x="2211" y="3245"/>
                  </a:cubicBezTo>
                  <a:cubicBezTo>
                    <a:pt x="2300" y="3274"/>
                    <a:pt x="2429" y="3321"/>
                    <a:pt x="2473" y="3353"/>
                  </a:cubicBezTo>
                  <a:cubicBezTo>
                    <a:pt x="2519" y="3386"/>
                    <a:pt x="2755" y="3474"/>
                    <a:pt x="2818" y="3496"/>
                  </a:cubicBezTo>
                  <a:cubicBezTo>
                    <a:pt x="2847" y="3506"/>
                    <a:pt x="2894" y="3529"/>
                    <a:pt x="2938" y="3551"/>
                  </a:cubicBezTo>
                  <a:cubicBezTo>
                    <a:pt x="2895" y="3617"/>
                    <a:pt x="2837" y="3674"/>
                    <a:pt x="2769" y="3725"/>
                  </a:cubicBezTo>
                  <a:cubicBezTo>
                    <a:pt x="2756" y="3721"/>
                    <a:pt x="2735" y="3717"/>
                    <a:pt x="2702" y="3717"/>
                  </a:cubicBezTo>
                  <a:close/>
                  <a:moveTo>
                    <a:pt x="2240" y="2490"/>
                  </a:moveTo>
                  <a:cubicBezTo>
                    <a:pt x="2257" y="2517"/>
                    <a:pt x="2271" y="2544"/>
                    <a:pt x="2281" y="2572"/>
                  </a:cubicBezTo>
                  <a:cubicBezTo>
                    <a:pt x="2182" y="2549"/>
                    <a:pt x="2080" y="2535"/>
                    <a:pt x="1983" y="2526"/>
                  </a:cubicBezTo>
                  <a:cubicBezTo>
                    <a:pt x="1984" y="2522"/>
                    <a:pt x="1985" y="2518"/>
                    <a:pt x="1985" y="2514"/>
                  </a:cubicBezTo>
                  <a:cubicBezTo>
                    <a:pt x="1989" y="2489"/>
                    <a:pt x="1992" y="2464"/>
                    <a:pt x="1992" y="2439"/>
                  </a:cubicBezTo>
                  <a:cubicBezTo>
                    <a:pt x="1992" y="2429"/>
                    <a:pt x="1991" y="2419"/>
                    <a:pt x="1990" y="2409"/>
                  </a:cubicBezTo>
                  <a:cubicBezTo>
                    <a:pt x="2059" y="2414"/>
                    <a:pt x="2128" y="2422"/>
                    <a:pt x="2195" y="2432"/>
                  </a:cubicBezTo>
                  <a:cubicBezTo>
                    <a:pt x="2212" y="2451"/>
                    <a:pt x="2227" y="2470"/>
                    <a:pt x="2240" y="2490"/>
                  </a:cubicBezTo>
                  <a:close/>
                  <a:moveTo>
                    <a:pt x="2938" y="3170"/>
                  </a:moveTo>
                  <a:cubicBezTo>
                    <a:pt x="2909" y="3125"/>
                    <a:pt x="2839" y="3048"/>
                    <a:pt x="2801" y="3000"/>
                  </a:cubicBezTo>
                  <a:cubicBezTo>
                    <a:pt x="2748" y="2934"/>
                    <a:pt x="2627" y="2873"/>
                    <a:pt x="2609" y="2846"/>
                  </a:cubicBezTo>
                  <a:cubicBezTo>
                    <a:pt x="2592" y="2818"/>
                    <a:pt x="2562" y="2770"/>
                    <a:pt x="2554" y="2751"/>
                  </a:cubicBezTo>
                  <a:cubicBezTo>
                    <a:pt x="2546" y="2732"/>
                    <a:pt x="2535" y="2714"/>
                    <a:pt x="2500" y="2717"/>
                  </a:cubicBezTo>
                  <a:cubicBezTo>
                    <a:pt x="2469" y="2720"/>
                    <a:pt x="2462" y="2731"/>
                    <a:pt x="2435" y="2733"/>
                  </a:cubicBezTo>
                  <a:cubicBezTo>
                    <a:pt x="2414" y="2734"/>
                    <a:pt x="2385" y="2730"/>
                    <a:pt x="2375" y="2729"/>
                  </a:cubicBezTo>
                  <a:cubicBezTo>
                    <a:pt x="2377" y="2725"/>
                    <a:pt x="2379" y="2722"/>
                    <a:pt x="2381" y="2718"/>
                  </a:cubicBezTo>
                  <a:cubicBezTo>
                    <a:pt x="2391" y="2696"/>
                    <a:pt x="2399" y="2670"/>
                    <a:pt x="2413" y="2643"/>
                  </a:cubicBezTo>
                  <a:cubicBezTo>
                    <a:pt x="2693" y="2735"/>
                    <a:pt x="2940" y="2902"/>
                    <a:pt x="3001" y="3180"/>
                  </a:cubicBezTo>
                  <a:cubicBezTo>
                    <a:pt x="3005" y="3199"/>
                    <a:pt x="3008" y="3217"/>
                    <a:pt x="3010" y="3234"/>
                  </a:cubicBezTo>
                  <a:cubicBezTo>
                    <a:pt x="2982" y="3218"/>
                    <a:pt x="2954" y="3195"/>
                    <a:pt x="2938" y="3170"/>
                  </a:cubicBezTo>
                  <a:close/>
                  <a:moveTo>
                    <a:pt x="2721" y="3239"/>
                  </a:moveTo>
                  <a:cubicBezTo>
                    <a:pt x="2620" y="3231"/>
                    <a:pt x="2490" y="3172"/>
                    <a:pt x="2458" y="3157"/>
                  </a:cubicBezTo>
                  <a:cubicBezTo>
                    <a:pt x="2528" y="3154"/>
                    <a:pt x="2598" y="3152"/>
                    <a:pt x="2668" y="3152"/>
                  </a:cubicBezTo>
                  <a:cubicBezTo>
                    <a:pt x="2692" y="3184"/>
                    <a:pt x="2716" y="3216"/>
                    <a:pt x="2721" y="3239"/>
                  </a:cubicBezTo>
                  <a:close/>
                  <a:moveTo>
                    <a:pt x="1681" y="3241"/>
                  </a:moveTo>
                  <a:cubicBezTo>
                    <a:pt x="1480" y="3338"/>
                    <a:pt x="1256" y="3461"/>
                    <a:pt x="1061" y="3571"/>
                  </a:cubicBezTo>
                  <a:cubicBezTo>
                    <a:pt x="1236" y="3445"/>
                    <a:pt x="1422" y="3308"/>
                    <a:pt x="1606" y="3192"/>
                  </a:cubicBezTo>
                  <a:cubicBezTo>
                    <a:pt x="1612" y="3194"/>
                    <a:pt x="1618" y="3196"/>
                    <a:pt x="1624" y="3198"/>
                  </a:cubicBezTo>
                  <a:cubicBezTo>
                    <a:pt x="1637" y="3202"/>
                    <a:pt x="1652" y="3205"/>
                    <a:pt x="1667" y="3208"/>
                  </a:cubicBezTo>
                  <a:cubicBezTo>
                    <a:pt x="1673" y="3219"/>
                    <a:pt x="1679" y="3230"/>
                    <a:pt x="1681" y="3241"/>
                  </a:cubicBezTo>
                  <a:close/>
                  <a:moveTo>
                    <a:pt x="2164" y="3094"/>
                  </a:moveTo>
                  <a:cubicBezTo>
                    <a:pt x="2033" y="3078"/>
                    <a:pt x="1978" y="3059"/>
                    <a:pt x="1961" y="3053"/>
                  </a:cubicBezTo>
                  <a:cubicBezTo>
                    <a:pt x="1934" y="3044"/>
                    <a:pt x="1928" y="3038"/>
                    <a:pt x="1917" y="3034"/>
                  </a:cubicBezTo>
                  <a:cubicBezTo>
                    <a:pt x="1919" y="3027"/>
                    <a:pt x="1920" y="3021"/>
                    <a:pt x="1921" y="3014"/>
                  </a:cubicBezTo>
                  <a:cubicBezTo>
                    <a:pt x="1922" y="3013"/>
                    <a:pt x="1922" y="3013"/>
                    <a:pt x="1923" y="3012"/>
                  </a:cubicBezTo>
                  <a:cubicBezTo>
                    <a:pt x="1923" y="3011"/>
                    <a:pt x="1922" y="3009"/>
                    <a:pt x="1922" y="3007"/>
                  </a:cubicBezTo>
                  <a:cubicBezTo>
                    <a:pt x="1922" y="3007"/>
                    <a:pt x="1922" y="3007"/>
                    <a:pt x="1922" y="3007"/>
                  </a:cubicBezTo>
                  <a:cubicBezTo>
                    <a:pt x="1921" y="2986"/>
                    <a:pt x="1915" y="2965"/>
                    <a:pt x="1909" y="2945"/>
                  </a:cubicBezTo>
                  <a:cubicBezTo>
                    <a:pt x="2047" y="2890"/>
                    <a:pt x="2186" y="2840"/>
                    <a:pt x="2327" y="2795"/>
                  </a:cubicBezTo>
                  <a:cubicBezTo>
                    <a:pt x="2333" y="2796"/>
                    <a:pt x="2339" y="2797"/>
                    <a:pt x="2344" y="2799"/>
                  </a:cubicBezTo>
                  <a:cubicBezTo>
                    <a:pt x="2201" y="2864"/>
                    <a:pt x="2061" y="2936"/>
                    <a:pt x="1923" y="3012"/>
                  </a:cubicBezTo>
                  <a:cubicBezTo>
                    <a:pt x="2165" y="3041"/>
                    <a:pt x="2402" y="3074"/>
                    <a:pt x="2642" y="3115"/>
                  </a:cubicBezTo>
                  <a:cubicBezTo>
                    <a:pt x="2644" y="3118"/>
                    <a:pt x="2646" y="3122"/>
                    <a:pt x="2649" y="3125"/>
                  </a:cubicBezTo>
                  <a:cubicBezTo>
                    <a:pt x="2488" y="3111"/>
                    <a:pt x="2326" y="3101"/>
                    <a:pt x="2164" y="3094"/>
                  </a:cubicBezTo>
                  <a:close/>
                  <a:moveTo>
                    <a:pt x="2119" y="3013"/>
                  </a:moveTo>
                  <a:cubicBezTo>
                    <a:pt x="2213" y="2939"/>
                    <a:pt x="2300" y="2872"/>
                    <a:pt x="2394" y="2807"/>
                  </a:cubicBezTo>
                  <a:cubicBezTo>
                    <a:pt x="2400" y="2809"/>
                    <a:pt x="2409" y="2813"/>
                    <a:pt x="2428" y="2824"/>
                  </a:cubicBezTo>
                  <a:cubicBezTo>
                    <a:pt x="2494" y="2862"/>
                    <a:pt x="2593" y="2967"/>
                    <a:pt x="2613" y="3059"/>
                  </a:cubicBezTo>
                  <a:cubicBezTo>
                    <a:pt x="2615" y="3069"/>
                    <a:pt x="2621" y="3081"/>
                    <a:pt x="2628" y="3093"/>
                  </a:cubicBezTo>
                  <a:cubicBezTo>
                    <a:pt x="2460" y="3062"/>
                    <a:pt x="2293" y="3035"/>
                    <a:pt x="2119" y="3013"/>
                  </a:cubicBezTo>
                  <a:close/>
                  <a:moveTo>
                    <a:pt x="2297" y="2659"/>
                  </a:moveTo>
                  <a:cubicBezTo>
                    <a:pt x="2297" y="2661"/>
                    <a:pt x="2297" y="2664"/>
                    <a:pt x="2297" y="2667"/>
                  </a:cubicBezTo>
                  <a:cubicBezTo>
                    <a:pt x="2285" y="2690"/>
                    <a:pt x="2276" y="2699"/>
                    <a:pt x="2266" y="2707"/>
                  </a:cubicBezTo>
                  <a:cubicBezTo>
                    <a:pt x="2256" y="2715"/>
                    <a:pt x="2244" y="2722"/>
                    <a:pt x="2227" y="2738"/>
                  </a:cubicBezTo>
                  <a:cubicBezTo>
                    <a:pt x="2224" y="2741"/>
                    <a:pt x="2223" y="2744"/>
                    <a:pt x="2222" y="2747"/>
                  </a:cubicBezTo>
                  <a:cubicBezTo>
                    <a:pt x="2221" y="2750"/>
                    <a:pt x="2220" y="2753"/>
                    <a:pt x="2220" y="2757"/>
                  </a:cubicBezTo>
                  <a:cubicBezTo>
                    <a:pt x="2220" y="2763"/>
                    <a:pt x="2222" y="2771"/>
                    <a:pt x="2229" y="2777"/>
                  </a:cubicBezTo>
                  <a:cubicBezTo>
                    <a:pt x="2236" y="2783"/>
                    <a:pt x="2246" y="2786"/>
                    <a:pt x="2258" y="2786"/>
                  </a:cubicBezTo>
                  <a:cubicBezTo>
                    <a:pt x="2263" y="2786"/>
                    <a:pt x="2267" y="2786"/>
                    <a:pt x="2272" y="2786"/>
                  </a:cubicBezTo>
                  <a:cubicBezTo>
                    <a:pt x="2275" y="2786"/>
                    <a:pt x="2278" y="2787"/>
                    <a:pt x="2280" y="2787"/>
                  </a:cubicBezTo>
                  <a:cubicBezTo>
                    <a:pt x="2153" y="2822"/>
                    <a:pt x="2027" y="2861"/>
                    <a:pt x="1904" y="2907"/>
                  </a:cubicBezTo>
                  <a:cubicBezTo>
                    <a:pt x="1902" y="2901"/>
                    <a:pt x="1900" y="2895"/>
                    <a:pt x="1898" y="2889"/>
                  </a:cubicBezTo>
                  <a:cubicBezTo>
                    <a:pt x="1898" y="2888"/>
                    <a:pt x="1898" y="2888"/>
                    <a:pt x="1898" y="2888"/>
                  </a:cubicBezTo>
                  <a:cubicBezTo>
                    <a:pt x="1898" y="2884"/>
                    <a:pt x="1898" y="2880"/>
                    <a:pt x="1899" y="2876"/>
                  </a:cubicBezTo>
                  <a:cubicBezTo>
                    <a:pt x="1910" y="2764"/>
                    <a:pt x="1955" y="2664"/>
                    <a:pt x="1978" y="2556"/>
                  </a:cubicBezTo>
                  <a:cubicBezTo>
                    <a:pt x="2078" y="2565"/>
                    <a:pt x="2186" y="2582"/>
                    <a:pt x="2291" y="2608"/>
                  </a:cubicBezTo>
                  <a:cubicBezTo>
                    <a:pt x="2295" y="2624"/>
                    <a:pt x="2297" y="2641"/>
                    <a:pt x="2297" y="2659"/>
                  </a:cubicBezTo>
                  <a:close/>
                  <a:moveTo>
                    <a:pt x="1775" y="2764"/>
                  </a:moveTo>
                  <a:cubicBezTo>
                    <a:pt x="1739" y="2941"/>
                    <a:pt x="1739" y="2941"/>
                    <a:pt x="1739" y="2941"/>
                  </a:cubicBezTo>
                  <a:cubicBezTo>
                    <a:pt x="1734" y="2964"/>
                    <a:pt x="1715" y="2997"/>
                    <a:pt x="1692" y="3027"/>
                  </a:cubicBezTo>
                  <a:cubicBezTo>
                    <a:pt x="1683" y="3023"/>
                    <a:pt x="1675" y="3018"/>
                    <a:pt x="1667" y="3013"/>
                  </a:cubicBezTo>
                  <a:cubicBezTo>
                    <a:pt x="1627" y="3017"/>
                    <a:pt x="1587" y="3021"/>
                    <a:pt x="1548" y="3026"/>
                  </a:cubicBezTo>
                  <a:cubicBezTo>
                    <a:pt x="1428" y="2935"/>
                    <a:pt x="1288" y="2839"/>
                    <a:pt x="1160" y="2759"/>
                  </a:cubicBezTo>
                  <a:cubicBezTo>
                    <a:pt x="1328" y="2832"/>
                    <a:pt x="1507" y="2924"/>
                    <a:pt x="1667" y="3013"/>
                  </a:cubicBezTo>
                  <a:cubicBezTo>
                    <a:pt x="1700" y="2901"/>
                    <a:pt x="1736" y="2790"/>
                    <a:pt x="1774" y="2679"/>
                  </a:cubicBezTo>
                  <a:cubicBezTo>
                    <a:pt x="1775" y="2724"/>
                    <a:pt x="1775" y="2758"/>
                    <a:pt x="1775" y="2764"/>
                  </a:cubicBezTo>
                  <a:close/>
                  <a:moveTo>
                    <a:pt x="1629" y="3090"/>
                  </a:moveTo>
                  <a:cubicBezTo>
                    <a:pt x="1625" y="3093"/>
                    <a:pt x="1621" y="3096"/>
                    <a:pt x="1617" y="3098"/>
                  </a:cubicBezTo>
                  <a:cubicBezTo>
                    <a:pt x="1609" y="3102"/>
                    <a:pt x="1596" y="3110"/>
                    <a:pt x="1584" y="3118"/>
                  </a:cubicBezTo>
                  <a:cubicBezTo>
                    <a:pt x="1578" y="3123"/>
                    <a:pt x="1572" y="3128"/>
                    <a:pt x="1568" y="3133"/>
                  </a:cubicBezTo>
                  <a:cubicBezTo>
                    <a:pt x="1563" y="3138"/>
                    <a:pt x="1559" y="3145"/>
                    <a:pt x="1559" y="3153"/>
                  </a:cubicBezTo>
                  <a:cubicBezTo>
                    <a:pt x="1559" y="3156"/>
                    <a:pt x="1560" y="3158"/>
                    <a:pt x="1561" y="3160"/>
                  </a:cubicBezTo>
                  <a:cubicBezTo>
                    <a:pt x="1315" y="3143"/>
                    <a:pt x="1077" y="3138"/>
                    <a:pt x="833" y="3137"/>
                  </a:cubicBezTo>
                  <a:cubicBezTo>
                    <a:pt x="1106" y="3114"/>
                    <a:pt x="1372" y="3098"/>
                    <a:pt x="1629" y="3090"/>
                  </a:cubicBezTo>
                  <a:close/>
                  <a:moveTo>
                    <a:pt x="1797" y="3182"/>
                  </a:moveTo>
                  <a:cubicBezTo>
                    <a:pt x="1819" y="3177"/>
                    <a:pt x="1837" y="3172"/>
                    <a:pt x="1837" y="3172"/>
                  </a:cubicBezTo>
                  <a:cubicBezTo>
                    <a:pt x="1852" y="3170"/>
                    <a:pt x="1880" y="3171"/>
                    <a:pt x="1909" y="3172"/>
                  </a:cubicBezTo>
                  <a:cubicBezTo>
                    <a:pt x="1864" y="3371"/>
                    <a:pt x="1837" y="3599"/>
                    <a:pt x="1796" y="3799"/>
                  </a:cubicBezTo>
                  <a:cubicBezTo>
                    <a:pt x="1794" y="3611"/>
                    <a:pt x="1800" y="3385"/>
                    <a:pt x="1797" y="3182"/>
                  </a:cubicBezTo>
                  <a:close/>
                  <a:moveTo>
                    <a:pt x="2014" y="3181"/>
                  </a:moveTo>
                  <a:cubicBezTo>
                    <a:pt x="2054" y="3190"/>
                    <a:pt x="2119" y="3215"/>
                    <a:pt x="2119" y="3215"/>
                  </a:cubicBezTo>
                  <a:cubicBezTo>
                    <a:pt x="2119" y="3215"/>
                    <a:pt x="2120" y="3215"/>
                    <a:pt x="2122" y="3216"/>
                  </a:cubicBezTo>
                  <a:cubicBezTo>
                    <a:pt x="2259" y="3329"/>
                    <a:pt x="2404" y="3455"/>
                    <a:pt x="2529" y="3570"/>
                  </a:cubicBezTo>
                  <a:cubicBezTo>
                    <a:pt x="2346" y="3438"/>
                    <a:pt x="2118" y="3293"/>
                    <a:pt x="1924" y="3173"/>
                  </a:cubicBezTo>
                  <a:cubicBezTo>
                    <a:pt x="1965" y="3175"/>
                    <a:pt x="2006" y="3179"/>
                    <a:pt x="2014" y="3181"/>
                  </a:cubicBezTo>
                  <a:close/>
                  <a:moveTo>
                    <a:pt x="2992" y="3579"/>
                  </a:moveTo>
                  <a:cubicBezTo>
                    <a:pt x="3016" y="3592"/>
                    <a:pt x="3033" y="3601"/>
                    <a:pt x="3033" y="3601"/>
                  </a:cubicBezTo>
                  <a:cubicBezTo>
                    <a:pt x="3072" y="3634"/>
                    <a:pt x="3293" y="3731"/>
                    <a:pt x="3360" y="3754"/>
                  </a:cubicBezTo>
                  <a:cubicBezTo>
                    <a:pt x="3342" y="3783"/>
                    <a:pt x="3323" y="3812"/>
                    <a:pt x="3301" y="3840"/>
                  </a:cubicBezTo>
                  <a:cubicBezTo>
                    <a:pt x="3173" y="3838"/>
                    <a:pt x="2999" y="3834"/>
                    <a:pt x="2865" y="3764"/>
                  </a:cubicBezTo>
                  <a:cubicBezTo>
                    <a:pt x="2861" y="3752"/>
                    <a:pt x="2852" y="3744"/>
                    <a:pt x="2843" y="3740"/>
                  </a:cubicBezTo>
                  <a:cubicBezTo>
                    <a:pt x="2902" y="3692"/>
                    <a:pt x="2953" y="3639"/>
                    <a:pt x="2992" y="3579"/>
                  </a:cubicBezTo>
                  <a:close/>
                  <a:moveTo>
                    <a:pt x="3353" y="3066"/>
                  </a:moveTo>
                  <a:cubicBezTo>
                    <a:pt x="3335" y="3062"/>
                    <a:pt x="3291" y="3056"/>
                    <a:pt x="3205" y="3057"/>
                  </a:cubicBezTo>
                  <a:cubicBezTo>
                    <a:pt x="3185" y="3057"/>
                    <a:pt x="3162" y="3062"/>
                    <a:pt x="3162" y="3062"/>
                  </a:cubicBezTo>
                  <a:cubicBezTo>
                    <a:pt x="3106" y="3096"/>
                    <a:pt x="3106" y="3096"/>
                    <a:pt x="3106" y="3096"/>
                  </a:cubicBezTo>
                  <a:cubicBezTo>
                    <a:pt x="3099" y="3108"/>
                    <a:pt x="3124" y="3123"/>
                    <a:pt x="3124" y="3123"/>
                  </a:cubicBezTo>
                  <a:cubicBezTo>
                    <a:pt x="3124" y="3123"/>
                    <a:pt x="3196" y="3128"/>
                    <a:pt x="3195" y="3146"/>
                  </a:cubicBezTo>
                  <a:cubicBezTo>
                    <a:pt x="3246" y="3173"/>
                    <a:pt x="3351" y="3177"/>
                    <a:pt x="3410" y="3180"/>
                  </a:cubicBezTo>
                  <a:cubicBezTo>
                    <a:pt x="3429" y="3229"/>
                    <a:pt x="3443" y="3278"/>
                    <a:pt x="3450" y="3328"/>
                  </a:cubicBezTo>
                  <a:cubicBezTo>
                    <a:pt x="3449" y="3328"/>
                    <a:pt x="3449" y="3328"/>
                    <a:pt x="3449" y="3328"/>
                  </a:cubicBezTo>
                  <a:cubicBezTo>
                    <a:pt x="3303" y="3297"/>
                    <a:pt x="3303" y="3297"/>
                    <a:pt x="3303" y="3297"/>
                  </a:cubicBezTo>
                  <a:cubicBezTo>
                    <a:pt x="3095" y="3266"/>
                    <a:pt x="3095" y="3266"/>
                    <a:pt x="3095" y="3266"/>
                  </a:cubicBezTo>
                  <a:cubicBezTo>
                    <a:pt x="3071" y="3260"/>
                    <a:pt x="3071" y="3260"/>
                    <a:pt x="3071" y="3260"/>
                  </a:cubicBezTo>
                  <a:cubicBezTo>
                    <a:pt x="3069" y="3235"/>
                    <a:pt x="3065" y="3210"/>
                    <a:pt x="3059" y="3183"/>
                  </a:cubicBezTo>
                  <a:cubicBezTo>
                    <a:pt x="2992" y="2884"/>
                    <a:pt x="2732" y="2708"/>
                    <a:pt x="2432" y="2613"/>
                  </a:cubicBezTo>
                  <a:cubicBezTo>
                    <a:pt x="2439" y="2603"/>
                    <a:pt x="2446" y="2593"/>
                    <a:pt x="2453" y="2582"/>
                  </a:cubicBezTo>
                  <a:cubicBezTo>
                    <a:pt x="2467" y="2561"/>
                    <a:pt x="2479" y="2540"/>
                    <a:pt x="2479" y="2518"/>
                  </a:cubicBezTo>
                  <a:cubicBezTo>
                    <a:pt x="2479" y="2509"/>
                    <a:pt x="2476" y="2499"/>
                    <a:pt x="2469" y="2491"/>
                  </a:cubicBezTo>
                  <a:cubicBezTo>
                    <a:pt x="2558" y="2515"/>
                    <a:pt x="2644" y="2544"/>
                    <a:pt x="2726" y="2578"/>
                  </a:cubicBezTo>
                  <a:cubicBezTo>
                    <a:pt x="3007" y="2694"/>
                    <a:pt x="3230" y="2863"/>
                    <a:pt x="3353" y="3066"/>
                  </a:cubicBezTo>
                  <a:close/>
                  <a:moveTo>
                    <a:pt x="1982" y="2093"/>
                  </a:moveTo>
                  <a:cubicBezTo>
                    <a:pt x="2002" y="2130"/>
                    <a:pt x="2021" y="2178"/>
                    <a:pt x="2041" y="2220"/>
                  </a:cubicBezTo>
                  <a:cubicBezTo>
                    <a:pt x="2064" y="2267"/>
                    <a:pt x="2076" y="2293"/>
                    <a:pt x="2092" y="2318"/>
                  </a:cubicBezTo>
                  <a:cubicBezTo>
                    <a:pt x="2108" y="2343"/>
                    <a:pt x="2129" y="2365"/>
                    <a:pt x="2168" y="2404"/>
                  </a:cubicBezTo>
                  <a:cubicBezTo>
                    <a:pt x="2169" y="2404"/>
                    <a:pt x="2169" y="2405"/>
                    <a:pt x="2170" y="2406"/>
                  </a:cubicBezTo>
                  <a:cubicBezTo>
                    <a:pt x="2110" y="2397"/>
                    <a:pt x="2049" y="2391"/>
                    <a:pt x="1987" y="2386"/>
                  </a:cubicBezTo>
                  <a:cubicBezTo>
                    <a:pt x="1983" y="2356"/>
                    <a:pt x="1975" y="2324"/>
                    <a:pt x="1961" y="2289"/>
                  </a:cubicBezTo>
                  <a:lnTo>
                    <a:pt x="1982" y="2093"/>
                  </a:lnTo>
                  <a:close/>
                  <a:moveTo>
                    <a:pt x="832" y="2578"/>
                  </a:moveTo>
                  <a:cubicBezTo>
                    <a:pt x="1113" y="2461"/>
                    <a:pt x="1441" y="2401"/>
                    <a:pt x="1773" y="2400"/>
                  </a:cubicBezTo>
                  <a:cubicBezTo>
                    <a:pt x="1774" y="2430"/>
                    <a:pt x="1774" y="2472"/>
                    <a:pt x="1774" y="2519"/>
                  </a:cubicBezTo>
                  <a:cubicBezTo>
                    <a:pt x="1302" y="2523"/>
                    <a:pt x="640" y="2680"/>
                    <a:pt x="527" y="3183"/>
                  </a:cubicBezTo>
                  <a:cubicBezTo>
                    <a:pt x="385" y="3818"/>
                    <a:pt x="1333" y="4061"/>
                    <a:pt x="1793" y="4061"/>
                  </a:cubicBezTo>
                  <a:cubicBezTo>
                    <a:pt x="2043" y="4061"/>
                    <a:pt x="2435" y="3990"/>
                    <a:pt x="2720" y="3823"/>
                  </a:cubicBezTo>
                  <a:cubicBezTo>
                    <a:pt x="2722" y="3826"/>
                    <a:pt x="2723" y="3828"/>
                    <a:pt x="2723" y="3828"/>
                  </a:cubicBezTo>
                  <a:cubicBezTo>
                    <a:pt x="2765" y="3856"/>
                    <a:pt x="2917" y="3899"/>
                    <a:pt x="2948" y="3903"/>
                  </a:cubicBezTo>
                  <a:cubicBezTo>
                    <a:pt x="2980" y="3908"/>
                    <a:pt x="3086" y="3939"/>
                    <a:pt x="3086" y="3939"/>
                  </a:cubicBezTo>
                  <a:cubicBezTo>
                    <a:pt x="3086" y="3939"/>
                    <a:pt x="3137" y="3946"/>
                    <a:pt x="3191" y="3962"/>
                  </a:cubicBezTo>
                  <a:cubicBezTo>
                    <a:pt x="2884" y="4253"/>
                    <a:pt x="2372" y="4431"/>
                    <a:pt x="1779" y="4431"/>
                  </a:cubicBezTo>
                  <a:cubicBezTo>
                    <a:pt x="1176" y="4431"/>
                    <a:pt x="657" y="4247"/>
                    <a:pt x="352" y="3948"/>
                  </a:cubicBezTo>
                  <a:cubicBezTo>
                    <a:pt x="198" y="3797"/>
                    <a:pt x="117" y="3633"/>
                    <a:pt x="102" y="3468"/>
                  </a:cubicBezTo>
                  <a:cubicBezTo>
                    <a:pt x="101" y="3453"/>
                    <a:pt x="100" y="3437"/>
                    <a:pt x="100" y="3421"/>
                  </a:cubicBezTo>
                  <a:cubicBezTo>
                    <a:pt x="100" y="3420"/>
                    <a:pt x="100" y="3418"/>
                    <a:pt x="100" y="3416"/>
                  </a:cubicBezTo>
                  <a:cubicBezTo>
                    <a:pt x="100" y="3318"/>
                    <a:pt x="124" y="3221"/>
                    <a:pt x="170" y="3127"/>
                  </a:cubicBezTo>
                  <a:cubicBezTo>
                    <a:pt x="284" y="2896"/>
                    <a:pt x="522" y="2706"/>
                    <a:pt x="832" y="2578"/>
                  </a:cubicBezTo>
                  <a:close/>
                  <a:moveTo>
                    <a:pt x="1795" y="4391"/>
                  </a:moveTo>
                  <a:cubicBezTo>
                    <a:pt x="1786" y="4384"/>
                    <a:pt x="1773" y="4376"/>
                    <a:pt x="1763" y="4369"/>
                  </a:cubicBezTo>
                  <a:cubicBezTo>
                    <a:pt x="1763" y="4282"/>
                    <a:pt x="1763" y="4194"/>
                    <a:pt x="1763" y="4107"/>
                  </a:cubicBezTo>
                  <a:cubicBezTo>
                    <a:pt x="1772" y="4100"/>
                    <a:pt x="1786" y="4094"/>
                    <a:pt x="1795" y="4087"/>
                  </a:cubicBezTo>
                  <a:cubicBezTo>
                    <a:pt x="1805" y="4094"/>
                    <a:pt x="1817" y="4100"/>
                    <a:pt x="1827" y="4107"/>
                  </a:cubicBezTo>
                  <a:cubicBezTo>
                    <a:pt x="1827" y="4194"/>
                    <a:pt x="1827" y="4282"/>
                    <a:pt x="1827" y="4369"/>
                  </a:cubicBezTo>
                  <a:cubicBezTo>
                    <a:pt x="1818" y="4376"/>
                    <a:pt x="1805" y="4384"/>
                    <a:pt x="1795" y="4391"/>
                  </a:cubicBezTo>
                  <a:close/>
                  <a:moveTo>
                    <a:pt x="268" y="3734"/>
                  </a:moveTo>
                  <a:cubicBezTo>
                    <a:pt x="360" y="3685"/>
                    <a:pt x="451" y="3638"/>
                    <a:pt x="544" y="3592"/>
                  </a:cubicBezTo>
                  <a:cubicBezTo>
                    <a:pt x="553" y="3595"/>
                    <a:pt x="562" y="3597"/>
                    <a:pt x="571" y="3600"/>
                  </a:cubicBezTo>
                  <a:cubicBezTo>
                    <a:pt x="568" y="3610"/>
                    <a:pt x="566" y="3618"/>
                    <a:pt x="562" y="3632"/>
                  </a:cubicBezTo>
                  <a:cubicBezTo>
                    <a:pt x="472" y="3679"/>
                    <a:pt x="381" y="3728"/>
                    <a:pt x="289" y="3777"/>
                  </a:cubicBezTo>
                  <a:cubicBezTo>
                    <a:pt x="281" y="3773"/>
                    <a:pt x="262" y="3768"/>
                    <a:pt x="253" y="3764"/>
                  </a:cubicBezTo>
                  <a:cubicBezTo>
                    <a:pt x="258" y="3754"/>
                    <a:pt x="263" y="3744"/>
                    <a:pt x="268" y="3734"/>
                  </a:cubicBezTo>
                  <a:close/>
                  <a:moveTo>
                    <a:pt x="189" y="3235"/>
                  </a:moveTo>
                  <a:cubicBezTo>
                    <a:pt x="185" y="3229"/>
                    <a:pt x="180" y="3221"/>
                    <a:pt x="175" y="3215"/>
                  </a:cubicBezTo>
                  <a:cubicBezTo>
                    <a:pt x="184" y="3209"/>
                    <a:pt x="192" y="3202"/>
                    <a:pt x="201" y="3195"/>
                  </a:cubicBezTo>
                  <a:cubicBezTo>
                    <a:pt x="286" y="3183"/>
                    <a:pt x="372" y="3172"/>
                    <a:pt x="457" y="3163"/>
                  </a:cubicBezTo>
                  <a:cubicBezTo>
                    <a:pt x="462" y="3169"/>
                    <a:pt x="467" y="3174"/>
                    <a:pt x="472" y="3179"/>
                  </a:cubicBezTo>
                  <a:cubicBezTo>
                    <a:pt x="465" y="3186"/>
                    <a:pt x="455" y="3195"/>
                    <a:pt x="447" y="3203"/>
                  </a:cubicBezTo>
                  <a:cubicBezTo>
                    <a:pt x="361" y="3212"/>
                    <a:pt x="275" y="3222"/>
                    <a:pt x="189" y="3235"/>
                  </a:cubicBezTo>
                  <a:close/>
                  <a:moveTo>
                    <a:pt x="514" y="2791"/>
                  </a:moveTo>
                  <a:cubicBezTo>
                    <a:pt x="513" y="2786"/>
                    <a:pt x="512" y="2777"/>
                    <a:pt x="511" y="2772"/>
                  </a:cubicBezTo>
                  <a:cubicBezTo>
                    <a:pt x="520" y="2768"/>
                    <a:pt x="529" y="2764"/>
                    <a:pt x="537" y="2760"/>
                  </a:cubicBezTo>
                  <a:cubicBezTo>
                    <a:pt x="601" y="2769"/>
                    <a:pt x="664" y="2779"/>
                    <a:pt x="727" y="2791"/>
                  </a:cubicBezTo>
                  <a:cubicBezTo>
                    <a:pt x="728" y="2797"/>
                    <a:pt x="729" y="2802"/>
                    <a:pt x="730" y="2808"/>
                  </a:cubicBezTo>
                  <a:cubicBezTo>
                    <a:pt x="722" y="2812"/>
                    <a:pt x="711" y="2818"/>
                    <a:pt x="703" y="2823"/>
                  </a:cubicBezTo>
                  <a:cubicBezTo>
                    <a:pt x="640" y="2811"/>
                    <a:pt x="577" y="2800"/>
                    <a:pt x="514" y="2791"/>
                  </a:cubicBezTo>
                  <a:close/>
                  <a:moveTo>
                    <a:pt x="1229" y="2567"/>
                  </a:moveTo>
                  <a:cubicBezTo>
                    <a:pt x="1197" y="2545"/>
                    <a:pt x="1164" y="2523"/>
                    <a:pt x="1131" y="2502"/>
                  </a:cubicBezTo>
                  <a:cubicBezTo>
                    <a:pt x="1134" y="2499"/>
                    <a:pt x="1141" y="2493"/>
                    <a:pt x="1144" y="2490"/>
                  </a:cubicBezTo>
                  <a:cubicBezTo>
                    <a:pt x="1153" y="2490"/>
                    <a:pt x="1161" y="2490"/>
                    <a:pt x="1169" y="2490"/>
                  </a:cubicBezTo>
                  <a:cubicBezTo>
                    <a:pt x="1202" y="2511"/>
                    <a:pt x="1235" y="2532"/>
                    <a:pt x="1267" y="2555"/>
                  </a:cubicBezTo>
                  <a:cubicBezTo>
                    <a:pt x="1264" y="2558"/>
                    <a:pt x="1261" y="2562"/>
                    <a:pt x="1258" y="2565"/>
                  </a:cubicBezTo>
                  <a:cubicBezTo>
                    <a:pt x="1249" y="2565"/>
                    <a:pt x="1237" y="2568"/>
                    <a:pt x="1229" y="2567"/>
                  </a:cubicBezTo>
                  <a:close/>
                  <a:moveTo>
                    <a:pt x="837" y="4215"/>
                  </a:moveTo>
                  <a:cubicBezTo>
                    <a:pt x="835" y="4206"/>
                    <a:pt x="828" y="4197"/>
                    <a:pt x="825" y="4188"/>
                  </a:cubicBezTo>
                  <a:cubicBezTo>
                    <a:pt x="889" y="4111"/>
                    <a:pt x="954" y="4035"/>
                    <a:pt x="1020" y="3960"/>
                  </a:cubicBezTo>
                  <a:cubicBezTo>
                    <a:pt x="1033" y="3957"/>
                    <a:pt x="1049" y="3954"/>
                    <a:pt x="1062" y="3951"/>
                  </a:cubicBezTo>
                  <a:cubicBezTo>
                    <a:pt x="1065" y="3959"/>
                    <a:pt x="1071" y="3973"/>
                    <a:pt x="1075" y="3980"/>
                  </a:cubicBezTo>
                  <a:cubicBezTo>
                    <a:pt x="1009" y="4056"/>
                    <a:pt x="944" y="4132"/>
                    <a:pt x="880" y="4209"/>
                  </a:cubicBezTo>
                  <a:cubicBezTo>
                    <a:pt x="867" y="4212"/>
                    <a:pt x="850" y="4212"/>
                    <a:pt x="837" y="4215"/>
                  </a:cubicBezTo>
                  <a:close/>
                  <a:moveTo>
                    <a:pt x="2872" y="2823"/>
                  </a:moveTo>
                  <a:cubicBezTo>
                    <a:pt x="2864" y="2819"/>
                    <a:pt x="2854" y="2813"/>
                    <a:pt x="2847" y="2809"/>
                  </a:cubicBezTo>
                  <a:cubicBezTo>
                    <a:pt x="2848" y="2804"/>
                    <a:pt x="2849" y="2798"/>
                    <a:pt x="2850" y="2793"/>
                  </a:cubicBezTo>
                  <a:cubicBezTo>
                    <a:pt x="2909" y="2782"/>
                    <a:pt x="2969" y="2772"/>
                    <a:pt x="3028" y="2764"/>
                  </a:cubicBezTo>
                  <a:cubicBezTo>
                    <a:pt x="3036" y="2768"/>
                    <a:pt x="3044" y="2771"/>
                    <a:pt x="3053" y="2775"/>
                  </a:cubicBezTo>
                  <a:cubicBezTo>
                    <a:pt x="3052" y="2779"/>
                    <a:pt x="3051" y="2788"/>
                    <a:pt x="3050" y="2793"/>
                  </a:cubicBezTo>
                  <a:cubicBezTo>
                    <a:pt x="2991" y="2802"/>
                    <a:pt x="2931" y="2812"/>
                    <a:pt x="2872" y="2823"/>
                  </a:cubicBezTo>
                  <a:close/>
                  <a:moveTo>
                    <a:pt x="2689" y="4209"/>
                  </a:moveTo>
                  <a:cubicBezTo>
                    <a:pt x="2625" y="4132"/>
                    <a:pt x="2560" y="4056"/>
                    <a:pt x="2495" y="3980"/>
                  </a:cubicBezTo>
                  <a:cubicBezTo>
                    <a:pt x="2498" y="3973"/>
                    <a:pt x="2504" y="3959"/>
                    <a:pt x="2507" y="3951"/>
                  </a:cubicBezTo>
                  <a:cubicBezTo>
                    <a:pt x="2520" y="3954"/>
                    <a:pt x="2536" y="3957"/>
                    <a:pt x="2549" y="3960"/>
                  </a:cubicBezTo>
                  <a:cubicBezTo>
                    <a:pt x="2615" y="4035"/>
                    <a:pt x="2680" y="4111"/>
                    <a:pt x="2744" y="4188"/>
                  </a:cubicBezTo>
                  <a:cubicBezTo>
                    <a:pt x="2740" y="4197"/>
                    <a:pt x="2736" y="4206"/>
                    <a:pt x="2732" y="4215"/>
                  </a:cubicBezTo>
                  <a:cubicBezTo>
                    <a:pt x="2719" y="4213"/>
                    <a:pt x="2700" y="4211"/>
                    <a:pt x="2689" y="4209"/>
                  </a:cubicBezTo>
                  <a:close/>
                  <a:moveTo>
                    <a:pt x="10261" y="2104"/>
                  </a:moveTo>
                  <a:cubicBezTo>
                    <a:pt x="9947" y="2104"/>
                    <a:pt x="9810" y="2253"/>
                    <a:pt x="9810" y="2253"/>
                  </a:cubicBezTo>
                  <a:cubicBezTo>
                    <a:pt x="9907" y="2416"/>
                    <a:pt x="9907" y="2416"/>
                    <a:pt x="9907" y="2416"/>
                  </a:cubicBezTo>
                  <a:cubicBezTo>
                    <a:pt x="9907" y="2416"/>
                    <a:pt x="10008" y="2297"/>
                    <a:pt x="10211" y="2297"/>
                  </a:cubicBezTo>
                  <a:cubicBezTo>
                    <a:pt x="10324" y="2297"/>
                    <a:pt x="10326" y="2355"/>
                    <a:pt x="10315" y="2416"/>
                  </a:cubicBezTo>
                  <a:cubicBezTo>
                    <a:pt x="10293" y="2555"/>
                    <a:pt x="10293" y="2555"/>
                    <a:pt x="10293" y="2555"/>
                  </a:cubicBezTo>
                  <a:cubicBezTo>
                    <a:pt x="9889" y="2545"/>
                    <a:pt x="9682" y="2631"/>
                    <a:pt x="9635" y="2897"/>
                  </a:cubicBezTo>
                  <a:cubicBezTo>
                    <a:pt x="9597" y="3114"/>
                    <a:pt x="9760" y="3219"/>
                    <a:pt x="9943" y="3219"/>
                  </a:cubicBezTo>
                  <a:cubicBezTo>
                    <a:pt x="10038" y="3219"/>
                    <a:pt x="10114" y="3204"/>
                    <a:pt x="10207" y="3124"/>
                  </a:cubicBezTo>
                  <a:cubicBezTo>
                    <a:pt x="10225" y="3176"/>
                    <a:pt x="10257" y="3204"/>
                    <a:pt x="10293" y="3210"/>
                  </a:cubicBezTo>
                  <a:cubicBezTo>
                    <a:pt x="10352" y="3222"/>
                    <a:pt x="10452" y="3208"/>
                    <a:pt x="10482" y="3186"/>
                  </a:cubicBezTo>
                  <a:cubicBezTo>
                    <a:pt x="10480" y="3154"/>
                    <a:pt x="10482" y="3072"/>
                    <a:pt x="10516" y="2879"/>
                  </a:cubicBezTo>
                  <a:cubicBezTo>
                    <a:pt x="10597" y="2418"/>
                    <a:pt x="10597" y="2418"/>
                    <a:pt x="10597" y="2418"/>
                  </a:cubicBezTo>
                  <a:cubicBezTo>
                    <a:pt x="10637" y="2185"/>
                    <a:pt x="10512" y="2104"/>
                    <a:pt x="10261" y="2104"/>
                  </a:cubicBezTo>
                  <a:close/>
                  <a:moveTo>
                    <a:pt x="10025" y="3051"/>
                  </a:moveTo>
                  <a:cubicBezTo>
                    <a:pt x="9920" y="3051"/>
                    <a:pt x="9881" y="2979"/>
                    <a:pt x="9899" y="2885"/>
                  </a:cubicBezTo>
                  <a:cubicBezTo>
                    <a:pt x="9923" y="2757"/>
                    <a:pt x="10020" y="2702"/>
                    <a:pt x="10265" y="2702"/>
                  </a:cubicBezTo>
                  <a:cubicBezTo>
                    <a:pt x="10220" y="3019"/>
                    <a:pt x="10178" y="3051"/>
                    <a:pt x="10025" y="3051"/>
                  </a:cubicBezTo>
                  <a:close/>
                  <a:moveTo>
                    <a:pt x="12660" y="2784"/>
                  </a:moveTo>
                  <a:cubicBezTo>
                    <a:pt x="12706" y="2901"/>
                    <a:pt x="12777" y="3199"/>
                    <a:pt x="12777" y="3199"/>
                  </a:cubicBezTo>
                  <a:cubicBezTo>
                    <a:pt x="12493" y="3199"/>
                    <a:pt x="12493" y="3199"/>
                    <a:pt x="12493" y="3199"/>
                  </a:cubicBezTo>
                  <a:cubicBezTo>
                    <a:pt x="12449" y="3003"/>
                    <a:pt x="12449" y="3003"/>
                    <a:pt x="12449" y="3003"/>
                  </a:cubicBezTo>
                  <a:cubicBezTo>
                    <a:pt x="12384" y="2712"/>
                    <a:pt x="12302" y="2696"/>
                    <a:pt x="12155" y="2696"/>
                  </a:cubicBezTo>
                  <a:cubicBezTo>
                    <a:pt x="12099" y="3041"/>
                    <a:pt x="12099" y="3041"/>
                    <a:pt x="12099" y="3041"/>
                  </a:cubicBezTo>
                  <a:cubicBezTo>
                    <a:pt x="12071" y="3199"/>
                    <a:pt x="12071" y="3199"/>
                    <a:pt x="12071" y="3199"/>
                  </a:cubicBezTo>
                  <a:cubicBezTo>
                    <a:pt x="11793" y="3199"/>
                    <a:pt x="11793" y="3199"/>
                    <a:pt x="11793" y="3199"/>
                  </a:cubicBezTo>
                  <a:cubicBezTo>
                    <a:pt x="12069" y="1620"/>
                    <a:pt x="12069" y="1620"/>
                    <a:pt x="12069" y="1620"/>
                  </a:cubicBezTo>
                  <a:cubicBezTo>
                    <a:pt x="12342" y="1620"/>
                    <a:pt x="12342" y="1620"/>
                    <a:pt x="12342" y="1620"/>
                  </a:cubicBezTo>
                  <a:cubicBezTo>
                    <a:pt x="12191" y="2505"/>
                    <a:pt x="12191" y="2505"/>
                    <a:pt x="12191" y="2505"/>
                  </a:cubicBezTo>
                  <a:cubicBezTo>
                    <a:pt x="12197" y="2506"/>
                    <a:pt x="12197" y="2506"/>
                    <a:pt x="12197" y="2506"/>
                  </a:cubicBezTo>
                  <a:cubicBezTo>
                    <a:pt x="12573" y="2106"/>
                    <a:pt x="12573" y="2106"/>
                    <a:pt x="12573" y="2106"/>
                  </a:cubicBezTo>
                  <a:cubicBezTo>
                    <a:pt x="12901" y="2106"/>
                    <a:pt x="12901" y="2106"/>
                    <a:pt x="12901" y="2106"/>
                  </a:cubicBezTo>
                  <a:cubicBezTo>
                    <a:pt x="12446" y="2558"/>
                    <a:pt x="12446" y="2558"/>
                    <a:pt x="12446" y="2558"/>
                  </a:cubicBezTo>
                  <a:cubicBezTo>
                    <a:pt x="12559" y="2580"/>
                    <a:pt x="12612" y="2661"/>
                    <a:pt x="12660" y="2784"/>
                  </a:cubicBezTo>
                  <a:close/>
                  <a:moveTo>
                    <a:pt x="11729" y="2460"/>
                  </a:moveTo>
                  <a:cubicBezTo>
                    <a:pt x="11602" y="3199"/>
                    <a:pt x="11602" y="3199"/>
                    <a:pt x="11602" y="3199"/>
                  </a:cubicBezTo>
                  <a:cubicBezTo>
                    <a:pt x="11323" y="3199"/>
                    <a:pt x="11323" y="3199"/>
                    <a:pt x="11323" y="3199"/>
                  </a:cubicBezTo>
                  <a:cubicBezTo>
                    <a:pt x="11445" y="2492"/>
                    <a:pt x="11445" y="2492"/>
                    <a:pt x="11445" y="2492"/>
                  </a:cubicBezTo>
                  <a:cubicBezTo>
                    <a:pt x="11467" y="2370"/>
                    <a:pt x="11469" y="2289"/>
                    <a:pt x="11328" y="2289"/>
                  </a:cubicBezTo>
                  <a:cubicBezTo>
                    <a:pt x="11202" y="2289"/>
                    <a:pt x="11067" y="2438"/>
                    <a:pt x="11035" y="2633"/>
                  </a:cubicBezTo>
                  <a:cubicBezTo>
                    <a:pt x="10944" y="3199"/>
                    <a:pt x="10944" y="3199"/>
                    <a:pt x="10944" y="3199"/>
                  </a:cubicBezTo>
                  <a:cubicBezTo>
                    <a:pt x="10663" y="3199"/>
                    <a:pt x="10663" y="3199"/>
                    <a:pt x="10663" y="3199"/>
                  </a:cubicBezTo>
                  <a:cubicBezTo>
                    <a:pt x="10812" y="2327"/>
                    <a:pt x="10812" y="2327"/>
                    <a:pt x="10812" y="2327"/>
                  </a:cubicBezTo>
                  <a:cubicBezTo>
                    <a:pt x="10832" y="2130"/>
                    <a:pt x="10832" y="2130"/>
                    <a:pt x="10832" y="2130"/>
                  </a:cubicBezTo>
                  <a:cubicBezTo>
                    <a:pt x="11088" y="2128"/>
                    <a:pt x="11088" y="2128"/>
                    <a:pt x="11088" y="2128"/>
                  </a:cubicBezTo>
                  <a:cubicBezTo>
                    <a:pt x="11081" y="2262"/>
                    <a:pt x="11081" y="2262"/>
                    <a:pt x="11081" y="2262"/>
                  </a:cubicBezTo>
                  <a:cubicBezTo>
                    <a:pt x="11154" y="2189"/>
                    <a:pt x="11230" y="2104"/>
                    <a:pt x="11423" y="2104"/>
                  </a:cubicBezTo>
                  <a:cubicBezTo>
                    <a:pt x="11682" y="2104"/>
                    <a:pt x="11771" y="2221"/>
                    <a:pt x="11729" y="2460"/>
                  </a:cubicBezTo>
                  <a:close/>
                  <a:moveTo>
                    <a:pt x="6944" y="2106"/>
                  </a:moveTo>
                  <a:cubicBezTo>
                    <a:pt x="6833" y="2106"/>
                    <a:pt x="6754" y="2116"/>
                    <a:pt x="6691" y="2148"/>
                  </a:cubicBezTo>
                  <a:cubicBezTo>
                    <a:pt x="6782" y="1619"/>
                    <a:pt x="6782" y="1619"/>
                    <a:pt x="6782" y="1619"/>
                  </a:cubicBezTo>
                  <a:cubicBezTo>
                    <a:pt x="6504" y="1619"/>
                    <a:pt x="6504" y="1619"/>
                    <a:pt x="6504" y="1619"/>
                  </a:cubicBezTo>
                  <a:cubicBezTo>
                    <a:pt x="6228" y="3199"/>
                    <a:pt x="6228" y="3199"/>
                    <a:pt x="6228" y="3199"/>
                  </a:cubicBezTo>
                  <a:cubicBezTo>
                    <a:pt x="6437" y="3199"/>
                    <a:pt x="6437" y="3199"/>
                    <a:pt x="6437" y="3199"/>
                  </a:cubicBezTo>
                  <a:cubicBezTo>
                    <a:pt x="6437" y="3199"/>
                    <a:pt x="6467" y="3134"/>
                    <a:pt x="6498" y="3134"/>
                  </a:cubicBezTo>
                  <a:cubicBezTo>
                    <a:pt x="6518" y="3134"/>
                    <a:pt x="6566" y="3218"/>
                    <a:pt x="6723" y="3218"/>
                  </a:cubicBezTo>
                  <a:cubicBezTo>
                    <a:pt x="7057" y="3218"/>
                    <a:pt x="7248" y="2977"/>
                    <a:pt x="7300" y="2665"/>
                  </a:cubicBezTo>
                  <a:cubicBezTo>
                    <a:pt x="7366" y="2281"/>
                    <a:pt x="7179" y="2106"/>
                    <a:pt x="6944" y="2106"/>
                  </a:cubicBezTo>
                  <a:close/>
                  <a:moveTo>
                    <a:pt x="7009" y="2655"/>
                  </a:moveTo>
                  <a:cubicBezTo>
                    <a:pt x="6975" y="2908"/>
                    <a:pt x="6848" y="3021"/>
                    <a:pt x="6697" y="3021"/>
                  </a:cubicBezTo>
                  <a:cubicBezTo>
                    <a:pt x="6602" y="3021"/>
                    <a:pt x="6548" y="2955"/>
                    <a:pt x="6566" y="2852"/>
                  </a:cubicBezTo>
                  <a:cubicBezTo>
                    <a:pt x="6618" y="2527"/>
                    <a:pt x="6618" y="2527"/>
                    <a:pt x="6618" y="2527"/>
                  </a:cubicBezTo>
                  <a:cubicBezTo>
                    <a:pt x="6638" y="2406"/>
                    <a:pt x="6711" y="2311"/>
                    <a:pt x="6837" y="2311"/>
                  </a:cubicBezTo>
                  <a:cubicBezTo>
                    <a:pt x="6839" y="2311"/>
                    <a:pt x="6839" y="2311"/>
                    <a:pt x="6839" y="2311"/>
                  </a:cubicBezTo>
                  <a:cubicBezTo>
                    <a:pt x="6982" y="2311"/>
                    <a:pt x="7043" y="2408"/>
                    <a:pt x="7009" y="2655"/>
                  </a:cubicBezTo>
                  <a:close/>
                  <a:moveTo>
                    <a:pt x="5826" y="2104"/>
                  </a:moveTo>
                  <a:cubicBezTo>
                    <a:pt x="5512" y="2104"/>
                    <a:pt x="5375" y="2253"/>
                    <a:pt x="5375" y="2253"/>
                  </a:cubicBezTo>
                  <a:cubicBezTo>
                    <a:pt x="5472" y="2416"/>
                    <a:pt x="5472" y="2416"/>
                    <a:pt x="5472" y="2416"/>
                  </a:cubicBezTo>
                  <a:cubicBezTo>
                    <a:pt x="5472" y="2416"/>
                    <a:pt x="5573" y="2297"/>
                    <a:pt x="5775" y="2297"/>
                  </a:cubicBezTo>
                  <a:cubicBezTo>
                    <a:pt x="5888" y="2297"/>
                    <a:pt x="5891" y="2355"/>
                    <a:pt x="5880" y="2416"/>
                  </a:cubicBezTo>
                  <a:cubicBezTo>
                    <a:pt x="5858" y="2555"/>
                    <a:pt x="5858" y="2555"/>
                    <a:pt x="5858" y="2555"/>
                  </a:cubicBezTo>
                  <a:cubicBezTo>
                    <a:pt x="5454" y="2545"/>
                    <a:pt x="5246" y="2631"/>
                    <a:pt x="5200" y="2897"/>
                  </a:cubicBezTo>
                  <a:cubicBezTo>
                    <a:pt x="5162" y="3114"/>
                    <a:pt x="5325" y="3219"/>
                    <a:pt x="5508" y="3219"/>
                  </a:cubicBezTo>
                  <a:cubicBezTo>
                    <a:pt x="5602" y="3219"/>
                    <a:pt x="5679" y="3204"/>
                    <a:pt x="5771" y="3124"/>
                  </a:cubicBezTo>
                  <a:cubicBezTo>
                    <a:pt x="5789" y="3176"/>
                    <a:pt x="5822" y="3204"/>
                    <a:pt x="5858" y="3210"/>
                  </a:cubicBezTo>
                  <a:cubicBezTo>
                    <a:pt x="5916" y="3222"/>
                    <a:pt x="6017" y="3208"/>
                    <a:pt x="6047" y="3186"/>
                  </a:cubicBezTo>
                  <a:cubicBezTo>
                    <a:pt x="6045" y="3154"/>
                    <a:pt x="6047" y="3072"/>
                    <a:pt x="6081" y="2879"/>
                  </a:cubicBezTo>
                  <a:cubicBezTo>
                    <a:pt x="6162" y="2418"/>
                    <a:pt x="6162" y="2418"/>
                    <a:pt x="6162" y="2418"/>
                  </a:cubicBezTo>
                  <a:cubicBezTo>
                    <a:pt x="6202" y="2185"/>
                    <a:pt x="6077" y="2104"/>
                    <a:pt x="5826" y="2104"/>
                  </a:cubicBezTo>
                  <a:close/>
                  <a:moveTo>
                    <a:pt x="5590" y="3051"/>
                  </a:moveTo>
                  <a:cubicBezTo>
                    <a:pt x="5485" y="3051"/>
                    <a:pt x="5446" y="2979"/>
                    <a:pt x="5464" y="2885"/>
                  </a:cubicBezTo>
                  <a:cubicBezTo>
                    <a:pt x="5488" y="2757"/>
                    <a:pt x="5585" y="2702"/>
                    <a:pt x="5830" y="2702"/>
                  </a:cubicBezTo>
                  <a:cubicBezTo>
                    <a:pt x="5785" y="3019"/>
                    <a:pt x="5743" y="3051"/>
                    <a:pt x="5590" y="3051"/>
                  </a:cubicBezTo>
                  <a:close/>
                  <a:moveTo>
                    <a:pt x="9224" y="2106"/>
                  </a:moveTo>
                  <a:cubicBezTo>
                    <a:pt x="9113" y="2106"/>
                    <a:pt x="9030" y="2116"/>
                    <a:pt x="8970" y="2148"/>
                  </a:cubicBezTo>
                  <a:cubicBezTo>
                    <a:pt x="9061" y="1619"/>
                    <a:pt x="9061" y="1619"/>
                    <a:pt x="9061" y="1619"/>
                  </a:cubicBezTo>
                  <a:cubicBezTo>
                    <a:pt x="8783" y="1619"/>
                    <a:pt x="8783" y="1619"/>
                    <a:pt x="8783" y="1619"/>
                  </a:cubicBezTo>
                  <a:cubicBezTo>
                    <a:pt x="8508" y="3199"/>
                    <a:pt x="8508" y="3199"/>
                    <a:pt x="8508" y="3199"/>
                  </a:cubicBezTo>
                  <a:cubicBezTo>
                    <a:pt x="8717" y="3199"/>
                    <a:pt x="8717" y="3199"/>
                    <a:pt x="8717" y="3199"/>
                  </a:cubicBezTo>
                  <a:cubicBezTo>
                    <a:pt x="8717" y="3199"/>
                    <a:pt x="8746" y="3136"/>
                    <a:pt x="8778" y="3134"/>
                  </a:cubicBezTo>
                  <a:cubicBezTo>
                    <a:pt x="8799" y="3137"/>
                    <a:pt x="8848" y="3218"/>
                    <a:pt x="9002" y="3218"/>
                  </a:cubicBezTo>
                  <a:cubicBezTo>
                    <a:pt x="9336" y="3218"/>
                    <a:pt x="9527" y="2977"/>
                    <a:pt x="9580" y="2665"/>
                  </a:cubicBezTo>
                  <a:cubicBezTo>
                    <a:pt x="9646" y="2281"/>
                    <a:pt x="9459" y="2106"/>
                    <a:pt x="9224" y="2106"/>
                  </a:cubicBezTo>
                  <a:close/>
                  <a:moveTo>
                    <a:pt x="9287" y="2655"/>
                  </a:moveTo>
                  <a:cubicBezTo>
                    <a:pt x="9249" y="2895"/>
                    <a:pt x="9125" y="3021"/>
                    <a:pt x="8976" y="3021"/>
                  </a:cubicBezTo>
                  <a:cubicBezTo>
                    <a:pt x="8882" y="3021"/>
                    <a:pt x="8827" y="2955"/>
                    <a:pt x="8844" y="2852"/>
                  </a:cubicBezTo>
                  <a:cubicBezTo>
                    <a:pt x="8896" y="2527"/>
                    <a:pt x="8896" y="2527"/>
                    <a:pt x="8896" y="2527"/>
                  </a:cubicBezTo>
                  <a:cubicBezTo>
                    <a:pt x="8916" y="2406"/>
                    <a:pt x="8988" y="2311"/>
                    <a:pt x="9117" y="2311"/>
                  </a:cubicBezTo>
                  <a:cubicBezTo>
                    <a:pt x="9260" y="2311"/>
                    <a:pt x="9325" y="2409"/>
                    <a:pt x="9287" y="2655"/>
                  </a:cubicBezTo>
                  <a:close/>
                  <a:moveTo>
                    <a:pt x="5178" y="2179"/>
                  </a:moveTo>
                  <a:cubicBezTo>
                    <a:pt x="5250" y="1885"/>
                    <a:pt x="5120" y="1656"/>
                    <a:pt x="4746" y="1660"/>
                  </a:cubicBezTo>
                  <a:cubicBezTo>
                    <a:pt x="4317" y="1659"/>
                    <a:pt x="4317" y="1659"/>
                    <a:pt x="4317" y="1659"/>
                  </a:cubicBezTo>
                  <a:cubicBezTo>
                    <a:pt x="4048" y="3199"/>
                    <a:pt x="4048" y="3199"/>
                    <a:pt x="4048" y="3199"/>
                  </a:cubicBezTo>
                  <a:cubicBezTo>
                    <a:pt x="4327" y="3199"/>
                    <a:pt x="4327" y="3199"/>
                    <a:pt x="4327" y="3199"/>
                  </a:cubicBezTo>
                  <a:cubicBezTo>
                    <a:pt x="4438" y="2581"/>
                    <a:pt x="4438" y="2581"/>
                    <a:pt x="4438" y="2581"/>
                  </a:cubicBezTo>
                  <a:cubicBezTo>
                    <a:pt x="4695" y="2574"/>
                    <a:pt x="4727" y="2637"/>
                    <a:pt x="4775" y="2937"/>
                  </a:cubicBezTo>
                  <a:cubicBezTo>
                    <a:pt x="4820" y="3199"/>
                    <a:pt x="4820" y="3199"/>
                    <a:pt x="4820" y="3199"/>
                  </a:cubicBezTo>
                  <a:cubicBezTo>
                    <a:pt x="5110" y="3199"/>
                    <a:pt x="5110" y="3199"/>
                    <a:pt x="5110" y="3199"/>
                  </a:cubicBezTo>
                  <a:cubicBezTo>
                    <a:pt x="5075" y="3041"/>
                    <a:pt x="5053" y="2891"/>
                    <a:pt x="5025" y="2770"/>
                  </a:cubicBezTo>
                  <a:cubicBezTo>
                    <a:pt x="4995" y="2643"/>
                    <a:pt x="4948" y="2544"/>
                    <a:pt x="4827" y="2497"/>
                  </a:cubicBezTo>
                  <a:cubicBezTo>
                    <a:pt x="4841" y="2494"/>
                    <a:pt x="4841" y="2494"/>
                    <a:pt x="4841" y="2494"/>
                  </a:cubicBezTo>
                  <a:cubicBezTo>
                    <a:pt x="5044" y="2450"/>
                    <a:pt x="5150" y="2285"/>
                    <a:pt x="5178" y="2179"/>
                  </a:cubicBezTo>
                  <a:close/>
                  <a:moveTo>
                    <a:pt x="4637" y="2360"/>
                  </a:moveTo>
                  <a:cubicBezTo>
                    <a:pt x="4472" y="2360"/>
                    <a:pt x="4472" y="2360"/>
                    <a:pt x="4472" y="2360"/>
                  </a:cubicBezTo>
                  <a:cubicBezTo>
                    <a:pt x="4557" y="1873"/>
                    <a:pt x="4557" y="1873"/>
                    <a:pt x="4557" y="1873"/>
                  </a:cubicBezTo>
                  <a:cubicBezTo>
                    <a:pt x="4707" y="1873"/>
                    <a:pt x="4707" y="1873"/>
                    <a:pt x="4707" y="1873"/>
                  </a:cubicBezTo>
                  <a:cubicBezTo>
                    <a:pt x="4885" y="1873"/>
                    <a:pt x="4920" y="1990"/>
                    <a:pt x="4898" y="2127"/>
                  </a:cubicBezTo>
                  <a:cubicBezTo>
                    <a:pt x="4874" y="2264"/>
                    <a:pt x="4768" y="2360"/>
                    <a:pt x="4637" y="2360"/>
                  </a:cubicBezTo>
                  <a:close/>
                  <a:moveTo>
                    <a:pt x="8073" y="2100"/>
                  </a:moveTo>
                  <a:cubicBezTo>
                    <a:pt x="7642" y="2100"/>
                    <a:pt x="7460" y="2349"/>
                    <a:pt x="7417" y="2751"/>
                  </a:cubicBezTo>
                  <a:cubicBezTo>
                    <a:pt x="7390" y="3008"/>
                    <a:pt x="7547" y="3225"/>
                    <a:pt x="7813" y="3225"/>
                  </a:cubicBezTo>
                  <a:cubicBezTo>
                    <a:pt x="8223" y="3225"/>
                    <a:pt x="8387" y="3027"/>
                    <a:pt x="8455" y="2607"/>
                  </a:cubicBezTo>
                  <a:cubicBezTo>
                    <a:pt x="8499" y="2344"/>
                    <a:pt x="8393" y="2100"/>
                    <a:pt x="8073" y="2100"/>
                  </a:cubicBezTo>
                  <a:close/>
                  <a:moveTo>
                    <a:pt x="8164" y="2626"/>
                  </a:moveTo>
                  <a:cubicBezTo>
                    <a:pt x="8106" y="2939"/>
                    <a:pt x="7973" y="3029"/>
                    <a:pt x="7864" y="3029"/>
                  </a:cubicBezTo>
                  <a:cubicBezTo>
                    <a:pt x="7715" y="3029"/>
                    <a:pt x="7679" y="2879"/>
                    <a:pt x="7712" y="2692"/>
                  </a:cubicBezTo>
                  <a:cubicBezTo>
                    <a:pt x="7766" y="2387"/>
                    <a:pt x="7886" y="2299"/>
                    <a:pt x="8015" y="2299"/>
                  </a:cubicBezTo>
                  <a:cubicBezTo>
                    <a:pt x="8206" y="2299"/>
                    <a:pt x="8184" y="2515"/>
                    <a:pt x="8164" y="2626"/>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51" name="Group 20"/>
          <p:cNvGrpSpPr>
            <a:grpSpLocks noSelect="1" noChangeAspect="1"/>
          </p:cNvGrpSpPr>
          <p:nvPr userDrawn="1"/>
        </p:nvGrpSpPr>
        <p:grpSpPr bwMode="auto">
          <a:xfrm>
            <a:off x="8146110" y="6207309"/>
            <a:ext cx="720577" cy="212643"/>
            <a:chOff x="6250" y="3823"/>
            <a:chExt cx="953" cy="211"/>
          </a:xfrm>
        </p:grpSpPr>
        <p:sp>
          <p:nvSpPr>
            <p:cNvPr id="52" name="AutoShape 19"/>
            <p:cNvSpPr>
              <a:spLocks noSelect="1" noChangeAspect="1" noChangeArrowheads="1" noTextEdit="1"/>
            </p:cNvSpPr>
            <p:nvPr userDrawn="1"/>
          </p:nvSpPr>
          <p:spPr bwMode="auto">
            <a:xfrm>
              <a:off x="6250" y="3823"/>
              <a:ext cx="953"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53" name="Freeform 21"/>
            <p:cNvSpPr>
              <a:spLocks noSelect="1"/>
            </p:cNvSpPr>
            <p:nvPr userDrawn="1"/>
          </p:nvSpPr>
          <p:spPr bwMode="auto">
            <a:xfrm>
              <a:off x="6250" y="3823"/>
              <a:ext cx="953" cy="211"/>
            </a:xfrm>
            <a:custGeom>
              <a:avLst/>
              <a:gdLst>
                <a:gd name="T0" fmla="*/ 3942 w 10717"/>
                <a:gd name="T1" fmla="*/ 1122 h 2364"/>
                <a:gd name="T2" fmla="*/ 3811 w 10717"/>
                <a:gd name="T3" fmla="*/ 764 h 2364"/>
                <a:gd name="T4" fmla="*/ 4145 w 10717"/>
                <a:gd name="T5" fmla="*/ 931 h 2364"/>
                <a:gd name="T6" fmla="*/ 5112 w 10717"/>
                <a:gd name="T7" fmla="*/ 776 h 2364"/>
                <a:gd name="T8" fmla="*/ 5256 w 10717"/>
                <a:gd name="T9" fmla="*/ 1600 h 2364"/>
                <a:gd name="T10" fmla="*/ 5303 w 10717"/>
                <a:gd name="T11" fmla="*/ 776 h 2364"/>
                <a:gd name="T12" fmla="*/ 1688 w 10717"/>
                <a:gd name="T13" fmla="*/ 934 h 2364"/>
                <a:gd name="T14" fmla="*/ 1673 w 10717"/>
                <a:gd name="T15" fmla="*/ 1391 h 2364"/>
                <a:gd name="T16" fmla="*/ 2431 w 10717"/>
                <a:gd name="T17" fmla="*/ 1744 h 2364"/>
                <a:gd name="T18" fmla="*/ 2786 w 10717"/>
                <a:gd name="T19" fmla="*/ 974 h 2364"/>
                <a:gd name="T20" fmla="*/ 8933 w 10717"/>
                <a:gd name="T21" fmla="*/ 1289 h 2364"/>
                <a:gd name="T22" fmla="*/ 9088 w 10717"/>
                <a:gd name="T23" fmla="*/ 812 h 2364"/>
                <a:gd name="T24" fmla="*/ 10717 w 10717"/>
                <a:gd name="T25" fmla="*/ 478 h 2364"/>
                <a:gd name="T26" fmla="*/ 2990 w 10717"/>
                <a:gd name="T27" fmla="*/ 1886 h 2364"/>
                <a:gd name="T28" fmla="*/ 1500 w 10717"/>
                <a:gd name="T29" fmla="*/ 1886 h 2364"/>
                <a:gd name="T30" fmla="*/ 0 w 10717"/>
                <a:gd name="T31" fmla="*/ 478 h 2364"/>
                <a:gd name="T32" fmla="*/ 2785 w 10717"/>
                <a:gd name="T33" fmla="*/ 0 h 2364"/>
                <a:gd name="T34" fmla="*/ 10717 w 10717"/>
                <a:gd name="T35" fmla="*/ 478 h 2364"/>
                <a:gd name="T36" fmla="*/ 1434 w 10717"/>
                <a:gd name="T37" fmla="*/ 1473 h 2364"/>
                <a:gd name="T38" fmla="*/ 1435 w 10717"/>
                <a:gd name="T39" fmla="*/ 1474 h 2364"/>
                <a:gd name="T40" fmla="*/ 1942 w 10717"/>
                <a:gd name="T41" fmla="*/ 383 h 2364"/>
                <a:gd name="T42" fmla="*/ 1383 w 10717"/>
                <a:gd name="T43" fmla="*/ 1179 h 2364"/>
                <a:gd name="T44" fmla="*/ 1436 w 10717"/>
                <a:gd name="T45" fmla="*/ 1475 h 2364"/>
                <a:gd name="T46" fmla="*/ 1437 w 10717"/>
                <a:gd name="T47" fmla="*/ 1476 h 2364"/>
                <a:gd name="T48" fmla="*/ 2517 w 10717"/>
                <a:gd name="T49" fmla="*/ 1980 h 2364"/>
                <a:gd name="T50" fmla="*/ 3022 w 10717"/>
                <a:gd name="T51" fmla="*/ 888 h 2364"/>
                <a:gd name="T52" fmla="*/ 4145 w 10717"/>
                <a:gd name="T53" fmla="*/ 1242 h 2364"/>
                <a:gd name="T54" fmla="*/ 3966 w 10717"/>
                <a:gd name="T55" fmla="*/ 585 h 2364"/>
                <a:gd name="T56" fmla="*/ 3572 w 10717"/>
                <a:gd name="T57" fmla="*/ 1791 h 2364"/>
                <a:gd name="T58" fmla="*/ 3799 w 10717"/>
                <a:gd name="T59" fmla="*/ 1301 h 2364"/>
                <a:gd name="T60" fmla="*/ 3955 w 10717"/>
                <a:gd name="T61" fmla="*/ 1349 h 2364"/>
                <a:gd name="T62" fmla="*/ 4516 w 10717"/>
                <a:gd name="T63" fmla="*/ 1731 h 2364"/>
                <a:gd name="T64" fmla="*/ 5292 w 10717"/>
                <a:gd name="T65" fmla="*/ 585 h 2364"/>
                <a:gd name="T66" fmla="*/ 4886 w 10717"/>
                <a:gd name="T67" fmla="*/ 1791 h 2364"/>
                <a:gd name="T68" fmla="*/ 5924 w 10717"/>
                <a:gd name="T69" fmla="*/ 1182 h 2364"/>
                <a:gd name="T70" fmla="*/ 6390 w 10717"/>
                <a:gd name="T71" fmla="*/ 585 h 2364"/>
                <a:gd name="T72" fmla="*/ 6605 w 10717"/>
                <a:gd name="T73" fmla="*/ 1791 h 2364"/>
                <a:gd name="T74" fmla="*/ 8121 w 10717"/>
                <a:gd name="T75" fmla="*/ 585 h 2364"/>
                <a:gd name="T76" fmla="*/ 7906 w 10717"/>
                <a:gd name="T77" fmla="*/ 1480 h 2364"/>
                <a:gd name="T78" fmla="*/ 7130 w 10717"/>
                <a:gd name="T79" fmla="*/ 621 h 2364"/>
                <a:gd name="T80" fmla="*/ 7345 w 10717"/>
                <a:gd name="T81" fmla="*/ 1791 h 2364"/>
                <a:gd name="T82" fmla="*/ 7333 w 10717"/>
                <a:gd name="T83" fmla="*/ 895 h 2364"/>
                <a:gd name="T84" fmla="*/ 8109 w 10717"/>
                <a:gd name="T85" fmla="*/ 1743 h 2364"/>
                <a:gd name="T86" fmla="*/ 9625 w 10717"/>
                <a:gd name="T87" fmla="*/ 1743 h 2364"/>
                <a:gd name="T88" fmla="*/ 8993 w 10717"/>
                <a:gd name="T89" fmla="*/ 585 h 2364"/>
                <a:gd name="T90" fmla="*/ 8730 w 10717"/>
                <a:gd name="T91" fmla="*/ 1815 h 2364"/>
                <a:gd name="T92" fmla="*/ 9291 w 10717"/>
                <a:gd name="T93" fmla="*/ 1468 h 2364"/>
                <a:gd name="T94" fmla="*/ 9625 w 10717"/>
                <a:gd name="T95" fmla="*/ 174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717" h="2364">
                  <a:moveTo>
                    <a:pt x="4145" y="931"/>
                  </a:moveTo>
                  <a:cubicBezTo>
                    <a:pt x="4143" y="1093"/>
                    <a:pt x="4011" y="1123"/>
                    <a:pt x="3942" y="1122"/>
                  </a:cubicBezTo>
                  <a:cubicBezTo>
                    <a:pt x="3811" y="1122"/>
                    <a:pt x="3811" y="1122"/>
                    <a:pt x="3811" y="1122"/>
                  </a:cubicBezTo>
                  <a:cubicBezTo>
                    <a:pt x="3811" y="764"/>
                    <a:pt x="3811" y="764"/>
                    <a:pt x="3811" y="764"/>
                  </a:cubicBezTo>
                  <a:cubicBezTo>
                    <a:pt x="3942" y="764"/>
                    <a:pt x="3942" y="764"/>
                    <a:pt x="3942" y="764"/>
                  </a:cubicBezTo>
                  <a:cubicBezTo>
                    <a:pt x="4052" y="762"/>
                    <a:pt x="4143" y="821"/>
                    <a:pt x="4145" y="931"/>
                  </a:cubicBezTo>
                  <a:close/>
                  <a:moveTo>
                    <a:pt x="5303" y="776"/>
                  </a:moveTo>
                  <a:cubicBezTo>
                    <a:pt x="5112" y="776"/>
                    <a:pt x="5112" y="776"/>
                    <a:pt x="5112" y="776"/>
                  </a:cubicBezTo>
                  <a:cubicBezTo>
                    <a:pt x="5112" y="1600"/>
                    <a:pt x="5112" y="1600"/>
                    <a:pt x="5112" y="1600"/>
                  </a:cubicBezTo>
                  <a:cubicBezTo>
                    <a:pt x="5256" y="1600"/>
                    <a:pt x="5256" y="1600"/>
                    <a:pt x="5256" y="1600"/>
                  </a:cubicBezTo>
                  <a:cubicBezTo>
                    <a:pt x="5516" y="1595"/>
                    <a:pt x="5692" y="1444"/>
                    <a:pt x="5697" y="1170"/>
                  </a:cubicBezTo>
                  <a:cubicBezTo>
                    <a:pt x="5692" y="946"/>
                    <a:pt x="5537" y="772"/>
                    <a:pt x="5303" y="776"/>
                  </a:cubicBezTo>
                  <a:close/>
                  <a:moveTo>
                    <a:pt x="2028" y="619"/>
                  </a:moveTo>
                  <a:cubicBezTo>
                    <a:pt x="1875" y="676"/>
                    <a:pt x="1754" y="787"/>
                    <a:pt x="1688" y="934"/>
                  </a:cubicBezTo>
                  <a:cubicBezTo>
                    <a:pt x="1622" y="1078"/>
                    <a:pt x="1616" y="1239"/>
                    <a:pt x="1672" y="1389"/>
                  </a:cubicBezTo>
                  <a:cubicBezTo>
                    <a:pt x="1673" y="1391"/>
                    <a:pt x="1673" y="1391"/>
                    <a:pt x="1673" y="1391"/>
                  </a:cubicBezTo>
                  <a:cubicBezTo>
                    <a:pt x="1725" y="1538"/>
                    <a:pt x="1833" y="1656"/>
                    <a:pt x="1976" y="1724"/>
                  </a:cubicBezTo>
                  <a:cubicBezTo>
                    <a:pt x="2120" y="1792"/>
                    <a:pt x="2281" y="1799"/>
                    <a:pt x="2431" y="1744"/>
                  </a:cubicBezTo>
                  <a:cubicBezTo>
                    <a:pt x="2581" y="1690"/>
                    <a:pt x="2701" y="1580"/>
                    <a:pt x="2769" y="1436"/>
                  </a:cubicBezTo>
                  <a:cubicBezTo>
                    <a:pt x="2836" y="1291"/>
                    <a:pt x="2842" y="1127"/>
                    <a:pt x="2786" y="974"/>
                  </a:cubicBezTo>
                  <a:cubicBezTo>
                    <a:pt x="2676" y="669"/>
                    <a:pt x="2335" y="510"/>
                    <a:pt x="2028" y="619"/>
                  </a:cubicBezTo>
                  <a:close/>
                  <a:moveTo>
                    <a:pt x="8933" y="1289"/>
                  </a:moveTo>
                  <a:cubicBezTo>
                    <a:pt x="9231" y="1289"/>
                    <a:pt x="9231" y="1289"/>
                    <a:pt x="9231" y="1289"/>
                  </a:cubicBezTo>
                  <a:cubicBezTo>
                    <a:pt x="9088" y="812"/>
                    <a:pt x="9088" y="812"/>
                    <a:pt x="9088" y="812"/>
                  </a:cubicBezTo>
                  <a:lnTo>
                    <a:pt x="8933" y="1289"/>
                  </a:lnTo>
                  <a:close/>
                  <a:moveTo>
                    <a:pt x="10717" y="478"/>
                  </a:moveTo>
                  <a:cubicBezTo>
                    <a:pt x="10717" y="1886"/>
                    <a:pt x="10717" y="1886"/>
                    <a:pt x="10717" y="1886"/>
                  </a:cubicBezTo>
                  <a:cubicBezTo>
                    <a:pt x="2990" y="1886"/>
                    <a:pt x="2990" y="1886"/>
                    <a:pt x="2990" y="1886"/>
                  </a:cubicBezTo>
                  <a:cubicBezTo>
                    <a:pt x="1674" y="2364"/>
                    <a:pt x="1674" y="2364"/>
                    <a:pt x="1674" y="2364"/>
                  </a:cubicBezTo>
                  <a:cubicBezTo>
                    <a:pt x="1500" y="1886"/>
                    <a:pt x="1500" y="1886"/>
                    <a:pt x="1500" y="1886"/>
                  </a:cubicBezTo>
                  <a:cubicBezTo>
                    <a:pt x="0" y="1886"/>
                    <a:pt x="0" y="1886"/>
                    <a:pt x="0" y="1886"/>
                  </a:cubicBezTo>
                  <a:cubicBezTo>
                    <a:pt x="0" y="478"/>
                    <a:pt x="0" y="478"/>
                    <a:pt x="0" y="478"/>
                  </a:cubicBezTo>
                  <a:cubicBezTo>
                    <a:pt x="1468" y="478"/>
                    <a:pt x="1468" y="478"/>
                    <a:pt x="1468" y="478"/>
                  </a:cubicBezTo>
                  <a:cubicBezTo>
                    <a:pt x="2785" y="0"/>
                    <a:pt x="2785" y="0"/>
                    <a:pt x="2785" y="0"/>
                  </a:cubicBezTo>
                  <a:cubicBezTo>
                    <a:pt x="2959" y="478"/>
                    <a:pt x="2959" y="478"/>
                    <a:pt x="2959" y="478"/>
                  </a:cubicBezTo>
                  <a:lnTo>
                    <a:pt x="10717" y="478"/>
                  </a:lnTo>
                  <a:close/>
                  <a:moveTo>
                    <a:pt x="1435" y="1474"/>
                  </a:moveTo>
                  <a:cubicBezTo>
                    <a:pt x="1434" y="1474"/>
                    <a:pt x="1434" y="1474"/>
                    <a:pt x="1434" y="1473"/>
                  </a:cubicBezTo>
                  <a:cubicBezTo>
                    <a:pt x="1434" y="1473"/>
                    <a:pt x="1434" y="1472"/>
                    <a:pt x="1434" y="1472"/>
                  </a:cubicBezTo>
                  <a:lnTo>
                    <a:pt x="1435" y="1474"/>
                  </a:lnTo>
                  <a:close/>
                  <a:moveTo>
                    <a:pt x="3022" y="888"/>
                  </a:moveTo>
                  <a:cubicBezTo>
                    <a:pt x="2865" y="454"/>
                    <a:pt x="2381" y="227"/>
                    <a:pt x="1942" y="383"/>
                  </a:cubicBezTo>
                  <a:cubicBezTo>
                    <a:pt x="1725" y="464"/>
                    <a:pt x="1554" y="622"/>
                    <a:pt x="1459" y="829"/>
                  </a:cubicBezTo>
                  <a:cubicBezTo>
                    <a:pt x="1408" y="941"/>
                    <a:pt x="1383" y="1060"/>
                    <a:pt x="1383" y="1179"/>
                  </a:cubicBezTo>
                  <a:cubicBezTo>
                    <a:pt x="1383" y="1279"/>
                    <a:pt x="1401" y="1379"/>
                    <a:pt x="1437" y="1476"/>
                  </a:cubicBezTo>
                  <a:cubicBezTo>
                    <a:pt x="1436" y="1475"/>
                    <a:pt x="1436" y="1475"/>
                    <a:pt x="1436" y="1475"/>
                  </a:cubicBezTo>
                  <a:cubicBezTo>
                    <a:pt x="1437" y="1476"/>
                    <a:pt x="1437" y="1476"/>
                    <a:pt x="1437" y="1476"/>
                  </a:cubicBezTo>
                  <a:cubicBezTo>
                    <a:pt x="1437" y="1476"/>
                    <a:pt x="1437" y="1476"/>
                    <a:pt x="1437" y="1476"/>
                  </a:cubicBezTo>
                  <a:cubicBezTo>
                    <a:pt x="1512" y="1686"/>
                    <a:pt x="1665" y="1855"/>
                    <a:pt x="1868" y="1951"/>
                  </a:cubicBezTo>
                  <a:cubicBezTo>
                    <a:pt x="2074" y="2048"/>
                    <a:pt x="2304" y="2058"/>
                    <a:pt x="2517" y="1980"/>
                  </a:cubicBezTo>
                  <a:cubicBezTo>
                    <a:pt x="2731" y="1903"/>
                    <a:pt x="2901" y="1747"/>
                    <a:pt x="2996" y="1542"/>
                  </a:cubicBezTo>
                  <a:cubicBezTo>
                    <a:pt x="3092" y="1336"/>
                    <a:pt x="3101" y="1104"/>
                    <a:pt x="3022" y="888"/>
                  </a:cubicBezTo>
                  <a:close/>
                  <a:moveTo>
                    <a:pt x="4516" y="1731"/>
                  </a:moveTo>
                  <a:cubicBezTo>
                    <a:pt x="4145" y="1242"/>
                    <a:pt x="4145" y="1242"/>
                    <a:pt x="4145" y="1242"/>
                  </a:cubicBezTo>
                  <a:cubicBezTo>
                    <a:pt x="4286" y="1194"/>
                    <a:pt x="4379" y="1085"/>
                    <a:pt x="4384" y="931"/>
                  </a:cubicBezTo>
                  <a:cubicBezTo>
                    <a:pt x="4379" y="739"/>
                    <a:pt x="4260" y="583"/>
                    <a:pt x="3966" y="585"/>
                  </a:cubicBezTo>
                  <a:cubicBezTo>
                    <a:pt x="3584" y="585"/>
                    <a:pt x="3584" y="585"/>
                    <a:pt x="3584" y="585"/>
                  </a:cubicBezTo>
                  <a:cubicBezTo>
                    <a:pt x="3572" y="1791"/>
                    <a:pt x="3572" y="1791"/>
                    <a:pt x="3572" y="1791"/>
                  </a:cubicBezTo>
                  <a:cubicBezTo>
                    <a:pt x="3799" y="1791"/>
                    <a:pt x="3799" y="1791"/>
                    <a:pt x="3799" y="1791"/>
                  </a:cubicBezTo>
                  <a:cubicBezTo>
                    <a:pt x="3799" y="1301"/>
                    <a:pt x="3799" y="1301"/>
                    <a:pt x="3799" y="1301"/>
                  </a:cubicBezTo>
                  <a:cubicBezTo>
                    <a:pt x="3871" y="1301"/>
                    <a:pt x="3871" y="1301"/>
                    <a:pt x="3871" y="1301"/>
                  </a:cubicBezTo>
                  <a:cubicBezTo>
                    <a:pt x="3908" y="1306"/>
                    <a:pt x="3934" y="1318"/>
                    <a:pt x="3955" y="1349"/>
                  </a:cubicBezTo>
                  <a:cubicBezTo>
                    <a:pt x="4289" y="1815"/>
                    <a:pt x="4289" y="1815"/>
                    <a:pt x="4289" y="1815"/>
                  </a:cubicBezTo>
                  <a:lnTo>
                    <a:pt x="4516" y="1731"/>
                  </a:lnTo>
                  <a:close/>
                  <a:moveTo>
                    <a:pt x="5924" y="1182"/>
                  </a:moveTo>
                  <a:cubicBezTo>
                    <a:pt x="5926" y="818"/>
                    <a:pt x="5673" y="580"/>
                    <a:pt x="5292" y="585"/>
                  </a:cubicBezTo>
                  <a:cubicBezTo>
                    <a:pt x="4898" y="585"/>
                    <a:pt x="4898" y="585"/>
                    <a:pt x="4898" y="585"/>
                  </a:cubicBezTo>
                  <a:cubicBezTo>
                    <a:pt x="4886" y="1791"/>
                    <a:pt x="4886" y="1791"/>
                    <a:pt x="4886" y="1791"/>
                  </a:cubicBezTo>
                  <a:cubicBezTo>
                    <a:pt x="5303" y="1791"/>
                    <a:pt x="5303" y="1791"/>
                    <a:pt x="5303" y="1791"/>
                  </a:cubicBezTo>
                  <a:cubicBezTo>
                    <a:pt x="5621" y="1787"/>
                    <a:pt x="5926" y="1543"/>
                    <a:pt x="5924" y="1182"/>
                  </a:cubicBezTo>
                  <a:close/>
                  <a:moveTo>
                    <a:pt x="6617" y="585"/>
                  </a:moveTo>
                  <a:cubicBezTo>
                    <a:pt x="6390" y="585"/>
                    <a:pt x="6390" y="585"/>
                    <a:pt x="6390" y="585"/>
                  </a:cubicBezTo>
                  <a:cubicBezTo>
                    <a:pt x="6378" y="1791"/>
                    <a:pt x="6378" y="1791"/>
                    <a:pt x="6378" y="1791"/>
                  </a:cubicBezTo>
                  <a:cubicBezTo>
                    <a:pt x="6605" y="1791"/>
                    <a:pt x="6605" y="1791"/>
                    <a:pt x="6605" y="1791"/>
                  </a:cubicBezTo>
                  <a:lnTo>
                    <a:pt x="6617" y="585"/>
                  </a:lnTo>
                  <a:close/>
                  <a:moveTo>
                    <a:pt x="8121" y="585"/>
                  </a:moveTo>
                  <a:cubicBezTo>
                    <a:pt x="7894" y="585"/>
                    <a:pt x="7894" y="585"/>
                    <a:pt x="7894" y="585"/>
                  </a:cubicBezTo>
                  <a:cubicBezTo>
                    <a:pt x="7906" y="1480"/>
                    <a:pt x="7906" y="1480"/>
                    <a:pt x="7906" y="1480"/>
                  </a:cubicBezTo>
                  <a:cubicBezTo>
                    <a:pt x="7333" y="549"/>
                    <a:pt x="7333" y="549"/>
                    <a:pt x="7333" y="549"/>
                  </a:cubicBezTo>
                  <a:cubicBezTo>
                    <a:pt x="7130" y="621"/>
                    <a:pt x="7130" y="621"/>
                    <a:pt x="7130" y="621"/>
                  </a:cubicBezTo>
                  <a:cubicBezTo>
                    <a:pt x="7118" y="1791"/>
                    <a:pt x="7118" y="1791"/>
                    <a:pt x="7118" y="1791"/>
                  </a:cubicBezTo>
                  <a:cubicBezTo>
                    <a:pt x="7345" y="1791"/>
                    <a:pt x="7345" y="1791"/>
                    <a:pt x="7345" y="1791"/>
                  </a:cubicBezTo>
                  <a:cubicBezTo>
                    <a:pt x="7321" y="895"/>
                    <a:pt x="7321" y="895"/>
                    <a:pt x="7321" y="895"/>
                  </a:cubicBezTo>
                  <a:cubicBezTo>
                    <a:pt x="7333" y="895"/>
                    <a:pt x="7333" y="895"/>
                    <a:pt x="7333" y="895"/>
                  </a:cubicBezTo>
                  <a:cubicBezTo>
                    <a:pt x="7882" y="1815"/>
                    <a:pt x="7882" y="1815"/>
                    <a:pt x="7882" y="1815"/>
                  </a:cubicBezTo>
                  <a:cubicBezTo>
                    <a:pt x="8109" y="1743"/>
                    <a:pt x="8109" y="1743"/>
                    <a:pt x="8109" y="1743"/>
                  </a:cubicBezTo>
                  <a:lnTo>
                    <a:pt x="8121" y="585"/>
                  </a:lnTo>
                  <a:close/>
                  <a:moveTo>
                    <a:pt x="9625" y="1743"/>
                  </a:moveTo>
                  <a:cubicBezTo>
                    <a:pt x="9196" y="585"/>
                    <a:pt x="9196" y="585"/>
                    <a:pt x="9196" y="585"/>
                  </a:cubicBezTo>
                  <a:cubicBezTo>
                    <a:pt x="8993" y="585"/>
                    <a:pt x="8993" y="585"/>
                    <a:pt x="8993" y="585"/>
                  </a:cubicBezTo>
                  <a:cubicBezTo>
                    <a:pt x="8527" y="1743"/>
                    <a:pt x="8527" y="1743"/>
                    <a:pt x="8527" y="1743"/>
                  </a:cubicBezTo>
                  <a:cubicBezTo>
                    <a:pt x="8730" y="1815"/>
                    <a:pt x="8730" y="1815"/>
                    <a:pt x="8730" y="1815"/>
                  </a:cubicBezTo>
                  <a:cubicBezTo>
                    <a:pt x="8873" y="1468"/>
                    <a:pt x="8873" y="1468"/>
                    <a:pt x="8873" y="1468"/>
                  </a:cubicBezTo>
                  <a:cubicBezTo>
                    <a:pt x="9291" y="1468"/>
                    <a:pt x="9291" y="1468"/>
                    <a:pt x="9291" y="1468"/>
                  </a:cubicBezTo>
                  <a:cubicBezTo>
                    <a:pt x="9411" y="1815"/>
                    <a:pt x="9411" y="1815"/>
                    <a:pt x="9411" y="1815"/>
                  </a:cubicBezTo>
                  <a:lnTo>
                    <a:pt x="9625" y="1743"/>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spTree>
    <p:extLst>
      <p:ext uri="{BB962C8B-B14F-4D97-AF65-F5344CB8AC3E}">
        <p14:creationId xmlns:p14="http://schemas.microsoft.com/office/powerpoint/2010/main" val="1019153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ussenpagina met ruimte voor logo's V3">
    <p:bg>
      <p:bgPr>
        <a:solidFill>
          <a:srgbClr val="FFC20E"/>
        </a:solidFill>
        <a:effectLst/>
      </p:bgPr>
    </p:bg>
    <p:spTree>
      <p:nvGrpSpPr>
        <p:cNvPr id="1" name=""/>
        <p:cNvGrpSpPr/>
        <p:nvPr/>
      </p:nvGrpSpPr>
      <p:grpSpPr>
        <a:xfrm>
          <a:off x="0" y="0"/>
          <a:ext cx="0" cy="0"/>
          <a:chOff x="0" y="0"/>
          <a:chExt cx="0" cy="0"/>
        </a:xfrm>
      </p:grpSpPr>
      <p:pic>
        <p:nvPicPr>
          <p:cNvPr id="2" name="Picture 1"/>
          <p:cNvPicPr>
            <a:picLocks noSelect="1"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3" y="1"/>
            <a:ext cx="9146091" cy="4274251"/>
          </a:xfrm>
          <a:prstGeom prst="rect">
            <a:avLst/>
          </a:prstGeom>
        </p:spPr>
      </p:pic>
      <p:grpSp>
        <p:nvGrpSpPr>
          <p:cNvPr id="5" name="Groep 4">
            <a:extLst>
              <a:ext uri="{FF2B5EF4-FFF2-40B4-BE49-F238E27FC236}">
                <a16:creationId xmlns:a16="http://schemas.microsoft.com/office/drawing/2014/main" id="{6258F7A7-F5C7-4CD7-8E5E-333D6A917698}"/>
              </a:ext>
            </a:extLst>
          </p:cNvPr>
          <p:cNvGrpSpPr>
            <a:grpSpLocks noSelect="1"/>
          </p:cNvGrpSpPr>
          <p:nvPr userDrawn="1"/>
        </p:nvGrpSpPr>
        <p:grpSpPr bwMode="gray">
          <a:xfrm>
            <a:off x="21" y="4253822"/>
            <a:ext cx="9145281" cy="2602855"/>
            <a:chOff x="0" y="4254732"/>
            <a:chExt cx="12192121" cy="2603457"/>
          </a:xfrm>
        </p:grpSpPr>
        <p:sp>
          <p:nvSpPr>
            <p:cNvPr id="6" name="Rectangle 5">
              <a:extLst>
                <a:ext uri="{FF2B5EF4-FFF2-40B4-BE49-F238E27FC236}">
                  <a16:creationId xmlns:a16="http://schemas.microsoft.com/office/drawing/2014/main" id="{6296DB8F-AB72-43F7-8148-0DDDC46B187E}"/>
                </a:ext>
              </a:extLst>
            </p:cNvPr>
            <p:cNvSpPr>
              <a:spLocks noSelect="1" noChangeArrowheads="1"/>
            </p:cNvSpPr>
            <p:nvPr userDrawn="1"/>
          </p:nvSpPr>
          <p:spPr bwMode="gray">
            <a:xfrm>
              <a:off x="3240" y="4254732"/>
              <a:ext cx="12188881" cy="260345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7" name="Freeform 7">
              <a:extLst>
                <a:ext uri="{FF2B5EF4-FFF2-40B4-BE49-F238E27FC236}">
                  <a16:creationId xmlns:a16="http://schemas.microsoft.com/office/drawing/2014/main" id="{D109A511-745E-42C1-81B5-EDA16AB0B78C}"/>
                </a:ext>
              </a:extLst>
            </p:cNvPr>
            <p:cNvSpPr>
              <a:spLocks noSelect="1"/>
            </p:cNvSpPr>
            <p:nvPr userDrawn="1"/>
          </p:nvSpPr>
          <p:spPr bwMode="gray">
            <a:xfrm>
              <a:off x="482667" y="4809469"/>
              <a:ext cx="4130694" cy="273051"/>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8" name="Freeform 8">
              <a:extLst>
                <a:ext uri="{FF2B5EF4-FFF2-40B4-BE49-F238E27FC236}">
                  <a16:creationId xmlns:a16="http://schemas.microsoft.com/office/drawing/2014/main" id="{2D04240A-C1FD-456F-9FC8-586381A429D3}"/>
                </a:ext>
              </a:extLst>
            </p:cNvPr>
            <p:cNvSpPr>
              <a:spLocks noSelect="1"/>
            </p:cNvSpPr>
            <p:nvPr userDrawn="1"/>
          </p:nvSpPr>
          <p:spPr bwMode="gray">
            <a:xfrm>
              <a:off x="9942623" y="4812644"/>
              <a:ext cx="1763721" cy="266701"/>
            </a:xfrm>
            <a:custGeom>
              <a:avLst/>
              <a:gdLst>
                <a:gd name="T0" fmla="*/ 31 w 5556"/>
                <a:gd name="T1" fmla="*/ 201 h 835"/>
                <a:gd name="T2" fmla="*/ 305 w 5556"/>
                <a:gd name="T3" fmla="*/ 188 h 835"/>
                <a:gd name="T4" fmla="*/ 273 w 5556"/>
                <a:gd name="T5" fmla="*/ 356 h 835"/>
                <a:gd name="T6" fmla="*/ 757 w 5556"/>
                <a:gd name="T7" fmla="*/ 262 h 835"/>
                <a:gd name="T8" fmla="*/ 571 w 5556"/>
                <a:gd name="T9" fmla="*/ 96 h 835"/>
                <a:gd name="T10" fmla="*/ 1099 w 5556"/>
                <a:gd name="T11" fmla="*/ 6 h 835"/>
                <a:gd name="T12" fmla="*/ 1185 w 5556"/>
                <a:gd name="T13" fmla="*/ 213 h 835"/>
                <a:gd name="T14" fmla="*/ 1394 w 5556"/>
                <a:gd name="T15" fmla="*/ 356 h 835"/>
                <a:gd name="T16" fmla="*/ 1342 w 5556"/>
                <a:gd name="T17" fmla="*/ 109 h 835"/>
                <a:gd name="T18" fmla="*/ 1648 w 5556"/>
                <a:gd name="T19" fmla="*/ 34 h 835"/>
                <a:gd name="T20" fmla="*/ 1795 w 5556"/>
                <a:gd name="T21" fmla="*/ 163 h 835"/>
                <a:gd name="T22" fmla="*/ 1827 w 5556"/>
                <a:gd name="T23" fmla="*/ 163 h 835"/>
                <a:gd name="T24" fmla="*/ 2316 w 5556"/>
                <a:gd name="T25" fmla="*/ 159 h 835"/>
                <a:gd name="T26" fmla="*/ 2515 w 5556"/>
                <a:gd name="T27" fmla="*/ 328 h 835"/>
                <a:gd name="T28" fmla="*/ 2483 w 5556"/>
                <a:gd name="T29" fmla="*/ 6 h 835"/>
                <a:gd name="T30" fmla="*/ 2883 w 5556"/>
                <a:gd name="T31" fmla="*/ 180 h 835"/>
                <a:gd name="T32" fmla="*/ 2761 w 5556"/>
                <a:gd name="T33" fmla="*/ 356 h 835"/>
                <a:gd name="T34" fmla="*/ 3090 w 5556"/>
                <a:gd name="T35" fmla="*/ 213 h 835"/>
                <a:gd name="T36" fmla="*/ 3090 w 5556"/>
                <a:gd name="T37" fmla="*/ 186 h 835"/>
                <a:gd name="T38" fmla="*/ 3539 w 5556"/>
                <a:gd name="T39" fmla="*/ 34 h 835"/>
                <a:gd name="T40" fmla="*/ 3808 w 5556"/>
                <a:gd name="T41" fmla="*/ 356 h 835"/>
                <a:gd name="T42" fmla="*/ 3825 w 5556"/>
                <a:gd name="T43" fmla="*/ 106 h 835"/>
                <a:gd name="T44" fmla="*/ 3688 w 5556"/>
                <a:gd name="T45" fmla="*/ 186 h 835"/>
                <a:gd name="T46" fmla="*/ 3853 w 5556"/>
                <a:gd name="T47" fmla="*/ 34 h 835"/>
                <a:gd name="T48" fmla="*/ 4402 w 5556"/>
                <a:gd name="T49" fmla="*/ 171 h 835"/>
                <a:gd name="T50" fmla="*/ 4341 w 5556"/>
                <a:gd name="T51" fmla="*/ 175 h 835"/>
                <a:gd name="T52" fmla="*/ 4402 w 5556"/>
                <a:gd name="T53" fmla="*/ 171 h 835"/>
                <a:gd name="T54" fmla="*/ 4750 w 5556"/>
                <a:gd name="T55" fmla="*/ 34 h 835"/>
                <a:gd name="T56" fmla="*/ 77 w 5556"/>
                <a:gd name="T57" fmla="*/ 674 h 835"/>
                <a:gd name="T58" fmla="*/ 11 w 5556"/>
                <a:gd name="T59" fmla="*/ 828 h 835"/>
                <a:gd name="T60" fmla="*/ 563 w 5556"/>
                <a:gd name="T61" fmla="*/ 684 h 835"/>
                <a:gd name="T62" fmla="*/ 782 w 5556"/>
                <a:gd name="T63" fmla="*/ 532 h 835"/>
                <a:gd name="T64" fmla="*/ 1000 w 5556"/>
                <a:gd name="T65" fmla="*/ 477 h 835"/>
                <a:gd name="T66" fmla="*/ 1474 w 5556"/>
                <a:gd name="T67" fmla="*/ 685 h 835"/>
                <a:gd name="T68" fmla="*/ 1282 w 5556"/>
                <a:gd name="T69" fmla="*/ 477 h 835"/>
                <a:gd name="T70" fmla="*/ 1382 w 5556"/>
                <a:gd name="T71" fmla="*/ 646 h 835"/>
                <a:gd name="T72" fmla="*/ 1814 w 5556"/>
                <a:gd name="T73" fmla="*/ 674 h 835"/>
                <a:gd name="T74" fmla="*/ 2197 w 5556"/>
                <a:gd name="T75" fmla="*/ 617 h 835"/>
                <a:gd name="T76" fmla="*/ 2197 w 5556"/>
                <a:gd name="T77" fmla="*/ 828 h 835"/>
                <a:gd name="T78" fmla="*/ 2404 w 5556"/>
                <a:gd name="T79" fmla="*/ 773 h 835"/>
                <a:gd name="T80" fmla="*/ 2338 w 5556"/>
                <a:gd name="T81" fmla="*/ 477 h 835"/>
                <a:gd name="T82" fmla="*/ 2596 w 5556"/>
                <a:gd name="T83" fmla="*/ 828 h 835"/>
                <a:gd name="T84" fmla="*/ 2707 w 5556"/>
                <a:gd name="T85" fmla="*/ 675 h 835"/>
                <a:gd name="T86" fmla="*/ 3021 w 5556"/>
                <a:gd name="T87" fmla="*/ 477 h 835"/>
                <a:gd name="T88" fmla="*/ 3141 w 5556"/>
                <a:gd name="T89" fmla="*/ 477 h 835"/>
                <a:gd name="T90" fmla="*/ 3532 w 5556"/>
                <a:gd name="T91" fmla="*/ 673 h 835"/>
                <a:gd name="T92" fmla="*/ 4189 w 5556"/>
                <a:gd name="T93" fmla="*/ 674 h 835"/>
                <a:gd name="T94" fmla="*/ 3983 w 5556"/>
                <a:gd name="T95" fmla="*/ 531 h 835"/>
                <a:gd name="T96" fmla="*/ 4317 w 5556"/>
                <a:gd name="T97" fmla="*/ 773 h 835"/>
                <a:gd name="T98" fmla="*/ 4251 w 5556"/>
                <a:gd name="T99" fmla="*/ 477 h 835"/>
                <a:gd name="T100" fmla="*/ 4648 w 5556"/>
                <a:gd name="T101" fmla="*/ 470 h 835"/>
                <a:gd name="T102" fmla="*/ 4641 w 5556"/>
                <a:gd name="T103" fmla="*/ 835 h 835"/>
                <a:gd name="T104" fmla="*/ 5152 w 5556"/>
                <a:gd name="T105" fmla="*/ 776 h 835"/>
                <a:gd name="T106" fmla="*/ 4954 w 5556"/>
                <a:gd name="T107" fmla="*/ 628 h 835"/>
                <a:gd name="T108" fmla="*/ 5496 w 5556"/>
                <a:gd name="T109" fmla="*/ 668 h 835"/>
                <a:gd name="T110" fmla="*/ 5342 w 5556"/>
                <a:gd name="T111" fmla="*/ 63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6" h="835">
                  <a:moveTo>
                    <a:pt x="0" y="201"/>
                  </a:moveTo>
                  <a:cubicBezTo>
                    <a:pt x="0" y="161"/>
                    <a:pt x="0" y="161"/>
                    <a:pt x="0" y="161"/>
                  </a:cubicBezTo>
                  <a:cubicBezTo>
                    <a:pt x="0" y="38"/>
                    <a:pt x="54" y="0"/>
                    <a:pt x="138" y="0"/>
                  </a:cubicBezTo>
                  <a:cubicBezTo>
                    <a:pt x="172" y="0"/>
                    <a:pt x="205" y="6"/>
                    <a:pt x="219" y="8"/>
                  </a:cubicBezTo>
                  <a:cubicBezTo>
                    <a:pt x="219" y="34"/>
                    <a:pt x="219" y="34"/>
                    <a:pt x="219" y="34"/>
                  </a:cubicBezTo>
                  <a:cubicBezTo>
                    <a:pt x="193" y="31"/>
                    <a:pt x="168" y="29"/>
                    <a:pt x="138" y="29"/>
                  </a:cubicBezTo>
                  <a:cubicBezTo>
                    <a:pt x="65" y="29"/>
                    <a:pt x="31" y="64"/>
                    <a:pt x="31" y="161"/>
                  </a:cubicBezTo>
                  <a:cubicBezTo>
                    <a:pt x="31" y="201"/>
                    <a:pt x="31" y="201"/>
                    <a:pt x="31" y="201"/>
                  </a:cubicBezTo>
                  <a:cubicBezTo>
                    <a:pt x="31" y="299"/>
                    <a:pt x="65" y="334"/>
                    <a:pt x="138" y="334"/>
                  </a:cubicBezTo>
                  <a:cubicBezTo>
                    <a:pt x="169" y="334"/>
                    <a:pt x="195" y="332"/>
                    <a:pt x="219" y="329"/>
                  </a:cubicBezTo>
                  <a:cubicBezTo>
                    <a:pt x="219" y="355"/>
                    <a:pt x="219" y="355"/>
                    <a:pt x="219" y="355"/>
                  </a:cubicBezTo>
                  <a:cubicBezTo>
                    <a:pt x="207" y="357"/>
                    <a:pt x="174" y="362"/>
                    <a:pt x="138" y="362"/>
                  </a:cubicBezTo>
                  <a:cubicBezTo>
                    <a:pt x="54" y="362"/>
                    <a:pt x="0" y="325"/>
                    <a:pt x="0" y="201"/>
                  </a:cubicBezTo>
                  <a:close/>
                  <a:moveTo>
                    <a:pt x="475" y="328"/>
                  </a:moveTo>
                  <a:cubicBezTo>
                    <a:pt x="305" y="328"/>
                    <a:pt x="305" y="328"/>
                    <a:pt x="305" y="328"/>
                  </a:cubicBezTo>
                  <a:cubicBezTo>
                    <a:pt x="305" y="188"/>
                    <a:pt x="305" y="188"/>
                    <a:pt x="305" y="188"/>
                  </a:cubicBezTo>
                  <a:cubicBezTo>
                    <a:pt x="464" y="188"/>
                    <a:pt x="464" y="188"/>
                    <a:pt x="464" y="188"/>
                  </a:cubicBezTo>
                  <a:cubicBezTo>
                    <a:pt x="464" y="159"/>
                    <a:pt x="464" y="159"/>
                    <a:pt x="464" y="159"/>
                  </a:cubicBezTo>
                  <a:cubicBezTo>
                    <a:pt x="305" y="159"/>
                    <a:pt x="305" y="159"/>
                    <a:pt x="305" y="159"/>
                  </a:cubicBezTo>
                  <a:cubicBezTo>
                    <a:pt x="305" y="34"/>
                    <a:pt x="305" y="34"/>
                    <a:pt x="305" y="34"/>
                  </a:cubicBezTo>
                  <a:cubicBezTo>
                    <a:pt x="475" y="34"/>
                    <a:pt x="475" y="34"/>
                    <a:pt x="475" y="34"/>
                  </a:cubicBezTo>
                  <a:cubicBezTo>
                    <a:pt x="475" y="6"/>
                    <a:pt x="475" y="6"/>
                    <a:pt x="475" y="6"/>
                  </a:cubicBezTo>
                  <a:cubicBezTo>
                    <a:pt x="273" y="6"/>
                    <a:pt x="273" y="6"/>
                    <a:pt x="273" y="6"/>
                  </a:cubicBezTo>
                  <a:cubicBezTo>
                    <a:pt x="273" y="356"/>
                    <a:pt x="273" y="356"/>
                    <a:pt x="273" y="356"/>
                  </a:cubicBezTo>
                  <a:cubicBezTo>
                    <a:pt x="475" y="356"/>
                    <a:pt x="475" y="356"/>
                    <a:pt x="475" y="356"/>
                  </a:cubicBezTo>
                  <a:lnTo>
                    <a:pt x="475" y="328"/>
                  </a:lnTo>
                  <a:close/>
                  <a:moveTo>
                    <a:pt x="595" y="85"/>
                  </a:moveTo>
                  <a:cubicBezTo>
                    <a:pt x="742" y="357"/>
                    <a:pt x="742" y="357"/>
                    <a:pt x="742" y="357"/>
                  </a:cubicBezTo>
                  <a:cubicBezTo>
                    <a:pt x="787" y="357"/>
                    <a:pt x="787" y="357"/>
                    <a:pt x="787" y="357"/>
                  </a:cubicBezTo>
                  <a:cubicBezTo>
                    <a:pt x="787" y="6"/>
                    <a:pt x="787" y="6"/>
                    <a:pt x="787" y="6"/>
                  </a:cubicBezTo>
                  <a:cubicBezTo>
                    <a:pt x="757" y="6"/>
                    <a:pt x="757" y="6"/>
                    <a:pt x="757" y="6"/>
                  </a:cubicBezTo>
                  <a:cubicBezTo>
                    <a:pt x="757" y="262"/>
                    <a:pt x="757" y="262"/>
                    <a:pt x="757" y="262"/>
                  </a:cubicBezTo>
                  <a:cubicBezTo>
                    <a:pt x="757" y="280"/>
                    <a:pt x="757" y="301"/>
                    <a:pt x="758" y="323"/>
                  </a:cubicBezTo>
                  <a:cubicBezTo>
                    <a:pt x="758" y="323"/>
                    <a:pt x="758" y="323"/>
                    <a:pt x="758" y="323"/>
                  </a:cubicBezTo>
                  <a:cubicBezTo>
                    <a:pt x="750" y="308"/>
                    <a:pt x="741" y="289"/>
                    <a:pt x="734" y="275"/>
                  </a:cubicBezTo>
                  <a:cubicBezTo>
                    <a:pt x="586" y="6"/>
                    <a:pt x="586" y="6"/>
                    <a:pt x="586" y="6"/>
                  </a:cubicBezTo>
                  <a:cubicBezTo>
                    <a:pt x="541" y="6"/>
                    <a:pt x="541" y="6"/>
                    <a:pt x="541" y="6"/>
                  </a:cubicBezTo>
                  <a:cubicBezTo>
                    <a:pt x="541" y="356"/>
                    <a:pt x="541" y="356"/>
                    <a:pt x="541" y="356"/>
                  </a:cubicBezTo>
                  <a:cubicBezTo>
                    <a:pt x="571" y="356"/>
                    <a:pt x="571" y="356"/>
                    <a:pt x="571" y="356"/>
                  </a:cubicBezTo>
                  <a:cubicBezTo>
                    <a:pt x="571" y="96"/>
                    <a:pt x="571" y="96"/>
                    <a:pt x="571" y="96"/>
                  </a:cubicBezTo>
                  <a:cubicBezTo>
                    <a:pt x="571" y="76"/>
                    <a:pt x="570" y="55"/>
                    <a:pt x="569" y="36"/>
                  </a:cubicBezTo>
                  <a:cubicBezTo>
                    <a:pt x="570" y="36"/>
                    <a:pt x="570" y="36"/>
                    <a:pt x="570" y="36"/>
                  </a:cubicBezTo>
                  <a:cubicBezTo>
                    <a:pt x="578" y="53"/>
                    <a:pt x="587" y="70"/>
                    <a:pt x="595" y="85"/>
                  </a:cubicBezTo>
                  <a:close/>
                  <a:moveTo>
                    <a:pt x="954" y="356"/>
                  </a:moveTo>
                  <a:cubicBezTo>
                    <a:pt x="986" y="356"/>
                    <a:pt x="986" y="356"/>
                    <a:pt x="986" y="356"/>
                  </a:cubicBezTo>
                  <a:cubicBezTo>
                    <a:pt x="986" y="34"/>
                    <a:pt x="986" y="34"/>
                    <a:pt x="986" y="34"/>
                  </a:cubicBezTo>
                  <a:cubicBezTo>
                    <a:pt x="1099" y="34"/>
                    <a:pt x="1099" y="34"/>
                    <a:pt x="1099" y="34"/>
                  </a:cubicBezTo>
                  <a:cubicBezTo>
                    <a:pt x="1099" y="6"/>
                    <a:pt x="1099" y="6"/>
                    <a:pt x="1099" y="6"/>
                  </a:cubicBezTo>
                  <a:cubicBezTo>
                    <a:pt x="841" y="6"/>
                    <a:pt x="841" y="6"/>
                    <a:pt x="841" y="6"/>
                  </a:cubicBezTo>
                  <a:cubicBezTo>
                    <a:pt x="841" y="34"/>
                    <a:pt x="841" y="34"/>
                    <a:pt x="841" y="34"/>
                  </a:cubicBezTo>
                  <a:cubicBezTo>
                    <a:pt x="954" y="34"/>
                    <a:pt x="954" y="34"/>
                    <a:pt x="954" y="34"/>
                  </a:cubicBezTo>
                  <a:lnTo>
                    <a:pt x="954" y="356"/>
                  </a:lnTo>
                  <a:close/>
                  <a:moveTo>
                    <a:pt x="1357" y="356"/>
                  </a:moveTo>
                  <a:cubicBezTo>
                    <a:pt x="1270" y="213"/>
                    <a:pt x="1270" y="213"/>
                    <a:pt x="1270" y="213"/>
                  </a:cubicBezTo>
                  <a:cubicBezTo>
                    <a:pt x="1259" y="214"/>
                    <a:pt x="1246" y="214"/>
                    <a:pt x="1237" y="214"/>
                  </a:cubicBezTo>
                  <a:cubicBezTo>
                    <a:pt x="1219" y="214"/>
                    <a:pt x="1199" y="214"/>
                    <a:pt x="1185" y="213"/>
                  </a:cubicBezTo>
                  <a:cubicBezTo>
                    <a:pt x="1185" y="356"/>
                    <a:pt x="1185" y="356"/>
                    <a:pt x="1185" y="356"/>
                  </a:cubicBezTo>
                  <a:cubicBezTo>
                    <a:pt x="1154" y="356"/>
                    <a:pt x="1154" y="356"/>
                    <a:pt x="1154" y="356"/>
                  </a:cubicBezTo>
                  <a:cubicBezTo>
                    <a:pt x="1154" y="6"/>
                    <a:pt x="1154" y="6"/>
                    <a:pt x="1154" y="6"/>
                  </a:cubicBezTo>
                  <a:cubicBezTo>
                    <a:pt x="1187" y="5"/>
                    <a:pt x="1206" y="4"/>
                    <a:pt x="1236" y="4"/>
                  </a:cubicBezTo>
                  <a:cubicBezTo>
                    <a:pt x="1318" y="4"/>
                    <a:pt x="1374" y="26"/>
                    <a:pt x="1374" y="106"/>
                  </a:cubicBezTo>
                  <a:cubicBezTo>
                    <a:pt x="1374" y="109"/>
                    <a:pt x="1374" y="109"/>
                    <a:pt x="1374" y="109"/>
                  </a:cubicBezTo>
                  <a:cubicBezTo>
                    <a:pt x="1374" y="166"/>
                    <a:pt x="1349" y="194"/>
                    <a:pt x="1303" y="207"/>
                  </a:cubicBezTo>
                  <a:cubicBezTo>
                    <a:pt x="1394" y="356"/>
                    <a:pt x="1394" y="356"/>
                    <a:pt x="1394" y="356"/>
                  </a:cubicBezTo>
                  <a:lnTo>
                    <a:pt x="1357" y="356"/>
                  </a:lnTo>
                  <a:close/>
                  <a:moveTo>
                    <a:pt x="1342" y="109"/>
                  </a:moveTo>
                  <a:cubicBezTo>
                    <a:pt x="1342" y="106"/>
                    <a:pt x="1342" y="106"/>
                    <a:pt x="1342" y="106"/>
                  </a:cubicBezTo>
                  <a:cubicBezTo>
                    <a:pt x="1342" y="48"/>
                    <a:pt x="1307" y="33"/>
                    <a:pt x="1236" y="33"/>
                  </a:cubicBezTo>
                  <a:cubicBezTo>
                    <a:pt x="1220" y="33"/>
                    <a:pt x="1201" y="33"/>
                    <a:pt x="1185" y="34"/>
                  </a:cubicBezTo>
                  <a:cubicBezTo>
                    <a:pt x="1185" y="186"/>
                    <a:pt x="1185" y="186"/>
                    <a:pt x="1185" y="186"/>
                  </a:cubicBezTo>
                  <a:cubicBezTo>
                    <a:pt x="1201" y="186"/>
                    <a:pt x="1219" y="186"/>
                    <a:pt x="1237" y="186"/>
                  </a:cubicBezTo>
                  <a:cubicBezTo>
                    <a:pt x="1309" y="186"/>
                    <a:pt x="1342" y="167"/>
                    <a:pt x="1342" y="109"/>
                  </a:cubicBezTo>
                  <a:close/>
                  <a:moveTo>
                    <a:pt x="1648" y="328"/>
                  </a:moveTo>
                  <a:cubicBezTo>
                    <a:pt x="1478" y="328"/>
                    <a:pt x="1478" y="328"/>
                    <a:pt x="1478" y="328"/>
                  </a:cubicBezTo>
                  <a:cubicBezTo>
                    <a:pt x="1478" y="188"/>
                    <a:pt x="1478" y="188"/>
                    <a:pt x="1478" y="188"/>
                  </a:cubicBezTo>
                  <a:cubicBezTo>
                    <a:pt x="1637" y="188"/>
                    <a:pt x="1637" y="188"/>
                    <a:pt x="1637" y="188"/>
                  </a:cubicBezTo>
                  <a:cubicBezTo>
                    <a:pt x="1637" y="159"/>
                    <a:pt x="1637" y="159"/>
                    <a:pt x="1637" y="159"/>
                  </a:cubicBezTo>
                  <a:cubicBezTo>
                    <a:pt x="1478" y="159"/>
                    <a:pt x="1478" y="159"/>
                    <a:pt x="1478" y="159"/>
                  </a:cubicBezTo>
                  <a:cubicBezTo>
                    <a:pt x="1478" y="34"/>
                    <a:pt x="1478" y="34"/>
                    <a:pt x="1478" y="34"/>
                  </a:cubicBezTo>
                  <a:cubicBezTo>
                    <a:pt x="1648" y="34"/>
                    <a:pt x="1648" y="34"/>
                    <a:pt x="1648" y="34"/>
                  </a:cubicBezTo>
                  <a:cubicBezTo>
                    <a:pt x="1648" y="6"/>
                    <a:pt x="1648" y="6"/>
                    <a:pt x="1648" y="6"/>
                  </a:cubicBezTo>
                  <a:cubicBezTo>
                    <a:pt x="1447" y="6"/>
                    <a:pt x="1447" y="6"/>
                    <a:pt x="1447" y="6"/>
                  </a:cubicBezTo>
                  <a:cubicBezTo>
                    <a:pt x="1447" y="356"/>
                    <a:pt x="1447" y="356"/>
                    <a:pt x="1447" y="356"/>
                  </a:cubicBezTo>
                  <a:cubicBezTo>
                    <a:pt x="1648" y="356"/>
                    <a:pt x="1648" y="356"/>
                    <a:pt x="1648" y="356"/>
                  </a:cubicBezTo>
                  <a:lnTo>
                    <a:pt x="1648" y="328"/>
                  </a:lnTo>
                  <a:close/>
                  <a:moveTo>
                    <a:pt x="1928" y="362"/>
                  </a:moveTo>
                  <a:cubicBezTo>
                    <a:pt x="1844" y="362"/>
                    <a:pt x="1795" y="310"/>
                    <a:pt x="1795" y="200"/>
                  </a:cubicBezTo>
                  <a:cubicBezTo>
                    <a:pt x="1795" y="163"/>
                    <a:pt x="1795" y="163"/>
                    <a:pt x="1795" y="163"/>
                  </a:cubicBezTo>
                  <a:cubicBezTo>
                    <a:pt x="1795" y="52"/>
                    <a:pt x="1844" y="0"/>
                    <a:pt x="1928" y="0"/>
                  </a:cubicBezTo>
                  <a:cubicBezTo>
                    <a:pt x="2011" y="0"/>
                    <a:pt x="2059" y="52"/>
                    <a:pt x="2059" y="163"/>
                  </a:cubicBezTo>
                  <a:cubicBezTo>
                    <a:pt x="2059" y="200"/>
                    <a:pt x="2059" y="200"/>
                    <a:pt x="2059" y="200"/>
                  </a:cubicBezTo>
                  <a:cubicBezTo>
                    <a:pt x="2059" y="310"/>
                    <a:pt x="2011" y="362"/>
                    <a:pt x="1928" y="362"/>
                  </a:cubicBezTo>
                  <a:close/>
                  <a:moveTo>
                    <a:pt x="2028" y="200"/>
                  </a:moveTo>
                  <a:cubicBezTo>
                    <a:pt x="2028" y="163"/>
                    <a:pt x="2028" y="163"/>
                    <a:pt x="2028" y="163"/>
                  </a:cubicBezTo>
                  <a:cubicBezTo>
                    <a:pt x="2028" y="62"/>
                    <a:pt x="1986" y="29"/>
                    <a:pt x="1928" y="29"/>
                  </a:cubicBezTo>
                  <a:cubicBezTo>
                    <a:pt x="1869" y="29"/>
                    <a:pt x="1827" y="62"/>
                    <a:pt x="1827" y="163"/>
                  </a:cubicBezTo>
                  <a:cubicBezTo>
                    <a:pt x="1827" y="200"/>
                    <a:pt x="1827" y="200"/>
                    <a:pt x="1827" y="200"/>
                  </a:cubicBezTo>
                  <a:cubicBezTo>
                    <a:pt x="1827" y="301"/>
                    <a:pt x="1869" y="334"/>
                    <a:pt x="1928" y="334"/>
                  </a:cubicBezTo>
                  <a:cubicBezTo>
                    <a:pt x="1986" y="334"/>
                    <a:pt x="2028" y="301"/>
                    <a:pt x="2028" y="200"/>
                  </a:cubicBezTo>
                  <a:close/>
                  <a:moveTo>
                    <a:pt x="2125" y="356"/>
                  </a:moveTo>
                  <a:cubicBezTo>
                    <a:pt x="2157" y="356"/>
                    <a:pt x="2157" y="356"/>
                    <a:pt x="2157" y="356"/>
                  </a:cubicBezTo>
                  <a:cubicBezTo>
                    <a:pt x="2157" y="188"/>
                    <a:pt x="2157" y="188"/>
                    <a:pt x="2157" y="188"/>
                  </a:cubicBezTo>
                  <a:cubicBezTo>
                    <a:pt x="2316" y="188"/>
                    <a:pt x="2316" y="188"/>
                    <a:pt x="2316" y="188"/>
                  </a:cubicBezTo>
                  <a:cubicBezTo>
                    <a:pt x="2316" y="159"/>
                    <a:pt x="2316" y="159"/>
                    <a:pt x="2316" y="159"/>
                  </a:cubicBezTo>
                  <a:cubicBezTo>
                    <a:pt x="2157" y="159"/>
                    <a:pt x="2157" y="159"/>
                    <a:pt x="2157" y="159"/>
                  </a:cubicBezTo>
                  <a:cubicBezTo>
                    <a:pt x="2157" y="34"/>
                    <a:pt x="2157" y="34"/>
                    <a:pt x="2157" y="34"/>
                  </a:cubicBezTo>
                  <a:cubicBezTo>
                    <a:pt x="2327" y="34"/>
                    <a:pt x="2327" y="34"/>
                    <a:pt x="2327" y="34"/>
                  </a:cubicBezTo>
                  <a:cubicBezTo>
                    <a:pt x="2327" y="6"/>
                    <a:pt x="2327" y="6"/>
                    <a:pt x="2327" y="6"/>
                  </a:cubicBezTo>
                  <a:cubicBezTo>
                    <a:pt x="2125" y="6"/>
                    <a:pt x="2125" y="6"/>
                    <a:pt x="2125" y="6"/>
                  </a:cubicBezTo>
                  <a:lnTo>
                    <a:pt x="2125" y="356"/>
                  </a:lnTo>
                  <a:close/>
                  <a:moveTo>
                    <a:pt x="2685" y="328"/>
                  </a:moveTo>
                  <a:cubicBezTo>
                    <a:pt x="2515" y="328"/>
                    <a:pt x="2515" y="328"/>
                    <a:pt x="2515" y="328"/>
                  </a:cubicBezTo>
                  <a:cubicBezTo>
                    <a:pt x="2515" y="188"/>
                    <a:pt x="2515" y="188"/>
                    <a:pt x="2515" y="188"/>
                  </a:cubicBezTo>
                  <a:cubicBezTo>
                    <a:pt x="2674" y="188"/>
                    <a:pt x="2674" y="188"/>
                    <a:pt x="2674" y="188"/>
                  </a:cubicBezTo>
                  <a:cubicBezTo>
                    <a:pt x="2674" y="159"/>
                    <a:pt x="2674" y="159"/>
                    <a:pt x="2674" y="159"/>
                  </a:cubicBezTo>
                  <a:cubicBezTo>
                    <a:pt x="2515" y="159"/>
                    <a:pt x="2515" y="159"/>
                    <a:pt x="2515" y="159"/>
                  </a:cubicBezTo>
                  <a:cubicBezTo>
                    <a:pt x="2515" y="34"/>
                    <a:pt x="2515" y="34"/>
                    <a:pt x="2515" y="34"/>
                  </a:cubicBezTo>
                  <a:cubicBezTo>
                    <a:pt x="2685" y="34"/>
                    <a:pt x="2685" y="34"/>
                    <a:pt x="2685" y="34"/>
                  </a:cubicBezTo>
                  <a:cubicBezTo>
                    <a:pt x="2685" y="6"/>
                    <a:pt x="2685" y="6"/>
                    <a:pt x="2685" y="6"/>
                  </a:cubicBezTo>
                  <a:cubicBezTo>
                    <a:pt x="2483" y="6"/>
                    <a:pt x="2483" y="6"/>
                    <a:pt x="2483" y="6"/>
                  </a:cubicBezTo>
                  <a:cubicBezTo>
                    <a:pt x="2483" y="356"/>
                    <a:pt x="2483" y="356"/>
                    <a:pt x="2483" y="356"/>
                  </a:cubicBezTo>
                  <a:cubicBezTo>
                    <a:pt x="2685" y="356"/>
                    <a:pt x="2685" y="356"/>
                    <a:pt x="2685" y="356"/>
                  </a:cubicBezTo>
                  <a:lnTo>
                    <a:pt x="2685" y="328"/>
                  </a:lnTo>
                  <a:close/>
                  <a:moveTo>
                    <a:pt x="2761" y="356"/>
                  </a:moveTo>
                  <a:cubicBezTo>
                    <a:pt x="2862" y="204"/>
                    <a:pt x="2862" y="204"/>
                    <a:pt x="2862" y="204"/>
                  </a:cubicBezTo>
                  <a:cubicBezTo>
                    <a:pt x="2965" y="356"/>
                    <a:pt x="2965" y="356"/>
                    <a:pt x="2965" y="356"/>
                  </a:cubicBezTo>
                  <a:cubicBezTo>
                    <a:pt x="3004" y="356"/>
                    <a:pt x="3004" y="356"/>
                    <a:pt x="3004" y="356"/>
                  </a:cubicBezTo>
                  <a:cubicBezTo>
                    <a:pt x="2883" y="180"/>
                    <a:pt x="2883" y="180"/>
                    <a:pt x="2883" y="180"/>
                  </a:cubicBezTo>
                  <a:cubicBezTo>
                    <a:pt x="3002" y="6"/>
                    <a:pt x="3002" y="6"/>
                    <a:pt x="3002" y="6"/>
                  </a:cubicBezTo>
                  <a:cubicBezTo>
                    <a:pt x="2966" y="6"/>
                    <a:pt x="2966" y="6"/>
                    <a:pt x="2966" y="6"/>
                  </a:cubicBezTo>
                  <a:cubicBezTo>
                    <a:pt x="2866" y="156"/>
                    <a:pt x="2866" y="156"/>
                    <a:pt x="2866" y="156"/>
                  </a:cubicBezTo>
                  <a:cubicBezTo>
                    <a:pt x="2765" y="6"/>
                    <a:pt x="2765" y="6"/>
                    <a:pt x="2765" y="6"/>
                  </a:cubicBezTo>
                  <a:cubicBezTo>
                    <a:pt x="2727" y="6"/>
                    <a:pt x="2727" y="6"/>
                    <a:pt x="2727" y="6"/>
                  </a:cubicBezTo>
                  <a:cubicBezTo>
                    <a:pt x="2845" y="179"/>
                    <a:pt x="2845" y="179"/>
                    <a:pt x="2845" y="179"/>
                  </a:cubicBezTo>
                  <a:cubicBezTo>
                    <a:pt x="2726" y="356"/>
                    <a:pt x="2726" y="356"/>
                    <a:pt x="2726" y="356"/>
                  </a:cubicBezTo>
                  <a:lnTo>
                    <a:pt x="2761" y="356"/>
                  </a:lnTo>
                  <a:close/>
                  <a:moveTo>
                    <a:pt x="3090" y="356"/>
                  </a:moveTo>
                  <a:cubicBezTo>
                    <a:pt x="3058" y="356"/>
                    <a:pt x="3058" y="356"/>
                    <a:pt x="3058" y="356"/>
                  </a:cubicBezTo>
                  <a:cubicBezTo>
                    <a:pt x="3058" y="6"/>
                    <a:pt x="3058" y="6"/>
                    <a:pt x="3058" y="6"/>
                  </a:cubicBezTo>
                  <a:cubicBezTo>
                    <a:pt x="3086" y="5"/>
                    <a:pt x="3113" y="4"/>
                    <a:pt x="3143" y="4"/>
                  </a:cubicBezTo>
                  <a:cubicBezTo>
                    <a:pt x="3225" y="4"/>
                    <a:pt x="3278" y="25"/>
                    <a:pt x="3278" y="105"/>
                  </a:cubicBezTo>
                  <a:cubicBezTo>
                    <a:pt x="3278" y="111"/>
                    <a:pt x="3278" y="111"/>
                    <a:pt x="3278" y="111"/>
                  </a:cubicBezTo>
                  <a:cubicBezTo>
                    <a:pt x="3278" y="191"/>
                    <a:pt x="3225" y="214"/>
                    <a:pt x="3142" y="214"/>
                  </a:cubicBezTo>
                  <a:cubicBezTo>
                    <a:pt x="3126" y="214"/>
                    <a:pt x="3108" y="214"/>
                    <a:pt x="3090" y="213"/>
                  </a:cubicBezTo>
                  <a:lnTo>
                    <a:pt x="3090" y="356"/>
                  </a:lnTo>
                  <a:close/>
                  <a:moveTo>
                    <a:pt x="3090" y="186"/>
                  </a:moveTo>
                  <a:cubicBezTo>
                    <a:pt x="3109" y="186"/>
                    <a:pt x="3126" y="186"/>
                    <a:pt x="3142" y="186"/>
                  </a:cubicBezTo>
                  <a:cubicBezTo>
                    <a:pt x="3213" y="186"/>
                    <a:pt x="3247" y="169"/>
                    <a:pt x="3247" y="111"/>
                  </a:cubicBezTo>
                  <a:cubicBezTo>
                    <a:pt x="3247" y="105"/>
                    <a:pt x="3247" y="105"/>
                    <a:pt x="3247" y="105"/>
                  </a:cubicBezTo>
                  <a:cubicBezTo>
                    <a:pt x="3246" y="47"/>
                    <a:pt x="3213" y="32"/>
                    <a:pt x="3143" y="32"/>
                  </a:cubicBezTo>
                  <a:cubicBezTo>
                    <a:pt x="3122" y="32"/>
                    <a:pt x="3104" y="33"/>
                    <a:pt x="3090" y="34"/>
                  </a:cubicBezTo>
                  <a:lnTo>
                    <a:pt x="3090" y="186"/>
                  </a:lnTo>
                  <a:close/>
                  <a:moveTo>
                    <a:pt x="3539" y="328"/>
                  </a:moveTo>
                  <a:cubicBezTo>
                    <a:pt x="3369" y="328"/>
                    <a:pt x="3369" y="328"/>
                    <a:pt x="3369" y="328"/>
                  </a:cubicBezTo>
                  <a:cubicBezTo>
                    <a:pt x="3369" y="188"/>
                    <a:pt x="3369" y="188"/>
                    <a:pt x="3369" y="188"/>
                  </a:cubicBezTo>
                  <a:cubicBezTo>
                    <a:pt x="3528" y="188"/>
                    <a:pt x="3528" y="188"/>
                    <a:pt x="3528" y="188"/>
                  </a:cubicBezTo>
                  <a:cubicBezTo>
                    <a:pt x="3528" y="159"/>
                    <a:pt x="3528" y="159"/>
                    <a:pt x="3528" y="159"/>
                  </a:cubicBezTo>
                  <a:cubicBezTo>
                    <a:pt x="3369" y="159"/>
                    <a:pt x="3369" y="159"/>
                    <a:pt x="3369" y="159"/>
                  </a:cubicBezTo>
                  <a:cubicBezTo>
                    <a:pt x="3369" y="34"/>
                    <a:pt x="3369" y="34"/>
                    <a:pt x="3369" y="34"/>
                  </a:cubicBezTo>
                  <a:cubicBezTo>
                    <a:pt x="3539" y="34"/>
                    <a:pt x="3539" y="34"/>
                    <a:pt x="3539" y="34"/>
                  </a:cubicBezTo>
                  <a:cubicBezTo>
                    <a:pt x="3539" y="6"/>
                    <a:pt x="3539" y="6"/>
                    <a:pt x="3539" y="6"/>
                  </a:cubicBezTo>
                  <a:cubicBezTo>
                    <a:pt x="3337" y="6"/>
                    <a:pt x="3337" y="6"/>
                    <a:pt x="3337" y="6"/>
                  </a:cubicBezTo>
                  <a:cubicBezTo>
                    <a:pt x="3337" y="356"/>
                    <a:pt x="3337" y="356"/>
                    <a:pt x="3337" y="356"/>
                  </a:cubicBezTo>
                  <a:cubicBezTo>
                    <a:pt x="3539" y="356"/>
                    <a:pt x="3539" y="356"/>
                    <a:pt x="3539" y="356"/>
                  </a:cubicBezTo>
                  <a:lnTo>
                    <a:pt x="3539" y="328"/>
                  </a:lnTo>
                  <a:close/>
                  <a:moveTo>
                    <a:pt x="3754" y="207"/>
                  </a:moveTo>
                  <a:cubicBezTo>
                    <a:pt x="3845" y="356"/>
                    <a:pt x="3845" y="356"/>
                    <a:pt x="3845" y="356"/>
                  </a:cubicBezTo>
                  <a:cubicBezTo>
                    <a:pt x="3808" y="356"/>
                    <a:pt x="3808" y="356"/>
                    <a:pt x="3808" y="356"/>
                  </a:cubicBezTo>
                  <a:cubicBezTo>
                    <a:pt x="3721" y="213"/>
                    <a:pt x="3721" y="213"/>
                    <a:pt x="3721" y="213"/>
                  </a:cubicBezTo>
                  <a:cubicBezTo>
                    <a:pt x="3710" y="214"/>
                    <a:pt x="3697" y="214"/>
                    <a:pt x="3688" y="214"/>
                  </a:cubicBezTo>
                  <a:cubicBezTo>
                    <a:pt x="3670" y="214"/>
                    <a:pt x="3651" y="214"/>
                    <a:pt x="3637" y="213"/>
                  </a:cubicBezTo>
                  <a:cubicBezTo>
                    <a:pt x="3637" y="356"/>
                    <a:pt x="3637" y="356"/>
                    <a:pt x="3637" y="356"/>
                  </a:cubicBezTo>
                  <a:cubicBezTo>
                    <a:pt x="3605" y="356"/>
                    <a:pt x="3605" y="356"/>
                    <a:pt x="3605" y="356"/>
                  </a:cubicBezTo>
                  <a:cubicBezTo>
                    <a:pt x="3605" y="6"/>
                    <a:pt x="3605" y="6"/>
                    <a:pt x="3605" y="6"/>
                  </a:cubicBezTo>
                  <a:cubicBezTo>
                    <a:pt x="3638" y="5"/>
                    <a:pt x="3658" y="4"/>
                    <a:pt x="3687" y="4"/>
                  </a:cubicBezTo>
                  <a:cubicBezTo>
                    <a:pt x="3769" y="4"/>
                    <a:pt x="3825" y="26"/>
                    <a:pt x="3825" y="106"/>
                  </a:cubicBezTo>
                  <a:cubicBezTo>
                    <a:pt x="3825" y="109"/>
                    <a:pt x="3825" y="109"/>
                    <a:pt x="3825" y="109"/>
                  </a:cubicBezTo>
                  <a:cubicBezTo>
                    <a:pt x="3825" y="166"/>
                    <a:pt x="3800" y="194"/>
                    <a:pt x="3754" y="207"/>
                  </a:cubicBezTo>
                  <a:close/>
                  <a:moveTo>
                    <a:pt x="3793" y="109"/>
                  </a:moveTo>
                  <a:cubicBezTo>
                    <a:pt x="3793" y="106"/>
                    <a:pt x="3793" y="106"/>
                    <a:pt x="3793" y="106"/>
                  </a:cubicBezTo>
                  <a:cubicBezTo>
                    <a:pt x="3793" y="48"/>
                    <a:pt x="3758" y="33"/>
                    <a:pt x="3687" y="33"/>
                  </a:cubicBezTo>
                  <a:cubicBezTo>
                    <a:pt x="3671" y="33"/>
                    <a:pt x="3652" y="33"/>
                    <a:pt x="3637" y="34"/>
                  </a:cubicBezTo>
                  <a:cubicBezTo>
                    <a:pt x="3637" y="186"/>
                    <a:pt x="3637" y="186"/>
                    <a:pt x="3637" y="186"/>
                  </a:cubicBezTo>
                  <a:cubicBezTo>
                    <a:pt x="3652" y="186"/>
                    <a:pt x="3670" y="186"/>
                    <a:pt x="3688" y="186"/>
                  </a:cubicBezTo>
                  <a:cubicBezTo>
                    <a:pt x="3760" y="186"/>
                    <a:pt x="3793" y="167"/>
                    <a:pt x="3793" y="109"/>
                  </a:cubicBezTo>
                  <a:close/>
                  <a:moveTo>
                    <a:pt x="3966" y="356"/>
                  </a:moveTo>
                  <a:cubicBezTo>
                    <a:pt x="3998" y="356"/>
                    <a:pt x="3998" y="356"/>
                    <a:pt x="3998" y="356"/>
                  </a:cubicBezTo>
                  <a:cubicBezTo>
                    <a:pt x="3998" y="34"/>
                    <a:pt x="3998" y="34"/>
                    <a:pt x="3998" y="34"/>
                  </a:cubicBezTo>
                  <a:cubicBezTo>
                    <a:pt x="4112" y="34"/>
                    <a:pt x="4112" y="34"/>
                    <a:pt x="4112" y="34"/>
                  </a:cubicBezTo>
                  <a:cubicBezTo>
                    <a:pt x="4112" y="6"/>
                    <a:pt x="4112" y="6"/>
                    <a:pt x="4112" y="6"/>
                  </a:cubicBezTo>
                  <a:cubicBezTo>
                    <a:pt x="3853" y="6"/>
                    <a:pt x="3853" y="6"/>
                    <a:pt x="3853" y="6"/>
                  </a:cubicBezTo>
                  <a:cubicBezTo>
                    <a:pt x="3853" y="34"/>
                    <a:pt x="3853" y="34"/>
                    <a:pt x="3853" y="34"/>
                  </a:cubicBezTo>
                  <a:cubicBezTo>
                    <a:pt x="3966" y="34"/>
                    <a:pt x="3966" y="34"/>
                    <a:pt x="3966" y="34"/>
                  </a:cubicBezTo>
                  <a:lnTo>
                    <a:pt x="3966" y="356"/>
                  </a:lnTo>
                  <a:close/>
                  <a:moveTo>
                    <a:pt x="4167" y="356"/>
                  </a:moveTo>
                  <a:cubicBezTo>
                    <a:pt x="4198" y="356"/>
                    <a:pt x="4198" y="356"/>
                    <a:pt x="4198" y="356"/>
                  </a:cubicBezTo>
                  <a:cubicBezTo>
                    <a:pt x="4198" y="6"/>
                    <a:pt x="4198" y="6"/>
                    <a:pt x="4198" y="6"/>
                  </a:cubicBezTo>
                  <a:cubicBezTo>
                    <a:pt x="4167" y="6"/>
                    <a:pt x="4167" y="6"/>
                    <a:pt x="4167" y="6"/>
                  </a:cubicBezTo>
                  <a:lnTo>
                    <a:pt x="4167" y="356"/>
                  </a:lnTo>
                  <a:close/>
                  <a:moveTo>
                    <a:pt x="4402" y="171"/>
                  </a:moveTo>
                  <a:cubicBezTo>
                    <a:pt x="4355" y="149"/>
                    <a:pt x="4355" y="149"/>
                    <a:pt x="4355" y="149"/>
                  </a:cubicBezTo>
                  <a:cubicBezTo>
                    <a:pt x="4314" y="130"/>
                    <a:pt x="4296" y="113"/>
                    <a:pt x="4296" y="82"/>
                  </a:cubicBezTo>
                  <a:cubicBezTo>
                    <a:pt x="4296" y="41"/>
                    <a:pt x="4327" y="28"/>
                    <a:pt x="4377" y="28"/>
                  </a:cubicBezTo>
                  <a:cubicBezTo>
                    <a:pt x="4411" y="28"/>
                    <a:pt x="4450" y="32"/>
                    <a:pt x="4471" y="34"/>
                  </a:cubicBezTo>
                  <a:cubicBezTo>
                    <a:pt x="4471" y="9"/>
                    <a:pt x="4471" y="9"/>
                    <a:pt x="4471" y="9"/>
                  </a:cubicBezTo>
                  <a:cubicBezTo>
                    <a:pt x="4454" y="6"/>
                    <a:pt x="4415" y="0"/>
                    <a:pt x="4376" y="0"/>
                  </a:cubicBezTo>
                  <a:cubicBezTo>
                    <a:pt x="4303" y="0"/>
                    <a:pt x="4265" y="25"/>
                    <a:pt x="4265" y="82"/>
                  </a:cubicBezTo>
                  <a:cubicBezTo>
                    <a:pt x="4265" y="129"/>
                    <a:pt x="4293" y="154"/>
                    <a:pt x="4341" y="175"/>
                  </a:cubicBezTo>
                  <a:cubicBezTo>
                    <a:pt x="4388" y="197"/>
                    <a:pt x="4388" y="197"/>
                    <a:pt x="4388" y="197"/>
                  </a:cubicBezTo>
                  <a:cubicBezTo>
                    <a:pt x="4434" y="219"/>
                    <a:pt x="4450" y="236"/>
                    <a:pt x="4450" y="270"/>
                  </a:cubicBezTo>
                  <a:cubicBezTo>
                    <a:pt x="4450" y="318"/>
                    <a:pt x="4421" y="335"/>
                    <a:pt x="4369" y="335"/>
                  </a:cubicBezTo>
                  <a:cubicBezTo>
                    <a:pt x="4330" y="335"/>
                    <a:pt x="4296" y="332"/>
                    <a:pt x="4272" y="329"/>
                  </a:cubicBezTo>
                  <a:cubicBezTo>
                    <a:pt x="4272" y="354"/>
                    <a:pt x="4272" y="354"/>
                    <a:pt x="4272" y="354"/>
                  </a:cubicBezTo>
                  <a:cubicBezTo>
                    <a:pt x="4288" y="357"/>
                    <a:pt x="4328" y="362"/>
                    <a:pt x="4369" y="362"/>
                  </a:cubicBezTo>
                  <a:cubicBezTo>
                    <a:pt x="4444" y="362"/>
                    <a:pt x="4482" y="331"/>
                    <a:pt x="4482" y="270"/>
                  </a:cubicBezTo>
                  <a:cubicBezTo>
                    <a:pt x="4482" y="220"/>
                    <a:pt x="4457" y="196"/>
                    <a:pt x="4402" y="171"/>
                  </a:cubicBezTo>
                  <a:close/>
                  <a:moveTo>
                    <a:pt x="4750" y="328"/>
                  </a:moveTo>
                  <a:cubicBezTo>
                    <a:pt x="4580" y="328"/>
                    <a:pt x="4580" y="328"/>
                    <a:pt x="4580" y="328"/>
                  </a:cubicBezTo>
                  <a:cubicBezTo>
                    <a:pt x="4580" y="188"/>
                    <a:pt x="4580" y="188"/>
                    <a:pt x="4580" y="188"/>
                  </a:cubicBezTo>
                  <a:cubicBezTo>
                    <a:pt x="4739" y="188"/>
                    <a:pt x="4739" y="188"/>
                    <a:pt x="4739" y="188"/>
                  </a:cubicBezTo>
                  <a:cubicBezTo>
                    <a:pt x="4739" y="159"/>
                    <a:pt x="4739" y="159"/>
                    <a:pt x="4739" y="159"/>
                  </a:cubicBezTo>
                  <a:cubicBezTo>
                    <a:pt x="4580" y="159"/>
                    <a:pt x="4580" y="159"/>
                    <a:pt x="4580" y="159"/>
                  </a:cubicBezTo>
                  <a:cubicBezTo>
                    <a:pt x="4580" y="34"/>
                    <a:pt x="4580" y="34"/>
                    <a:pt x="4580" y="34"/>
                  </a:cubicBezTo>
                  <a:cubicBezTo>
                    <a:pt x="4750" y="34"/>
                    <a:pt x="4750" y="34"/>
                    <a:pt x="4750" y="34"/>
                  </a:cubicBezTo>
                  <a:cubicBezTo>
                    <a:pt x="4750" y="6"/>
                    <a:pt x="4750" y="6"/>
                    <a:pt x="4750" y="6"/>
                  </a:cubicBezTo>
                  <a:cubicBezTo>
                    <a:pt x="4548" y="6"/>
                    <a:pt x="4548" y="6"/>
                    <a:pt x="4548" y="6"/>
                  </a:cubicBezTo>
                  <a:cubicBezTo>
                    <a:pt x="4548" y="356"/>
                    <a:pt x="4548" y="356"/>
                    <a:pt x="4548" y="356"/>
                  </a:cubicBezTo>
                  <a:cubicBezTo>
                    <a:pt x="4750" y="356"/>
                    <a:pt x="4750" y="356"/>
                    <a:pt x="4750" y="356"/>
                  </a:cubicBezTo>
                  <a:lnTo>
                    <a:pt x="4750" y="328"/>
                  </a:lnTo>
                  <a:close/>
                  <a:moveTo>
                    <a:pt x="11" y="828"/>
                  </a:moveTo>
                  <a:cubicBezTo>
                    <a:pt x="77" y="828"/>
                    <a:pt x="77" y="828"/>
                    <a:pt x="77" y="828"/>
                  </a:cubicBezTo>
                  <a:cubicBezTo>
                    <a:pt x="77" y="674"/>
                    <a:pt x="77" y="674"/>
                    <a:pt x="77" y="674"/>
                  </a:cubicBezTo>
                  <a:cubicBezTo>
                    <a:pt x="224" y="674"/>
                    <a:pt x="224" y="674"/>
                    <a:pt x="224" y="674"/>
                  </a:cubicBezTo>
                  <a:cubicBezTo>
                    <a:pt x="224" y="621"/>
                    <a:pt x="224" y="621"/>
                    <a:pt x="224" y="621"/>
                  </a:cubicBezTo>
                  <a:cubicBezTo>
                    <a:pt x="77" y="621"/>
                    <a:pt x="77" y="621"/>
                    <a:pt x="77" y="621"/>
                  </a:cubicBezTo>
                  <a:cubicBezTo>
                    <a:pt x="77" y="533"/>
                    <a:pt x="77" y="533"/>
                    <a:pt x="77" y="533"/>
                  </a:cubicBezTo>
                  <a:cubicBezTo>
                    <a:pt x="234" y="533"/>
                    <a:pt x="234" y="533"/>
                    <a:pt x="234" y="533"/>
                  </a:cubicBezTo>
                  <a:cubicBezTo>
                    <a:pt x="234" y="477"/>
                    <a:pt x="234" y="477"/>
                    <a:pt x="234" y="477"/>
                  </a:cubicBezTo>
                  <a:cubicBezTo>
                    <a:pt x="11" y="477"/>
                    <a:pt x="11" y="477"/>
                    <a:pt x="11" y="477"/>
                  </a:cubicBezTo>
                  <a:lnTo>
                    <a:pt x="11" y="828"/>
                  </a:lnTo>
                  <a:close/>
                  <a:moveTo>
                    <a:pt x="499" y="681"/>
                  </a:moveTo>
                  <a:cubicBezTo>
                    <a:pt x="499" y="752"/>
                    <a:pt x="482" y="778"/>
                    <a:pt x="426" y="778"/>
                  </a:cubicBezTo>
                  <a:cubicBezTo>
                    <a:pt x="370" y="778"/>
                    <a:pt x="354" y="752"/>
                    <a:pt x="354" y="681"/>
                  </a:cubicBezTo>
                  <a:cubicBezTo>
                    <a:pt x="354" y="477"/>
                    <a:pt x="354" y="477"/>
                    <a:pt x="354" y="477"/>
                  </a:cubicBezTo>
                  <a:cubicBezTo>
                    <a:pt x="289" y="477"/>
                    <a:pt x="289" y="477"/>
                    <a:pt x="289" y="477"/>
                  </a:cubicBezTo>
                  <a:cubicBezTo>
                    <a:pt x="289" y="684"/>
                    <a:pt x="289" y="684"/>
                    <a:pt x="289" y="684"/>
                  </a:cubicBezTo>
                  <a:cubicBezTo>
                    <a:pt x="289" y="785"/>
                    <a:pt x="337" y="835"/>
                    <a:pt x="426" y="835"/>
                  </a:cubicBezTo>
                  <a:cubicBezTo>
                    <a:pt x="515" y="835"/>
                    <a:pt x="563" y="785"/>
                    <a:pt x="563" y="684"/>
                  </a:cubicBezTo>
                  <a:cubicBezTo>
                    <a:pt x="563" y="477"/>
                    <a:pt x="563" y="477"/>
                    <a:pt x="563" y="477"/>
                  </a:cubicBezTo>
                  <a:cubicBezTo>
                    <a:pt x="499" y="477"/>
                    <a:pt x="499" y="477"/>
                    <a:pt x="499" y="477"/>
                  </a:cubicBezTo>
                  <a:lnTo>
                    <a:pt x="499" y="681"/>
                  </a:lnTo>
                  <a:close/>
                  <a:moveTo>
                    <a:pt x="612" y="532"/>
                  </a:moveTo>
                  <a:cubicBezTo>
                    <a:pt x="716" y="532"/>
                    <a:pt x="716" y="532"/>
                    <a:pt x="716" y="532"/>
                  </a:cubicBezTo>
                  <a:cubicBezTo>
                    <a:pt x="716" y="828"/>
                    <a:pt x="716" y="828"/>
                    <a:pt x="716" y="828"/>
                  </a:cubicBezTo>
                  <a:cubicBezTo>
                    <a:pt x="782" y="828"/>
                    <a:pt x="782" y="828"/>
                    <a:pt x="782" y="828"/>
                  </a:cubicBezTo>
                  <a:cubicBezTo>
                    <a:pt x="782" y="532"/>
                    <a:pt x="782" y="532"/>
                    <a:pt x="782" y="532"/>
                  </a:cubicBezTo>
                  <a:cubicBezTo>
                    <a:pt x="887" y="532"/>
                    <a:pt x="887" y="532"/>
                    <a:pt x="887" y="532"/>
                  </a:cubicBezTo>
                  <a:cubicBezTo>
                    <a:pt x="887" y="477"/>
                    <a:pt x="887" y="477"/>
                    <a:pt x="887" y="477"/>
                  </a:cubicBezTo>
                  <a:cubicBezTo>
                    <a:pt x="612" y="477"/>
                    <a:pt x="612" y="477"/>
                    <a:pt x="612" y="477"/>
                  </a:cubicBezTo>
                  <a:lnTo>
                    <a:pt x="612" y="532"/>
                  </a:lnTo>
                  <a:close/>
                  <a:moveTo>
                    <a:pt x="1145" y="681"/>
                  </a:moveTo>
                  <a:cubicBezTo>
                    <a:pt x="1145" y="752"/>
                    <a:pt x="1128" y="778"/>
                    <a:pt x="1073" y="778"/>
                  </a:cubicBezTo>
                  <a:cubicBezTo>
                    <a:pt x="1017" y="778"/>
                    <a:pt x="1000" y="752"/>
                    <a:pt x="1000" y="681"/>
                  </a:cubicBezTo>
                  <a:cubicBezTo>
                    <a:pt x="1000" y="477"/>
                    <a:pt x="1000" y="477"/>
                    <a:pt x="1000" y="477"/>
                  </a:cubicBezTo>
                  <a:cubicBezTo>
                    <a:pt x="935" y="477"/>
                    <a:pt x="935" y="477"/>
                    <a:pt x="935" y="477"/>
                  </a:cubicBezTo>
                  <a:cubicBezTo>
                    <a:pt x="935" y="684"/>
                    <a:pt x="935" y="684"/>
                    <a:pt x="935" y="684"/>
                  </a:cubicBezTo>
                  <a:cubicBezTo>
                    <a:pt x="935" y="785"/>
                    <a:pt x="983" y="835"/>
                    <a:pt x="1073" y="835"/>
                  </a:cubicBezTo>
                  <a:cubicBezTo>
                    <a:pt x="1161" y="835"/>
                    <a:pt x="1210" y="785"/>
                    <a:pt x="1210" y="684"/>
                  </a:cubicBezTo>
                  <a:cubicBezTo>
                    <a:pt x="1210" y="477"/>
                    <a:pt x="1210" y="477"/>
                    <a:pt x="1210" y="477"/>
                  </a:cubicBezTo>
                  <a:cubicBezTo>
                    <a:pt x="1145" y="477"/>
                    <a:pt x="1145" y="477"/>
                    <a:pt x="1145" y="477"/>
                  </a:cubicBezTo>
                  <a:lnTo>
                    <a:pt x="1145" y="681"/>
                  </a:lnTo>
                  <a:close/>
                  <a:moveTo>
                    <a:pt x="1474" y="685"/>
                  </a:moveTo>
                  <a:cubicBezTo>
                    <a:pt x="1556" y="827"/>
                    <a:pt x="1556" y="827"/>
                    <a:pt x="1556" y="827"/>
                  </a:cubicBezTo>
                  <a:cubicBezTo>
                    <a:pt x="1486" y="827"/>
                    <a:pt x="1486" y="827"/>
                    <a:pt x="1486" y="827"/>
                  </a:cubicBezTo>
                  <a:cubicBezTo>
                    <a:pt x="1409" y="698"/>
                    <a:pt x="1409" y="698"/>
                    <a:pt x="1409" y="698"/>
                  </a:cubicBezTo>
                  <a:cubicBezTo>
                    <a:pt x="1400" y="698"/>
                    <a:pt x="1389" y="698"/>
                    <a:pt x="1378" y="698"/>
                  </a:cubicBezTo>
                  <a:cubicBezTo>
                    <a:pt x="1346" y="698"/>
                    <a:pt x="1346" y="698"/>
                    <a:pt x="1346" y="698"/>
                  </a:cubicBezTo>
                  <a:cubicBezTo>
                    <a:pt x="1346" y="827"/>
                    <a:pt x="1346" y="827"/>
                    <a:pt x="1346" y="827"/>
                  </a:cubicBezTo>
                  <a:cubicBezTo>
                    <a:pt x="1282" y="827"/>
                    <a:pt x="1282" y="827"/>
                    <a:pt x="1282" y="827"/>
                  </a:cubicBezTo>
                  <a:cubicBezTo>
                    <a:pt x="1282" y="477"/>
                    <a:pt x="1282" y="477"/>
                    <a:pt x="1282" y="477"/>
                  </a:cubicBezTo>
                  <a:cubicBezTo>
                    <a:pt x="1313" y="476"/>
                    <a:pt x="1345" y="475"/>
                    <a:pt x="1380" y="475"/>
                  </a:cubicBezTo>
                  <a:cubicBezTo>
                    <a:pt x="1464" y="475"/>
                    <a:pt x="1534" y="492"/>
                    <a:pt x="1534" y="584"/>
                  </a:cubicBezTo>
                  <a:cubicBezTo>
                    <a:pt x="1534" y="588"/>
                    <a:pt x="1534" y="588"/>
                    <a:pt x="1534" y="588"/>
                  </a:cubicBezTo>
                  <a:cubicBezTo>
                    <a:pt x="1534" y="641"/>
                    <a:pt x="1511" y="669"/>
                    <a:pt x="1474" y="685"/>
                  </a:cubicBezTo>
                  <a:close/>
                  <a:moveTo>
                    <a:pt x="1469" y="585"/>
                  </a:moveTo>
                  <a:cubicBezTo>
                    <a:pt x="1469" y="531"/>
                    <a:pt x="1432" y="531"/>
                    <a:pt x="1346" y="531"/>
                  </a:cubicBezTo>
                  <a:cubicBezTo>
                    <a:pt x="1346" y="646"/>
                    <a:pt x="1346" y="646"/>
                    <a:pt x="1346" y="646"/>
                  </a:cubicBezTo>
                  <a:cubicBezTo>
                    <a:pt x="1358" y="646"/>
                    <a:pt x="1370" y="646"/>
                    <a:pt x="1382" y="646"/>
                  </a:cubicBezTo>
                  <a:cubicBezTo>
                    <a:pt x="1443" y="646"/>
                    <a:pt x="1469" y="633"/>
                    <a:pt x="1469" y="588"/>
                  </a:cubicBezTo>
                  <a:lnTo>
                    <a:pt x="1469" y="585"/>
                  </a:lnTo>
                  <a:close/>
                  <a:moveTo>
                    <a:pt x="1601" y="828"/>
                  </a:moveTo>
                  <a:cubicBezTo>
                    <a:pt x="1824" y="828"/>
                    <a:pt x="1824" y="828"/>
                    <a:pt x="1824" y="828"/>
                  </a:cubicBezTo>
                  <a:cubicBezTo>
                    <a:pt x="1824" y="773"/>
                    <a:pt x="1824" y="773"/>
                    <a:pt x="1824" y="773"/>
                  </a:cubicBezTo>
                  <a:cubicBezTo>
                    <a:pt x="1667" y="773"/>
                    <a:pt x="1667" y="773"/>
                    <a:pt x="1667" y="773"/>
                  </a:cubicBezTo>
                  <a:cubicBezTo>
                    <a:pt x="1667" y="674"/>
                    <a:pt x="1667" y="674"/>
                    <a:pt x="1667" y="674"/>
                  </a:cubicBezTo>
                  <a:cubicBezTo>
                    <a:pt x="1814" y="674"/>
                    <a:pt x="1814" y="674"/>
                    <a:pt x="1814" y="674"/>
                  </a:cubicBezTo>
                  <a:cubicBezTo>
                    <a:pt x="1814" y="621"/>
                    <a:pt x="1814" y="621"/>
                    <a:pt x="1814" y="621"/>
                  </a:cubicBezTo>
                  <a:cubicBezTo>
                    <a:pt x="1667" y="621"/>
                    <a:pt x="1667" y="621"/>
                    <a:pt x="1667" y="621"/>
                  </a:cubicBezTo>
                  <a:cubicBezTo>
                    <a:pt x="1667" y="532"/>
                    <a:pt x="1667" y="532"/>
                    <a:pt x="1667" y="532"/>
                  </a:cubicBezTo>
                  <a:cubicBezTo>
                    <a:pt x="1824" y="532"/>
                    <a:pt x="1824" y="532"/>
                    <a:pt x="1824" y="532"/>
                  </a:cubicBezTo>
                  <a:cubicBezTo>
                    <a:pt x="1824" y="477"/>
                    <a:pt x="1824" y="477"/>
                    <a:pt x="1824" y="477"/>
                  </a:cubicBezTo>
                  <a:cubicBezTo>
                    <a:pt x="1601" y="477"/>
                    <a:pt x="1601" y="477"/>
                    <a:pt x="1601" y="477"/>
                  </a:cubicBezTo>
                  <a:lnTo>
                    <a:pt x="1601" y="828"/>
                  </a:lnTo>
                  <a:close/>
                  <a:moveTo>
                    <a:pt x="2197" y="617"/>
                  </a:moveTo>
                  <a:cubicBezTo>
                    <a:pt x="2044" y="617"/>
                    <a:pt x="2044" y="617"/>
                    <a:pt x="2044" y="617"/>
                  </a:cubicBezTo>
                  <a:cubicBezTo>
                    <a:pt x="2044" y="477"/>
                    <a:pt x="2044" y="477"/>
                    <a:pt x="2044" y="477"/>
                  </a:cubicBezTo>
                  <a:cubicBezTo>
                    <a:pt x="1978" y="477"/>
                    <a:pt x="1978" y="477"/>
                    <a:pt x="1978" y="477"/>
                  </a:cubicBezTo>
                  <a:cubicBezTo>
                    <a:pt x="1978" y="828"/>
                    <a:pt x="1978" y="828"/>
                    <a:pt x="1978" y="828"/>
                  </a:cubicBezTo>
                  <a:cubicBezTo>
                    <a:pt x="2044" y="828"/>
                    <a:pt x="2044" y="828"/>
                    <a:pt x="2044" y="828"/>
                  </a:cubicBezTo>
                  <a:cubicBezTo>
                    <a:pt x="2044" y="673"/>
                    <a:pt x="2044" y="673"/>
                    <a:pt x="2044" y="673"/>
                  </a:cubicBezTo>
                  <a:cubicBezTo>
                    <a:pt x="2197" y="673"/>
                    <a:pt x="2197" y="673"/>
                    <a:pt x="2197" y="673"/>
                  </a:cubicBezTo>
                  <a:cubicBezTo>
                    <a:pt x="2197" y="828"/>
                    <a:pt x="2197" y="828"/>
                    <a:pt x="2197" y="828"/>
                  </a:cubicBezTo>
                  <a:cubicBezTo>
                    <a:pt x="2263" y="828"/>
                    <a:pt x="2263" y="828"/>
                    <a:pt x="2263" y="828"/>
                  </a:cubicBezTo>
                  <a:cubicBezTo>
                    <a:pt x="2263" y="477"/>
                    <a:pt x="2263" y="477"/>
                    <a:pt x="2263" y="477"/>
                  </a:cubicBezTo>
                  <a:cubicBezTo>
                    <a:pt x="2197" y="477"/>
                    <a:pt x="2197" y="477"/>
                    <a:pt x="2197" y="477"/>
                  </a:cubicBezTo>
                  <a:lnTo>
                    <a:pt x="2197" y="617"/>
                  </a:lnTo>
                  <a:close/>
                  <a:moveTo>
                    <a:pt x="2338" y="828"/>
                  </a:moveTo>
                  <a:cubicBezTo>
                    <a:pt x="2560" y="828"/>
                    <a:pt x="2560" y="828"/>
                    <a:pt x="2560" y="828"/>
                  </a:cubicBezTo>
                  <a:cubicBezTo>
                    <a:pt x="2560" y="773"/>
                    <a:pt x="2560" y="773"/>
                    <a:pt x="2560" y="773"/>
                  </a:cubicBezTo>
                  <a:cubicBezTo>
                    <a:pt x="2404" y="773"/>
                    <a:pt x="2404" y="773"/>
                    <a:pt x="2404" y="773"/>
                  </a:cubicBezTo>
                  <a:cubicBezTo>
                    <a:pt x="2404" y="674"/>
                    <a:pt x="2404" y="674"/>
                    <a:pt x="2404" y="674"/>
                  </a:cubicBezTo>
                  <a:cubicBezTo>
                    <a:pt x="2550" y="674"/>
                    <a:pt x="2550" y="674"/>
                    <a:pt x="2550" y="674"/>
                  </a:cubicBezTo>
                  <a:cubicBezTo>
                    <a:pt x="2550" y="621"/>
                    <a:pt x="2550" y="621"/>
                    <a:pt x="2550" y="621"/>
                  </a:cubicBezTo>
                  <a:cubicBezTo>
                    <a:pt x="2404" y="621"/>
                    <a:pt x="2404" y="621"/>
                    <a:pt x="2404" y="621"/>
                  </a:cubicBezTo>
                  <a:cubicBezTo>
                    <a:pt x="2404" y="532"/>
                    <a:pt x="2404" y="532"/>
                    <a:pt x="2404" y="532"/>
                  </a:cubicBezTo>
                  <a:cubicBezTo>
                    <a:pt x="2560" y="532"/>
                    <a:pt x="2560" y="532"/>
                    <a:pt x="2560" y="532"/>
                  </a:cubicBezTo>
                  <a:cubicBezTo>
                    <a:pt x="2560" y="477"/>
                    <a:pt x="2560" y="477"/>
                    <a:pt x="2560" y="477"/>
                  </a:cubicBezTo>
                  <a:cubicBezTo>
                    <a:pt x="2338" y="477"/>
                    <a:pt x="2338" y="477"/>
                    <a:pt x="2338" y="477"/>
                  </a:cubicBezTo>
                  <a:lnTo>
                    <a:pt x="2338" y="828"/>
                  </a:lnTo>
                  <a:close/>
                  <a:moveTo>
                    <a:pt x="2800" y="477"/>
                  </a:moveTo>
                  <a:cubicBezTo>
                    <a:pt x="2906" y="828"/>
                    <a:pt x="2906" y="828"/>
                    <a:pt x="2906" y="828"/>
                  </a:cubicBezTo>
                  <a:cubicBezTo>
                    <a:pt x="2837" y="828"/>
                    <a:pt x="2837" y="828"/>
                    <a:pt x="2837" y="828"/>
                  </a:cubicBezTo>
                  <a:cubicBezTo>
                    <a:pt x="2807" y="730"/>
                    <a:pt x="2807" y="730"/>
                    <a:pt x="2807" y="730"/>
                  </a:cubicBezTo>
                  <a:cubicBezTo>
                    <a:pt x="2694" y="730"/>
                    <a:pt x="2694" y="730"/>
                    <a:pt x="2694" y="730"/>
                  </a:cubicBezTo>
                  <a:cubicBezTo>
                    <a:pt x="2663" y="828"/>
                    <a:pt x="2663" y="828"/>
                    <a:pt x="2663" y="828"/>
                  </a:cubicBezTo>
                  <a:cubicBezTo>
                    <a:pt x="2596" y="828"/>
                    <a:pt x="2596" y="828"/>
                    <a:pt x="2596" y="828"/>
                  </a:cubicBezTo>
                  <a:cubicBezTo>
                    <a:pt x="2702" y="477"/>
                    <a:pt x="2702" y="477"/>
                    <a:pt x="2702" y="477"/>
                  </a:cubicBezTo>
                  <a:lnTo>
                    <a:pt x="2800" y="477"/>
                  </a:lnTo>
                  <a:close/>
                  <a:moveTo>
                    <a:pt x="2794" y="675"/>
                  </a:moveTo>
                  <a:cubicBezTo>
                    <a:pt x="2765" y="579"/>
                    <a:pt x="2765" y="579"/>
                    <a:pt x="2765" y="579"/>
                  </a:cubicBezTo>
                  <a:cubicBezTo>
                    <a:pt x="2760" y="561"/>
                    <a:pt x="2756" y="542"/>
                    <a:pt x="2753" y="524"/>
                  </a:cubicBezTo>
                  <a:cubicBezTo>
                    <a:pt x="2749" y="524"/>
                    <a:pt x="2749" y="524"/>
                    <a:pt x="2749" y="524"/>
                  </a:cubicBezTo>
                  <a:cubicBezTo>
                    <a:pt x="2745" y="542"/>
                    <a:pt x="2741" y="561"/>
                    <a:pt x="2736" y="579"/>
                  </a:cubicBezTo>
                  <a:cubicBezTo>
                    <a:pt x="2707" y="675"/>
                    <a:pt x="2707" y="675"/>
                    <a:pt x="2707" y="675"/>
                  </a:cubicBezTo>
                  <a:lnTo>
                    <a:pt x="2794" y="675"/>
                  </a:lnTo>
                  <a:close/>
                  <a:moveTo>
                    <a:pt x="3021" y="477"/>
                  </a:moveTo>
                  <a:cubicBezTo>
                    <a:pt x="2955" y="477"/>
                    <a:pt x="2955" y="477"/>
                    <a:pt x="2955" y="477"/>
                  </a:cubicBezTo>
                  <a:cubicBezTo>
                    <a:pt x="2955" y="828"/>
                    <a:pt x="2955" y="828"/>
                    <a:pt x="2955" y="828"/>
                  </a:cubicBezTo>
                  <a:cubicBezTo>
                    <a:pt x="3169" y="828"/>
                    <a:pt x="3169" y="828"/>
                    <a:pt x="3169" y="828"/>
                  </a:cubicBezTo>
                  <a:cubicBezTo>
                    <a:pt x="3169" y="772"/>
                    <a:pt x="3169" y="772"/>
                    <a:pt x="3169" y="772"/>
                  </a:cubicBezTo>
                  <a:cubicBezTo>
                    <a:pt x="3021" y="772"/>
                    <a:pt x="3021" y="772"/>
                    <a:pt x="3021" y="772"/>
                  </a:cubicBezTo>
                  <a:lnTo>
                    <a:pt x="3021" y="477"/>
                  </a:lnTo>
                  <a:close/>
                  <a:moveTo>
                    <a:pt x="3141" y="532"/>
                  </a:moveTo>
                  <a:cubicBezTo>
                    <a:pt x="3245" y="532"/>
                    <a:pt x="3245" y="532"/>
                    <a:pt x="3245" y="532"/>
                  </a:cubicBezTo>
                  <a:cubicBezTo>
                    <a:pt x="3245" y="828"/>
                    <a:pt x="3245" y="828"/>
                    <a:pt x="3245" y="828"/>
                  </a:cubicBezTo>
                  <a:cubicBezTo>
                    <a:pt x="3311" y="828"/>
                    <a:pt x="3311" y="828"/>
                    <a:pt x="3311" y="828"/>
                  </a:cubicBezTo>
                  <a:cubicBezTo>
                    <a:pt x="3311" y="532"/>
                    <a:pt x="3311" y="532"/>
                    <a:pt x="3311" y="532"/>
                  </a:cubicBezTo>
                  <a:cubicBezTo>
                    <a:pt x="3416" y="532"/>
                    <a:pt x="3416" y="532"/>
                    <a:pt x="3416" y="532"/>
                  </a:cubicBezTo>
                  <a:cubicBezTo>
                    <a:pt x="3416" y="477"/>
                    <a:pt x="3416" y="477"/>
                    <a:pt x="3416" y="477"/>
                  </a:cubicBezTo>
                  <a:cubicBezTo>
                    <a:pt x="3141" y="477"/>
                    <a:pt x="3141" y="477"/>
                    <a:pt x="3141" y="477"/>
                  </a:cubicBezTo>
                  <a:lnTo>
                    <a:pt x="3141" y="532"/>
                  </a:lnTo>
                  <a:close/>
                  <a:moveTo>
                    <a:pt x="3685" y="617"/>
                  </a:moveTo>
                  <a:cubicBezTo>
                    <a:pt x="3532" y="617"/>
                    <a:pt x="3532" y="617"/>
                    <a:pt x="3532" y="617"/>
                  </a:cubicBezTo>
                  <a:cubicBezTo>
                    <a:pt x="3532" y="477"/>
                    <a:pt x="3532" y="477"/>
                    <a:pt x="3532" y="477"/>
                  </a:cubicBezTo>
                  <a:cubicBezTo>
                    <a:pt x="3466" y="477"/>
                    <a:pt x="3466" y="477"/>
                    <a:pt x="3466" y="477"/>
                  </a:cubicBezTo>
                  <a:cubicBezTo>
                    <a:pt x="3466" y="828"/>
                    <a:pt x="3466" y="828"/>
                    <a:pt x="3466" y="828"/>
                  </a:cubicBezTo>
                  <a:cubicBezTo>
                    <a:pt x="3532" y="828"/>
                    <a:pt x="3532" y="828"/>
                    <a:pt x="3532" y="828"/>
                  </a:cubicBezTo>
                  <a:cubicBezTo>
                    <a:pt x="3532" y="673"/>
                    <a:pt x="3532" y="673"/>
                    <a:pt x="3532" y="673"/>
                  </a:cubicBezTo>
                  <a:cubicBezTo>
                    <a:pt x="3685" y="673"/>
                    <a:pt x="3685" y="673"/>
                    <a:pt x="3685" y="673"/>
                  </a:cubicBezTo>
                  <a:cubicBezTo>
                    <a:pt x="3685" y="828"/>
                    <a:pt x="3685" y="828"/>
                    <a:pt x="3685" y="828"/>
                  </a:cubicBezTo>
                  <a:cubicBezTo>
                    <a:pt x="3751" y="828"/>
                    <a:pt x="3751" y="828"/>
                    <a:pt x="3751" y="828"/>
                  </a:cubicBezTo>
                  <a:cubicBezTo>
                    <a:pt x="3751" y="477"/>
                    <a:pt x="3751" y="477"/>
                    <a:pt x="3751" y="477"/>
                  </a:cubicBezTo>
                  <a:cubicBezTo>
                    <a:pt x="3685" y="477"/>
                    <a:pt x="3685" y="477"/>
                    <a:pt x="3685" y="477"/>
                  </a:cubicBezTo>
                  <a:lnTo>
                    <a:pt x="3685" y="617"/>
                  </a:lnTo>
                  <a:close/>
                  <a:moveTo>
                    <a:pt x="4189" y="630"/>
                  </a:moveTo>
                  <a:cubicBezTo>
                    <a:pt x="4189" y="674"/>
                    <a:pt x="4189" y="674"/>
                    <a:pt x="4189" y="674"/>
                  </a:cubicBezTo>
                  <a:cubicBezTo>
                    <a:pt x="4189" y="777"/>
                    <a:pt x="4144" y="830"/>
                    <a:pt x="4028" y="830"/>
                  </a:cubicBezTo>
                  <a:cubicBezTo>
                    <a:pt x="3985" y="830"/>
                    <a:pt x="3961" y="829"/>
                    <a:pt x="3918" y="828"/>
                  </a:cubicBezTo>
                  <a:cubicBezTo>
                    <a:pt x="3918" y="477"/>
                    <a:pt x="3918" y="477"/>
                    <a:pt x="3918" y="477"/>
                  </a:cubicBezTo>
                  <a:cubicBezTo>
                    <a:pt x="3961" y="476"/>
                    <a:pt x="3982" y="475"/>
                    <a:pt x="4028" y="475"/>
                  </a:cubicBezTo>
                  <a:cubicBezTo>
                    <a:pt x="4141" y="475"/>
                    <a:pt x="4189" y="527"/>
                    <a:pt x="4189" y="630"/>
                  </a:cubicBezTo>
                  <a:close/>
                  <a:moveTo>
                    <a:pt x="4124" y="630"/>
                  </a:moveTo>
                  <a:cubicBezTo>
                    <a:pt x="4124" y="553"/>
                    <a:pt x="4094" y="531"/>
                    <a:pt x="4026" y="531"/>
                  </a:cubicBezTo>
                  <a:cubicBezTo>
                    <a:pt x="3983" y="531"/>
                    <a:pt x="3983" y="531"/>
                    <a:pt x="3983" y="531"/>
                  </a:cubicBezTo>
                  <a:cubicBezTo>
                    <a:pt x="3983" y="775"/>
                    <a:pt x="3983" y="775"/>
                    <a:pt x="3983" y="775"/>
                  </a:cubicBezTo>
                  <a:cubicBezTo>
                    <a:pt x="4026" y="775"/>
                    <a:pt x="4026" y="775"/>
                    <a:pt x="4026" y="775"/>
                  </a:cubicBezTo>
                  <a:cubicBezTo>
                    <a:pt x="4094" y="775"/>
                    <a:pt x="4124" y="750"/>
                    <a:pt x="4124" y="674"/>
                  </a:cubicBezTo>
                  <a:lnTo>
                    <a:pt x="4124" y="630"/>
                  </a:lnTo>
                  <a:close/>
                  <a:moveTo>
                    <a:pt x="4251" y="828"/>
                  </a:moveTo>
                  <a:cubicBezTo>
                    <a:pt x="4474" y="828"/>
                    <a:pt x="4474" y="828"/>
                    <a:pt x="4474" y="828"/>
                  </a:cubicBezTo>
                  <a:cubicBezTo>
                    <a:pt x="4474" y="773"/>
                    <a:pt x="4474" y="773"/>
                    <a:pt x="4474" y="773"/>
                  </a:cubicBezTo>
                  <a:cubicBezTo>
                    <a:pt x="4317" y="773"/>
                    <a:pt x="4317" y="773"/>
                    <a:pt x="4317" y="773"/>
                  </a:cubicBezTo>
                  <a:cubicBezTo>
                    <a:pt x="4317" y="674"/>
                    <a:pt x="4317" y="674"/>
                    <a:pt x="4317" y="674"/>
                  </a:cubicBezTo>
                  <a:cubicBezTo>
                    <a:pt x="4464" y="674"/>
                    <a:pt x="4464" y="674"/>
                    <a:pt x="4464" y="674"/>
                  </a:cubicBezTo>
                  <a:cubicBezTo>
                    <a:pt x="4464" y="621"/>
                    <a:pt x="4464" y="621"/>
                    <a:pt x="4464" y="621"/>
                  </a:cubicBezTo>
                  <a:cubicBezTo>
                    <a:pt x="4317" y="621"/>
                    <a:pt x="4317" y="621"/>
                    <a:pt x="4317" y="621"/>
                  </a:cubicBezTo>
                  <a:cubicBezTo>
                    <a:pt x="4317" y="532"/>
                    <a:pt x="4317" y="532"/>
                    <a:pt x="4317" y="532"/>
                  </a:cubicBezTo>
                  <a:cubicBezTo>
                    <a:pt x="4474" y="532"/>
                    <a:pt x="4474" y="532"/>
                    <a:pt x="4474" y="532"/>
                  </a:cubicBezTo>
                  <a:cubicBezTo>
                    <a:pt x="4474" y="477"/>
                    <a:pt x="4474" y="477"/>
                    <a:pt x="4474" y="477"/>
                  </a:cubicBezTo>
                  <a:cubicBezTo>
                    <a:pt x="4251" y="477"/>
                    <a:pt x="4251" y="477"/>
                    <a:pt x="4251" y="477"/>
                  </a:cubicBezTo>
                  <a:lnTo>
                    <a:pt x="4251" y="828"/>
                  </a:lnTo>
                  <a:close/>
                  <a:moveTo>
                    <a:pt x="4680" y="626"/>
                  </a:moveTo>
                  <a:cubicBezTo>
                    <a:pt x="4632" y="607"/>
                    <a:pt x="4632" y="607"/>
                    <a:pt x="4632" y="607"/>
                  </a:cubicBezTo>
                  <a:cubicBezTo>
                    <a:pt x="4597" y="593"/>
                    <a:pt x="4588" y="582"/>
                    <a:pt x="4588" y="561"/>
                  </a:cubicBezTo>
                  <a:cubicBezTo>
                    <a:pt x="4588" y="533"/>
                    <a:pt x="4610" y="525"/>
                    <a:pt x="4651" y="525"/>
                  </a:cubicBezTo>
                  <a:cubicBezTo>
                    <a:pt x="4687" y="525"/>
                    <a:pt x="4723" y="529"/>
                    <a:pt x="4750" y="532"/>
                  </a:cubicBezTo>
                  <a:cubicBezTo>
                    <a:pt x="4750" y="482"/>
                    <a:pt x="4750" y="482"/>
                    <a:pt x="4750" y="482"/>
                  </a:cubicBezTo>
                  <a:cubicBezTo>
                    <a:pt x="4734" y="477"/>
                    <a:pt x="4692" y="470"/>
                    <a:pt x="4648" y="470"/>
                  </a:cubicBezTo>
                  <a:cubicBezTo>
                    <a:pt x="4565" y="470"/>
                    <a:pt x="4523" y="495"/>
                    <a:pt x="4523" y="563"/>
                  </a:cubicBezTo>
                  <a:cubicBezTo>
                    <a:pt x="4523" y="614"/>
                    <a:pt x="4550" y="643"/>
                    <a:pt x="4602" y="665"/>
                  </a:cubicBezTo>
                  <a:cubicBezTo>
                    <a:pt x="4655" y="686"/>
                    <a:pt x="4655" y="686"/>
                    <a:pt x="4655" y="686"/>
                  </a:cubicBezTo>
                  <a:cubicBezTo>
                    <a:pt x="4690" y="701"/>
                    <a:pt x="4699" y="713"/>
                    <a:pt x="4699" y="736"/>
                  </a:cubicBezTo>
                  <a:cubicBezTo>
                    <a:pt x="4699" y="768"/>
                    <a:pt x="4679" y="779"/>
                    <a:pt x="4636" y="779"/>
                  </a:cubicBezTo>
                  <a:cubicBezTo>
                    <a:pt x="4592" y="779"/>
                    <a:pt x="4560" y="777"/>
                    <a:pt x="4531" y="774"/>
                  </a:cubicBezTo>
                  <a:cubicBezTo>
                    <a:pt x="4531" y="824"/>
                    <a:pt x="4531" y="824"/>
                    <a:pt x="4531" y="824"/>
                  </a:cubicBezTo>
                  <a:cubicBezTo>
                    <a:pt x="4548" y="829"/>
                    <a:pt x="4596" y="835"/>
                    <a:pt x="4641" y="835"/>
                  </a:cubicBezTo>
                  <a:cubicBezTo>
                    <a:pt x="4720" y="835"/>
                    <a:pt x="4766" y="799"/>
                    <a:pt x="4766" y="736"/>
                  </a:cubicBezTo>
                  <a:cubicBezTo>
                    <a:pt x="4766" y="676"/>
                    <a:pt x="4741" y="651"/>
                    <a:pt x="4680" y="626"/>
                  </a:cubicBezTo>
                  <a:close/>
                  <a:moveTo>
                    <a:pt x="4826" y="828"/>
                  </a:moveTo>
                  <a:cubicBezTo>
                    <a:pt x="4892" y="828"/>
                    <a:pt x="4892" y="828"/>
                    <a:pt x="4892" y="828"/>
                  </a:cubicBezTo>
                  <a:cubicBezTo>
                    <a:pt x="4892" y="477"/>
                    <a:pt x="4892" y="477"/>
                    <a:pt x="4892" y="477"/>
                  </a:cubicBezTo>
                  <a:cubicBezTo>
                    <a:pt x="4826" y="477"/>
                    <a:pt x="4826" y="477"/>
                    <a:pt x="4826" y="477"/>
                  </a:cubicBezTo>
                  <a:lnTo>
                    <a:pt x="4826" y="828"/>
                  </a:lnTo>
                  <a:close/>
                  <a:moveTo>
                    <a:pt x="5152" y="776"/>
                  </a:moveTo>
                  <a:cubicBezTo>
                    <a:pt x="5140" y="777"/>
                    <a:pt x="5122" y="778"/>
                    <a:pt x="5105" y="778"/>
                  </a:cubicBezTo>
                  <a:cubicBezTo>
                    <a:pt x="5048" y="778"/>
                    <a:pt x="5019" y="757"/>
                    <a:pt x="5019" y="677"/>
                  </a:cubicBezTo>
                  <a:cubicBezTo>
                    <a:pt x="5019" y="628"/>
                    <a:pt x="5019" y="628"/>
                    <a:pt x="5019" y="628"/>
                  </a:cubicBezTo>
                  <a:cubicBezTo>
                    <a:pt x="5019" y="541"/>
                    <a:pt x="5056" y="528"/>
                    <a:pt x="5113" y="528"/>
                  </a:cubicBezTo>
                  <a:cubicBezTo>
                    <a:pt x="5137" y="528"/>
                    <a:pt x="5192" y="531"/>
                    <a:pt x="5214" y="533"/>
                  </a:cubicBezTo>
                  <a:cubicBezTo>
                    <a:pt x="5214" y="482"/>
                    <a:pt x="5214" y="482"/>
                    <a:pt x="5214" y="482"/>
                  </a:cubicBezTo>
                  <a:cubicBezTo>
                    <a:pt x="5203" y="479"/>
                    <a:pt x="5153" y="470"/>
                    <a:pt x="5102" y="470"/>
                  </a:cubicBezTo>
                  <a:cubicBezTo>
                    <a:pt x="5029" y="470"/>
                    <a:pt x="4954" y="494"/>
                    <a:pt x="4954" y="628"/>
                  </a:cubicBezTo>
                  <a:cubicBezTo>
                    <a:pt x="4954" y="677"/>
                    <a:pt x="4954" y="677"/>
                    <a:pt x="4954" y="677"/>
                  </a:cubicBezTo>
                  <a:cubicBezTo>
                    <a:pt x="4954" y="804"/>
                    <a:pt x="5020" y="835"/>
                    <a:pt x="5100" y="835"/>
                  </a:cubicBezTo>
                  <a:cubicBezTo>
                    <a:pt x="5151" y="835"/>
                    <a:pt x="5196" y="828"/>
                    <a:pt x="5215" y="824"/>
                  </a:cubicBezTo>
                  <a:cubicBezTo>
                    <a:pt x="5215" y="641"/>
                    <a:pt x="5215" y="641"/>
                    <a:pt x="5215" y="641"/>
                  </a:cubicBezTo>
                  <a:cubicBezTo>
                    <a:pt x="5152" y="641"/>
                    <a:pt x="5152" y="641"/>
                    <a:pt x="5152" y="641"/>
                  </a:cubicBezTo>
                  <a:lnTo>
                    <a:pt x="5152" y="776"/>
                  </a:lnTo>
                  <a:close/>
                  <a:moveTo>
                    <a:pt x="5496" y="477"/>
                  </a:moveTo>
                  <a:cubicBezTo>
                    <a:pt x="5496" y="668"/>
                    <a:pt x="5496" y="668"/>
                    <a:pt x="5496" y="668"/>
                  </a:cubicBezTo>
                  <a:cubicBezTo>
                    <a:pt x="5496" y="689"/>
                    <a:pt x="5496" y="713"/>
                    <a:pt x="5498" y="734"/>
                  </a:cubicBezTo>
                  <a:cubicBezTo>
                    <a:pt x="5497" y="734"/>
                    <a:pt x="5497" y="734"/>
                    <a:pt x="5497" y="734"/>
                  </a:cubicBezTo>
                  <a:cubicBezTo>
                    <a:pt x="5489" y="717"/>
                    <a:pt x="5478" y="697"/>
                    <a:pt x="5470" y="681"/>
                  </a:cubicBezTo>
                  <a:cubicBezTo>
                    <a:pt x="5358" y="477"/>
                    <a:pt x="5358" y="477"/>
                    <a:pt x="5358" y="477"/>
                  </a:cubicBezTo>
                  <a:cubicBezTo>
                    <a:pt x="5282" y="477"/>
                    <a:pt x="5282" y="477"/>
                    <a:pt x="5282" y="477"/>
                  </a:cubicBezTo>
                  <a:cubicBezTo>
                    <a:pt x="5282" y="828"/>
                    <a:pt x="5282" y="828"/>
                    <a:pt x="5282" y="828"/>
                  </a:cubicBezTo>
                  <a:cubicBezTo>
                    <a:pt x="5342" y="828"/>
                    <a:pt x="5342" y="828"/>
                    <a:pt x="5342" y="828"/>
                  </a:cubicBezTo>
                  <a:cubicBezTo>
                    <a:pt x="5342" y="630"/>
                    <a:pt x="5342" y="630"/>
                    <a:pt x="5342" y="630"/>
                  </a:cubicBezTo>
                  <a:cubicBezTo>
                    <a:pt x="5342" y="609"/>
                    <a:pt x="5341" y="587"/>
                    <a:pt x="5340" y="567"/>
                  </a:cubicBezTo>
                  <a:cubicBezTo>
                    <a:pt x="5341" y="567"/>
                    <a:pt x="5341" y="567"/>
                    <a:pt x="5341" y="567"/>
                  </a:cubicBezTo>
                  <a:cubicBezTo>
                    <a:pt x="5349" y="585"/>
                    <a:pt x="5359" y="604"/>
                    <a:pt x="5368" y="620"/>
                  </a:cubicBezTo>
                  <a:cubicBezTo>
                    <a:pt x="5480" y="828"/>
                    <a:pt x="5480" y="828"/>
                    <a:pt x="5480" y="828"/>
                  </a:cubicBezTo>
                  <a:cubicBezTo>
                    <a:pt x="5556" y="828"/>
                    <a:pt x="5556" y="828"/>
                    <a:pt x="5556" y="828"/>
                  </a:cubicBezTo>
                  <a:cubicBezTo>
                    <a:pt x="5556" y="477"/>
                    <a:pt x="5556" y="477"/>
                    <a:pt x="5556" y="477"/>
                  </a:cubicBezTo>
                  <a:lnTo>
                    <a:pt x="5496"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9" name="Freeform 9">
              <a:extLst>
                <a:ext uri="{FF2B5EF4-FFF2-40B4-BE49-F238E27FC236}">
                  <a16:creationId xmlns:a16="http://schemas.microsoft.com/office/drawing/2014/main" id="{73379580-58A0-47E4-A7C2-11C309FC9EF1}"/>
                </a:ext>
              </a:extLst>
            </p:cNvPr>
            <p:cNvSpPr>
              <a:spLocks noSelect="1"/>
            </p:cNvSpPr>
            <p:nvPr userDrawn="1"/>
          </p:nvSpPr>
          <p:spPr bwMode="gray">
            <a:xfrm>
              <a:off x="2101925" y="4752319"/>
              <a:ext cx="382589" cy="382589"/>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3"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0" name="Rechthoek 9">
              <a:extLst>
                <a:ext uri="{FF2B5EF4-FFF2-40B4-BE49-F238E27FC236}">
                  <a16:creationId xmlns:a16="http://schemas.microsoft.com/office/drawing/2014/main" id="{9A887C0A-C96E-48C0-8554-7DB28F80CCFB}"/>
                </a:ext>
              </a:extLst>
            </p:cNvPr>
            <p:cNvSpPr>
              <a:spLocks noSelect="1"/>
            </p:cNvSpPr>
            <p:nvPr userDrawn="1"/>
          </p:nvSpPr>
          <p:spPr bwMode="gray">
            <a:xfrm>
              <a:off x="0" y="5536561"/>
              <a:ext cx="12190413" cy="1321628"/>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fontAlgn="auto">
                <a:spcBef>
                  <a:spcPts val="0"/>
                </a:spcBef>
                <a:spcAft>
                  <a:spcPts val="0"/>
                </a:spcAft>
              </a:pPr>
              <a:endParaRPr lang="nl-NL" sz="1600">
                <a:solidFill>
                  <a:srgbClr val="FFFFFF"/>
                </a:solidFill>
              </a:endParaRPr>
            </a:p>
          </p:txBody>
        </p:sp>
        <p:pic>
          <p:nvPicPr>
            <p:cNvPr id="11" name="***Logo EMF">
              <a:extLst>
                <a:ext uri="{FF2B5EF4-FFF2-40B4-BE49-F238E27FC236}">
                  <a16:creationId xmlns:a16="http://schemas.microsoft.com/office/drawing/2014/main" id="{4C58FEAF-8506-4B8E-8BE0-618567085344}"/>
                </a:ext>
              </a:extLst>
            </p:cNvPr>
            <p:cNvPicPr>
              <a:picLocks noSelect="1" noChangeAspect="1"/>
            </p:cNvPicPr>
            <p:nvPr userDrawn="1"/>
          </p:nvPicPr>
          <p:blipFill>
            <a:blip r:embed="rId4" cstate="hqprint">
              <a:extLst>
                <a:ext uri="{28A0092B-C50C-407E-A947-70E740481C1C}">
                  <a14:useLocalDpi xmlns:a14="http://schemas.microsoft.com/office/drawing/2010/main"/>
                </a:ext>
              </a:extLst>
            </a:blip>
            <a:stretch>
              <a:fillRect/>
            </a:stretch>
          </p:blipFill>
          <p:spPr bwMode="gray">
            <a:xfrm>
              <a:off x="3240" y="4705294"/>
              <a:ext cx="2520000" cy="901115"/>
            </a:xfrm>
            <a:prstGeom prst="rect">
              <a:avLst/>
            </a:prstGeom>
          </p:spPr>
        </p:pic>
      </p:grpSp>
      <p:sp>
        <p:nvSpPr>
          <p:cNvPr id="18" name="Freeform 5">
            <a:extLst>
              <a:ext uri="{FF2B5EF4-FFF2-40B4-BE49-F238E27FC236}">
                <a16:creationId xmlns:a16="http://schemas.microsoft.com/office/drawing/2014/main" id="{518E6915-D746-47DD-8D73-B048E28B4A4F}"/>
              </a:ext>
            </a:extLst>
          </p:cNvPr>
          <p:cNvSpPr>
            <a:spLocks noSelect="1"/>
          </p:cNvSpPr>
          <p:nvPr userDrawn="1"/>
        </p:nvSpPr>
        <p:spPr bwMode="gray">
          <a:xfrm>
            <a:off x="340574" y="287345"/>
            <a:ext cx="1338437" cy="730081"/>
          </a:xfrm>
          <a:custGeom>
            <a:avLst/>
            <a:gdLst>
              <a:gd name="T0" fmla="*/ 2187 w 5623"/>
              <a:gd name="T1" fmla="*/ 240 h 2299"/>
              <a:gd name="T2" fmla="*/ 1710 w 5623"/>
              <a:gd name="T3" fmla="*/ 695 h 2299"/>
              <a:gd name="T4" fmla="*/ 2187 w 5623"/>
              <a:gd name="T5" fmla="*/ 632 h 2299"/>
              <a:gd name="T6" fmla="*/ 2806 w 5623"/>
              <a:gd name="T7" fmla="*/ 989 h 2299"/>
              <a:gd name="T8" fmla="*/ 2780 w 5623"/>
              <a:gd name="T9" fmla="*/ 593 h 2299"/>
              <a:gd name="T10" fmla="*/ 2806 w 5623"/>
              <a:gd name="T11" fmla="*/ 234 h 2299"/>
              <a:gd name="T12" fmla="*/ 2806 w 5623"/>
              <a:gd name="T13" fmla="*/ 989 h 2299"/>
              <a:gd name="T14" fmla="*/ 2935 w 5623"/>
              <a:gd name="T15" fmla="*/ 300 h 2299"/>
              <a:gd name="T16" fmla="*/ 3481 w 5623"/>
              <a:gd name="T17" fmla="*/ 1055 h 2299"/>
              <a:gd name="T18" fmla="*/ 4165 w 5623"/>
              <a:gd name="T19" fmla="*/ 688 h 2299"/>
              <a:gd name="T20" fmla="*/ 3856 w 5623"/>
              <a:gd name="T21" fmla="*/ 221 h 2299"/>
              <a:gd name="T22" fmla="*/ 3856 w 5623"/>
              <a:gd name="T23" fmla="*/ 287 h 2299"/>
              <a:gd name="T24" fmla="*/ 4091 w 5623"/>
              <a:gd name="T25" fmla="*/ 688 h 2299"/>
              <a:gd name="T26" fmla="*/ 4815 w 5623"/>
              <a:gd name="T27" fmla="*/ 977 h 2299"/>
              <a:gd name="T28" fmla="*/ 4307 w 5623"/>
              <a:gd name="T29" fmla="*/ 1055 h 2299"/>
              <a:gd name="T30" fmla="*/ 4374 w 5623"/>
              <a:gd name="T31" fmla="*/ 304 h 2299"/>
              <a:gd name="T32" fmla="*/ 4883 w 5623"/>
              <a:gd name="T33" fmla="*/ 234 h 2299"/>
              <a:gd name="T34" fmla="*/ 5623 w 5623"/>
              <a:gd name="T35" fmla="*/ 692 h 2299"/>
              <a:gd name="T36" fmla="*/ 5271 w 5623"/>
              <a:gd name="T37" fmla="*/ 231 h 2299"/>
              <a:gd name="T38" fmla="*/ 5124 w 5623"/>
              <a:gd name="T39" fmla="*/ 299 h 2299"/>
              <a:gd name="T40" fmla="*/ 5549 w 5623"/>
              <a:gd name="T41" fmla="*/ 595 h 2299"/>
              <a:gd name="T42" fmla="*/ 645 w 5623"/>
              <a:gd name="T43" fmla="*/ 1289 h 2299"/>
              <a:gd name="T44" fmla="*/ 1231 w 5623"/>
              <a:gd name="T45" fmla="*/ 644 h 2299"/>
              <a:gd name="T46" fmla="*/ 417 w 5623"/>
              <a:gd name="T47" fmla="*/ 319 h 2299"/>
              <a:gd name="T48" fmla="*/ 559 w 5623"/>
              <a:gd name="T49" fmla="*/ 378 h 2299"/>
              <a:gd name="T50" fmla="*/ 320 w 5623"/>
              <a:gd name="T51" fmla="*/ 969 h 2299"/>
              <a:gd name="T52" fmla="*/ 730 w 5623"/>
              <a:gd name="T53" fmla="*/ 910 h 2299"/>
              <a:gd name="T54" fmla="*/ 728 w 5623"/>
              <a:gd name="T55" fmla="*/ 1918 h 2299"/>
              <a:gd name="T56" fmla="*/ 418 w 5623"/>
              <a:gd name="T57" fmla="*/ 1451 h 2299"/>
              <a:gd name="T58" fmla="*/ 182 w 5623"/>
              <a:gd name="T59" fmla="*/ 1832 h 2299"/>
              <a:gd name="T60" fmla="*/ 654 w 5623"/>
              <a:gd name="T61" fmla="*/ 1832 h 2299"/>
              <a:gd name="T62" fmla="*/ 931 w 5623"/>
              <a:gd name="T63" fmla="*/ 1950 h 2299"/>
              <a:gd name="T64" fmla="*/ 1054 w 5623"/>
              <a:gd name="T65" fmla="*/ 1460 h 2299"/>
              <a:gd name="T66" fmla="*/ 931 w 5623"/>
              <a:gd name="T67" fmla="*/ 1530 h 2299"/>
              <a:gd name="T68" fmla="*/ 1298 w 5623"/>
              <a:gd name="T69" fmla="*/ 1696 h 2299"/>
              <a:gd name="T70" fmla="*/ 2008 w 5623"/>
              <a:gd name="T71" fmla="*/ 2279 h 2299"/>
              <a:gd name="T72" fmla="*/ 1790 w 5623"/>
              <a:gd name="T73" fmla="*/ 2232 h 2299"/>
              <a:gd name="T74" fmla="*/ 2008 w 5623"/>
              <a:gd name="T75" fmla="*/ 1531 h 2299"/>
              <a:gd name="T76" fmla="*/ 2505 w 5623"/>
              <a:gd name="T77" fmla="*/ 1935 h 2299"/>
              <a:gd name="T78" fmla="*/ 2349 w 5623"/>
              <a:gd name="T79" fmla="*/ 1951 h 2299"/>
              <a:gd name="T80" fmla="*/ 2155 w 5623"/>
              <a:gd name="T81" fmla="*/ 1465 h 2299"/>
              <a:gd name="T82" fmla="*/ 2505 w 5623"/>
              <a:gd name="T83" fmla="*/ 1935 h 2299"/>
              <a:gd name="T84" fmla="*/ 2229 w 5623"/>
              <a:gd name="T85" fmla="*/ 1530 h 2299"/>
              <a:gd name="T86" fmla="*/ 3400 w 5623"/>
              <a:gd name="T87" fmla="*/ 1832 h 2299"/>
              <a:gd name="T88" fmla="*/ 2781 w 5623"/>
              <a:gd name="T89" fmla="*/ 1832 h 2299"/>
              <a:gd name="T90" fmla="*/ 3091 w 5623"/>
              <a:gd name="T91" fmla="*/ 1518 h 2299"/>
              <a:gd name="T92" fmla="*/ 3326 w 5623"/>
              <a:gd name="T93" fmla="*/ 1918 h 2299"/>
              <a:gd name="T94" fmla="*/ 4008 w 5623"/>
              <a:gd name="T95" fmla="*/ 2220 h 2299"/>
              <a:gd name="T96" fmla="*/ 3982 w 5623"/>
              <a:gd name="T97" fmla="*/ 1823 h 2299"/>
              <a:gd name="T98" fmla="*/ 4008 w 5623"/>
              <a:gd name="T99" fmla="*/ 1465 h 2299"/>
              <a:gd name="T100" fmla="*/ 4215 w 5623"/>
              <a:gd name="T101" fmla="*/ 2285 h 2299"/>
              <a:gd name="T102" fmla="*/ 4381 w 5623"/>
              <a:gd name="T103" fmla="*/ 2285 h 2299"/>
              <a:gd name="T104" fmla="*/ 4455 w 5623"/>
              <a:gd name="T105" fmla="*/ 1891 h 2299"/>
              <a:gd name="T106" fmla="*/ 4455 w 5623"/>
              <a:gd name="T107" fmla="*/ 1531 h 2299"/>
              <a:gd name="T108" fmla="*/ 4381 w 5623"/>
              <a:gd name="T109" fmla="*/ 2285 h 2299"/>
              <a:gd name="T110" fmla="*/ 5437 w 5623"/>
              <a:gd name="T111" fmla="*/ 2095 h 2299"/>
              <a:gd name="T112" fmla="*/ 5055 w 5623"/>
              <a:gd name="T113" fmla="*/ 2285 h 2299"/>
              <a:gd name="T114" fmla="*/ 5112 w 5623"/>
              <a:gd name="T115" fmla="*/ 1649 h 2299"/>
              <a:gd name="T116" fmla="*/ 5491 w 5623"/>
              <a:gd name="T117" fmla="*/ 1465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3" h="2299">
                <a:moveTo>
                  <a:pt x="1636" y="695"/>
                </a:moveTo>
                <a:cubicBezTo>
                  <a:pt x="1636" y="594"/>
                  <a:pt x="1636" y="594"/>
                  <a:pt x="1636" y="594"/>
                </a:cubicBezTo>
                <a:cubicBezTo>
                  <a:pt x="1636" y="301"/>
                  <a:pt x="1784" y="221"/>
                  <a:pt x="1960" y="221"/>
                </a:cubicBezTo>
                <a:cubicBezTo>
                  <a:pt x="2067" y="221"/>
                  <a:pt x="2164" y="236"/>
                  <a:pt x="2187" y="240"/>
                </a:cubicBezTo>
                <a:cubicBezTo>
                  <a:pt x="2187" y="301"/>
                  <a:pt x="2187" y="301"/>
                  <a:pt x="2187" y="301"/>
                </a:cubicBezTo>
                <a:cubicBezTo>
                  <a:pt x="2140" y="296"/>
                  <a:pt x="2024" y="287"/>
                  <a:pt x="1970" y="287"/>
                </a:cubicBezTo>
                <a:cubicBezTo>
                  <a:pt x="1813" y="287"/>
                  <a:pt x="1710" y="347"/>
                  <a:pt x="1710" y="594"/>
                </a:cubicBezTo>
                <a:cubicBezTo>
                  <a:pt x="1710" y="695"/>
                  <a:pt x="1710" y="695"/>
                  <a:pt x="1710" y="695"/>
                </a:cubicBezTo>
                <a:cubicBezTo>
                  <a:pt x="1710" y="931"/>
                  <a:pt x="1806" y="1002"/>
                  <a:pt x="1969" y="1002"/>
                </a:cubicBezTo>
                <a:cubicBezTo>
                  <a:pt x="2016" y="1002"/>
                  <a:pt x="2070" y="1000"/>
                  <a:pt x="2113" y="996"/>
                </a:cubicBezTo>
                <a:cubicBezTo>
                  <a:pt x="2113" y="632"/>
                  <a:pt x="2113" y="632"/>
                  <a:pt x="2113" y="632"/>
                </a:cubicBezTo>
                <a:cubicBezTo>
                  <a:pt x="2187" y="632"/>
                  <a:pt x="2187" y="632"/>
                  <a:pt x="2187" y="632"/>
                </a:cubicBezTo>
                <a:cubicBezTo>
                  <a:pt x="2187" y="1049"/>
                  <a:pt x="2187" y="1049"/>
                  <a:pt x="2187" y="1049"/>
                </a:cubicBezTo>
                <a:cubicBezTo>
                  <a:pt x="2139" y="1057"/>
                  <a:pt x="2052" y="1069"/>
                  <a:pt x="1960" y="1069"/>
                </a:cubicBezTo>
                <a:cubicBezTo>
                  <a:pt x="1772" y="1069"/>
                  <a:pt x="1636" y="976"/>
                  <a:pt x="1636" y="695"/>
                </a:cubicBezTo>
                <a:close/>
                <a:moveTo>
                  <a:pt x="2806" y="989"/>
                </a:moveTo>
                <a:cubicBezTo>
                  <a:pt x="2408" y="989"/>
                  <a:pt x="2408" y="989"/>
                  <a:pt x="2408" y="989"/>
                </a:cubicBezTo>
                <a:cubicBezTo>
                  <a:pt x="2408" y="660"/>
                  <a:pt x="2408" y="660"/>
                  <a:pt x="2408" y="660"/>
                </a:cubicBezTo>
                <a:cubicBezTo>
                  <a:pt x="2780" y="660"/>
                  <a:pt x="2780" y="660"/>
                  <a:pt x="2780" y="660"/>
                </a:cubicBezTo>
                <a:cubicBezTo>
                  <a:pt x="2780" y="593"/>
                  <a:pt x="2780" y="593"/>
                  <a:pt x="2780" y="593"/>
                </a:cubicBezTo>
                <a:cubicBezTo>
                  <a:pt x="2408" y="593"/>
                  <a:pt x="2408" y="593"/>
                  <a:pt x="2408" y="593"/>
                </a:cubicBezTo>
                <a:cubicBezTo>
                  <a:pt x="2408" y="300"/>
                  <a:pt x="2408" y="300"/>
                  <a:pt x="2408" y="300"/>
                </a:cubicBezTo>
                <a:cubicBezTo>
                  <a:pt x="2806" y="300"/>
                  <a:pt x="2806" y="300"/>
                  <a:pt x="2806" y="300"/>
                </a:cubicBezTo>
                <a:cubicBezTo>
                  <a:pt x="2806" y="234"/>
                  <a:pt x="2806" y="234"/>
                  <a:pt x="2806" y="234"/>
                </a:cubicBezTo>
                <a:cubicBezTo>
                  <a:pt x="2334" y="234"/>
                  <a:pt x="2334" y="234"/>
                  <a:pt x="2334" y="234"/>
                </a:cubicBezTo>
                <a:cubicBezTo>
                  <a:pt x="2334" y="1055"/>
                  <a:pt x="2334" y="1055"/>
                  <a:pt x="2334" y="1055"/>
                </a:cubicBezTo>
                <a:cubicBezTo>
                  <a:pt x="2806" y="1055"/>
                  <a:pt x="2806" y="1055"/>
                  <a:pt x="2806" y="1055"/>
                </a:cubicBezTo>
                <a:lnTo>
                  <a:pt x="2806" y="989"/>
                </a:lnTo>
                <a:close/>
                <a:moveTo>
                  <a:pt x="3464" y="315"/>
                </a:moveTo>
                <a:cubicBezTo>
                  <a:pt x="3464" y="234"/>
                  <a:pt x="3464" y="234"/>
                  <a:pt x="3464" y="234"/>
                </a:cubicBezTo>
                <a:cubicBezTo>
                  <a:pt x="2935" y="234"/>
                  <a:pt x="2935" y="234"/>
                  <a:pt x="2935" y="234"/>
                </a:cubicBezTo>
                <a:cubicBezTo>
                  <a:pt x="2935" y="300"/>
                  <a:pt x="2935" y="300"/>
                  <a:pt x="2935" y="300"/>
                </a:cubicBezTo>
                <a:cubicBezTo>
                  <a:pt x="3385" y="300"/>
                  <a:pt x="3385" y="300"/>
                  <a:pt x="3385" y="300"/>
                </a:cubicBezTo>
                <a:cubicBezTo>
                  <a:pt x="2918" y="974"/>
                  <a:pt x="2918" y="974"/>
                  <a:pt x="2918" y="974"/>
                </a:cubicBezTo>
                <a:cubicBezTo>
                  <a:pt x="2918" y="1055"/>
                  <a:pt x="2918" y="1055"/>
                  <a:pt x="2918" y="1055"/>
                </a:cubicBezTo>
                <a:cubicBezTo>
                  <a:pt x="3481" y="1055"/>
                  <a:pt x="3481" y="1055"/>
                  <a:pt x="3481" y="1055"/>
                </a:cubicBezTo>
                <a:cubicBezTo>
                  <a:pt x="3481" y="989"/>
                  <a:pt x="3481" y="989"/>
                  <a:pt x="3481" y="989"/>
                </a:cubicBezTo>
                <a:cubicBezTo>
                  <a:pt x="2998" y="989"/>
                  <a:pt x="2998" y="989"/>
                  <a:pt x="2998" y="989"/>
                </a:cubicBezTo>
                <a:lnTo>
                  <a:pt x="3464" y="315"/>
                </a:lnTo>
                <a:close/>
                <a:moveTo>
                  <a:pt x="4165" y="688"/>
                </a:moveTo>
                <a:cubicBezTo>
                  <a:pt x="4165" y="947"/>
                  <a:pt x="4052" y="1069"/>
                  <a:pt x="3856" y="1069"/>
                </a:cubicBezTo>
                <a:cubicBezTo>
                  <a:pt x="3660" y="1069"/>
                  <a:pt x="3546" y="947"/>
                  <a:pt x="3546" y="688"/>
                </a:cubicBezTo>
                <a:cubicBezTo>
                  <a:pt x="3546" y="602"/>
                  <a:pt x="3546" y="602"/>
                  <a:pt x="3546" y="602"/>
                </a:cubicBezTo>
                <a:cubicBezTo>
                  <a:pt x="3546" y="342"/>
                  <a:pt x="3660" y="221"/>
                  <a:pt x="3856" y="221"/>
                </a:cubicBezTo>
                <a:cubicBezTo>
                  <a:pt x="4052" y="221"/>
                  <a:pt x="4165" y="342"/>
                  <a:pt x="4165" y="602"/>
                </a:cubicBezTo>
                <a:lnTo>
                  <a:pt x="4165" y="688"/>
                </a:lnTo>
                <a:close/>
                <a:moveTo>
                  <a:pt x="4091" y="602"/>
                </a:moveTo>
                <a:cubicBezTo>
                  <a:pt x="4091" y="365"/>
                  <a:pt x="3993" y="287"/>
                  <a:pt x="3856" y="287"/>
                </a:cubicBezTo>
                <a:cubicBezTo>
                  <a:pt x="3718" y="287"/>
                  <a:pt x="3620" y="365"/>
                  <a:pt x="3620" y="602"/>
                </a:cubicBezTo>
                <a:cubicBezTo>
                  <a:pt x="3620" y="688"/>
                  <a:pt x="3620" y="688"/>
                  <a:pt x="3620" y="688"/>
                </a:cubicBezTo>
                <a:cubicBezTo>
                  <a:pt x="3620" y="925"/>
                  <a:pt x="3719" y="1003"/>
                  <a:pt x="3856" y="1003"/>
                </a:cubicBezTo>
                <a:cubicBezTo>
                  <a:pt x="3993" y="1003"/>
                  <a:pt x="4091" y="925"/>
                  <a:pt x="4091" y="688"/>
                </a:cubicBezTo>
                <a:lnTo>
                  <a:pt x="4091" y="602"/>
                </a:lnTo>
                <a:close/>
                <a:moveTo>
                  <a:pt x="4812" y="834"/>
                </a:moveTo>
                <a:cubicBezTo>
                  <a:pt x="4812" y="876"/>
                  <a:pt x="4813" y="925"/>
                  <a:pt x="4816" y="977"/>
                </a:cubicBezTo>
                <a:cubicBezTo>
                  <a:pt x="4815" y="977"/>
                  <a:pt x="4815" y="977"/>
                  <a:pt x="4815" y="977"/>
                </a:cubicBezTo>
                <a:cubicBezTo>
                  <a:pt x="4797" y="941"/>
                  <a:pt x="4776" y="898"/>
                  <a:pt x="4758" y="865"/>
                </a:cubicBezTo>
                <a:cubicBezTo>
                  <a:pt x="4412" y="234"/>
                  <a:pt x="4412" y="234"/>
                  <a:pt x="4412" y="234"/>
                </a:cubicBezTo>
                <a:cubicBezTo>
                  <a:pt x="4307" y="234"/>
                  <a:pt x="4307" y="234"/>
                  <a:pt x="4307" y="234"/>
                </a:cubicBezTo>
                <a:cubicBezTo>
                  <a:pt x="4307" y="1055"/>
                  <a:pt x="4307" y="1055"/>
                  <a:pt x="4307" y="1055"/>
                </a:cubicBezTo>
                <a:cubicBezTo>
                  <a:pt x="4376" y="1055"/>
                  <a:pt x="4376" y="1055"/>
                  <a:pt x="4376" y="1055"/>
                </a:cubicBezTo>
                <a:cubicBezTo>
                  <a:pt x="4376" y="445"/>
                  <a:pt x="4376" y="445"/>
                  <a:pt x="4376" y="445"/>
                </a:cubicBezTo>
                <a:cubicBezTo>
                  <a:pt x="4376" y="398"/>
                  <a:pt x="4375" y="349"/>
                  <a:pt x="4373" y="304"/>
                </a:cubicBezTo>
                <a:cubicBezTo>
                  <a:pt x="4374" y="304"/>
                  <a:pt x="4374" y="304"/>
                  <a:pt x="4374" y="304"/>
                </a:cubicBezTo>
                <a:cubicBezTo>
                  <a:pt x="4393" y="344"/>
                  <a:pt x="4414" y="383"/>
                  <a:pt x="4433" y="419"/>
                </a:cubicBezTo>
                <a:cubicBezTo>
                  <a:pt x="4778" y="1056"/>
                  <a:pt x="4778" y="1056"/>
                  <a:pt x="4778" y="1056"/>
                </a:cubicBezTo>
                <a:cubicBezTo>
                  <a:pt x="4883" y="1056"/>
                  <a:pt x="4883" y="1056"/>
                  <a:pt x="4883" y="1056"/>
                </a:cubicBezTo>
                <a:cubicBezTo>
                  <a:pt x="4883" y="234"/>
                  <a:pt x="4883" y="234"/>
                  <a:pt x="4883" y="234"/>
                </a:cubicBezTo>
                <a:cubicBezTo>
                  <a:pt x="4812" y="234"/>
                  <a:pt x="4812" y="234"/>
                  <a:pt x="4812" y="234"/>
                </a:cubicBezTo>
                <a:lnTo>
                  <a:pt x="4812" y="834"/>
                </a:lnTo>
                <a:close/>
                <a:moveTo>
                  <a:pt x="5623" y="595"/>
                </a:moveTo>
                <a:cubicBezTo>
                  <a:pt x="5623" y="692"/>
                  <a:pt x="5623" y="692"/>
                  <a:pt x="5623" y="692"/>
                </a:cubicBezTo>
                <a:cubicBezTo>
                  <a:pt x="5623" y="930"/>
                  <a:pt x="5523" y="1059"/>
                  <a:pt x="5271" y="1059"/>
                </a:cubicBezTo>
                <a:cubicBezTo>
                  <a:pt x="5178" y="1059"/>
                  <a:pt x="5131" y="1057"/>
                  <a:pt x="5050" y="1055"/>
                </a:cubicBezTo>
                <a:cubicBezTo>
                  <a:pt x="5050" y="234"/>
                  <a:pt x="5050" y="234"/>
                  <a:pt x="5050" y="234"/>
                </a:cubicBezTo>
                <a:cubicBezTo>
                  <a:pt x="5139" y="232"/>
                  <a:pt x="5169" y="231"/>
                  <a:pt x="5271" y="231"/>
                </a:cubicBezTo>
                <a:cubicBezTo>
                  <a:pt x="5517" y="231"/>
                  <a:pt x="5623" y="358"/>
                  <a:pt x="5623" y="595"/>
                </a:cubicBezTo>
                <a:close/>
                <a:moveTo>
                  <a:pt x="5549" y="595"/>
                </a:moveTo>
                <a:cubicBezTo>
                  <a:pt x="5549" y="373"/>
                  <a:pt x="5452" y="297"/>
                  <a:pt x="5266" y="297"/>
                </a:cubicBezTo>
                <a:cubicBezTo>
                  <a:pt x="5210" y="297"/>
                  <a:pt x="5167" y="298"/>
                  <a:pt x="5124" y="299"/>
                </a:cubicBezTo>
                <a:cubicBezTo>
                  <a:pt x="5124" y="989"/>
                  <a:pt x="5124" y="989"/>
                  <a:pt x="5124" y="989"/>
                </a:cubicBezTo>
                <a:cubicBezTo>
                  <a:pt x="5166" y="992"/>
                  <a:pt x="5214" y="994"/>
                  <a:pt x="5266" y="994"/>
                </a:cubicBezTo>
                <a:cubicBezTo>
                  <a:pt x="5452" y="994"/>
                  <a:pt x="5549" y="914"/>
                  <a:pt x="5549" y="692"/>
                </a:cubicBezTo>
                <a:lnTo>
                  <a:pt x="5549" y="595"/>
                </a:lnTo>
                <a:close/>
                <a:moveTo>
                  <a:pt x="0" y="644"/>
                </a:moveTo>
                <a:cubicBezTo>
                  <a:pt x="0" y="289"/>
                  <a:pt x="289" y="0"/>
                  <a:pt x="645" y="0"/>
                </a:cubicBezTo>
                <a:cubicBezTo>
                  <a:pt x="1000" y="0"/>
                  <a:pt x="1289" y="289"/>
                  <a:pt x="1289" y="644"/>
                </a:cubicBezTo>
                <a:cubicBezTo>
                  <a:pt x="1289" y="1000"/>
                  <a:pt x="1000" y="1289"/>
                  <a:pt x="645" y="1289"/>
                </a:cubicBezTo>
                <a:cubicBezTo>
                  <a:pt x="289" y="1289"/>
                  <a:pt x="0" y="1000"/>
                  <a:pt x="0" y="644"/>
                </a:cubicBezTo>
                <a:close/>
                <a:moveTo>
                  <a:pt x="59" y="644"/>
                </a:moveTo>
                <a:cubicBezTo>
                  <a:pt x="59" y="967"/>
                  <a:pt x="322" y="1230"/>
                  <a:pt x="645" y="1230"/>
                </a:cubicBezTo>
                <a:cubicBezTo>
                  <a:pt x="968" y="1230"/>
                  <a:pt x="1231" y="967"/>
                  <a:pt x="1231" y="644"/>
                </a:cubicBezTo>
                <a:cubicBezTo>
                  <a:pt x="1231" y="321"/>
                  <a:pt x="968" y="59"/>
                  <a:pt x="645" y="59"/>
                </a:cubicBezTo>
                <a:cubicBezTo>
                  <a:pt x="322" y="59"/>
                  <a:pt x="59" y="321"/>
                  <a:pt x="59" y="644"/>
                </a:cubicBezTo>
                <a:close/>
                <a:moveTo>
                  <a:pt x="970" y="872"/>
                </a:moveTo>
                <a:cubicBezTo>
                  <a:pt x="417" y="319"/>
                  <a:pt x="417" y="319"/>
                  <a:pt x="417" y="319"/>
                </a:cubicBezTo>
                <a:cubicBezTo>
                  <a:pt x="970" y="319"/>
                  <a:pt x="970" y="319"/>
                  <a:pt x="970" y="319"/>
                </a:cubicBezTo>
                <a:lnTo>
                  <a:pt x="970" y="872"/>
                </a:lnTo>
                <a:close/>
                <a:moveTo>
                  <a:pt x="911" y="378"/>
                </a:moveTo>
                <a:cubicBezTo>
                  <a:pt x="559" y="378"/>
                  <a:pt x="559" y="378"/>
                  <a:pt x="559" y="378"/>
                </a:cubicBezTo>
                <a:cubicBezTo>
                  <a:pt x="911" y="730"/>
                  <a:pt x="911" y="730"/>
                  <a:pt x="911" y="730"/>
                </a:cubicBezTo>
                <a:lnTo>
                  <a:pt x="911" y="378"/>
                </a:lnTo>
                <a:close/>
                <a:moveTo>
                  <a:pt x="872" y="969"/>
                </a:moveTo>
                <a:cubicBezTo>
                  <a:pt x="320" y="969"/>
                  <a:pt x="320" y="969"/>
                  <a:pt x="320" y="969"/>
                </a:cubicBezTo>
                <a:cubicBezTo>
                  <a:pt x="320" y="417"/>
                  <a:pt x="320" y="417"/>
                  <a:pt x="320" y="417"/>
                </a:cubicBezTo>
                <a:lnTo>
                  <a:pt x="872" y="969"/>
                </a:lnTo>
                <a:close/>
                <a:moveTo>
                  <a:pt x="379" y="910"/>
                </a:moveTo>
                <a:cubicBezTo>
                  <a:pt x="730" y="910"/>
                  <a:pt x="730" y="910"/>
                  <a:pt x="730" y="910"/>
                </a:cubicBezTo>
                <a:cubicBezTo>
                  <a:pt x="379" y="559"/>
                  <a:pt x="379" y="559"/>
                  <a:pt x="379" y="559"/>
                </a:cubicBezTo>
                <a:lnTo>
                  <a:pt x="379" y="910"/>
                </a:lnTo>
                <a:close/>
                <a:moveTo>
                  <a:pt x="728" y="1832"/>
                </a:moveTo>
                <a:cubicBezTo>
                  <a:pt x="728" y="1918"/>
                  <a:pt x="728" y="1918"/>
                  <a:pt x="728" y="1918"/>
                </a:cubicBezTo>
                <a:cubicBezTo>
                  <a:pt x="728" y="2178"/>
                  <a:pt x="614" y="2299"/>
                  <a:pt x="418" y="2299"/>
                </a:cubicBezTo>
                <a:cubicBezTo>
                  <a:pt x="222" y="2299"/>
                  <a:pt x="108" y="2178"/>
                  <a:pt x="108" y="1918"/>
                </a:cubicBezTo>
                <a:cubicBezTo>
                  <a:pt x="108" y="1832"/>
                  <a:pt x="108" y="1832"/>
                  <a:pt x="108" y="1832"/>
                </a:cubicBezTo>
                <a:cubicBezTo>
                  <a:pt x="108" y="1573"/>
                  <a:pt x="222" y="1451"/>
                  <a:pt x="418" y="1451"/>
                </a:cubicBezTo>
                <a:cubicBezTo>
                  <a:pt x="614" y="1451"/>
                  <a:pt x="728" y="1573"/>
                  <a:pt x="728" y="1832"/>
                </a:cubicBezTo>
                <a:close/>
                <a:moveTo>
                  <a:pt x="654" y="1832"/>
                </a:moveTo>
                <a:cubicBezTo>
                  <a:pt x="654" y="1595"/>
                  <a:pt x="555" y="1518"/>
                  <a:pt x="418" y="1518"/>
                </a:cubicBezTo>
                <a:cubicBezTo>
                  <a:pt x="281" y="1518"/>
                  <a:pt x="182" y="1595"/>
                  <a:pt x="182" y="1832"/>
                </a:cubicBezTo>
                <a:cubicBezTo>
                  <a:pt x="182" y="1918"/>
                  <a:pt x="182" y="1918"/>
                  <a:pt x="182" y="1918"/>
                </a:cubicBezTo>
                <a:cubicBezTo>
                  <a:pt x="182" y="2156"/>
                  <a:pt x="282" y="2233"/>
                  <a:pt x="418" y="2233"/>
                </a:cubicBezTo>
                <a:cubicBezTo>
                  <a:pt x="555" y="2233"/>
                  <a:pt x="654" y="2156"/>
                  <a:pt x="654" y="1918"/>
                </a:cubicBezTo>
                <a:lnTo>
                  <a:pt x="654" y="1832"/>
                </a:lnTo>
                <a:close/>
                <a:moveTo>
                  <a:pt x="1372" y="1696"/>
                </a:moveTo>
                <a:cubicBezTo>
                  <a:pt x="1372" y="1711"/>
                  <a:pt x="1372" y="1711"/>
                  <a:pt x="1372" y="1711"/>
                </a:cubicBezTo>
                <a:cubicBezTo>
                  <a:pt x="1372" y="1898"/>
                  <a:pt x="1246" y="1951"/>
                  <a:pt x="1052" y="1951"/>
                </a:cubicBezTo>
                <a:cubicBezTo>
                  <a:pt x="1016" y="1951"/>
                  <a:pt x="974" y="1951"/>
                  <a:pt x="931" y="1950"/>
                </a:cubicBezTo>
                <a:cubicBezTo>
                  <a:pt x="931" y="2285"/>
                  <a:pt x="931" y="2285"/>
                  <a:pt x="931" y="2285"/>
                </a:cubicBezTo>
                <a:cubicBezTo>
                  <a:pt x="857" y="2285"/>
                  <a:pt x="857" y="2285"/>
                  <a:pt x="857" y="2285"/>
                </a:cubicBezTo>
                <a:cubicBezTo>
                  <a:pt x="857" y="1463"/>
                  <a:pt x="857" y="1463"/>
                  <a:pt x="857" y="1463"/>
                </a:cubicBezTo>
                <a:cubicBezTo>
                  <a:pt x="923" y="1462"/>
                  <a:pt x="985" y="1460"/>
                  <a:pt x="1054" y="1460"/>
                </a:cubicBezTo>
                <a:cubicBezTo>
                  <a:pt x="1248" y="1460"/>
                  <a:pt x="1371" y="1509"/>
                  <a:pt x="1372" y="1696"/>
                </a:cubicBezTo>
                <a:close/>
                <a:moveTo>
                  <a:pt x="1298" y="1696"/>
                </a:moveTo>
                <a:cubicBezTo>
                  <a:pt x="1297" y="1561"/>
                  <a:pt x="1220" y="1526"/>
                  <a:pt x="1054" y="1526"/>
                </a:cubicBezTo>
                <a:cubicBezTo>
                  <a:pt x="1007" y="1526"/>
                  <a:pt x="965" y="1529"/>
                  <a:pt x="931" y="1530"/>
                </a:cubicBezTo>
                <a:cubicBezTo>
                  <a:pt x="931" y="1885"/>
                  <a:pt x="931" y="1885"/>
                  <a:pt x="931" y="1885"/>
                </a:cubicBezTo>
                <a:cubicBezTo>
                  <a:pt x="975" y="1886"/>
                  <a:pt x="1016" y="1886"/>
                  <a:pt x="1052" y="1886"/>
                </a:cubicBezTo>
                <a:cubicBezTo>
                  <a:pt x="1219" y="1886"/>
                  <a:pt x="1298" y="1847"/>
                  <a:pt x="1298" y="1711"/>
                </a:cubicBezTo>
                <a:lnTo>
                  <a:pt x="1298" y="1696"/>
                </a:lnTo>
                <a:close/>
                <a:moveTo>
                  <a:pt x="1457" y="1824"/>
                </a:moveTo>
                <a:cubicBezTo>
                  <a:pt x="1457" y="1925"/>
                  <a:pt x="1457" y="1925"/>
                  <a:pt x="1457" y="1925"/>
                </a:cubicBezTo>
                <a:cubicBezTo>
                  <a:pt x="1457" y="2206"/>
                  <a:pt x="1593" y="2299"/>
                  <a:pt x="1781" y="2299"/>
                </a:cubicBezTo>
                <a:cubicBezTo>
                  <a:pt x="1873" y="2299"/>
                  <a:pt x="1960" y="2287"/>
                  <a:pt x="2008" y="2279"/>
                </a:cubicBezTo>
                <a:cubicBezTo>
                  <a:pt x="2008" y="1862"/>
                  <a:pt x="2008" y="1862"/>
                  <a:pt x="2008" y="1862"/>
                </a:cubicBezTo>
                <a:cubicBezTo>
                  <a:pt x="1934" y="1862"/>
                  <a:pt x="1934" y="1862"/>
                  <a:pt x="1934" y="1862"/>
                </a:cubicBezTo>
                <a:cubicBezTo>
                  <a:pt x="1934" y="2226"/>
                  <a:pt x="1934" y="2226"/>
                  <a:pt x="1934" y="2226"/>
                </a:cubicBezTo>
                <a:cubicBezTo>
                  <a:pt x="1891" y="2231"/>
                  <a:pt x="1837" y="2232"/>
                  <a:pt x="1790" y="2232"/>
                </a:cubicBezTo>
                <a:cubicBezTo>
                  <a:pt x="1627" y="2232"/>
                  <a:pt x="1531" y="2161"/>
                  <a:pt x="1531" y="1925"/>
                </a:cubicBezTo>
                <a:cubicBezTo>
                  <a:pt x="1531" y="1824"/>
                  <a:pt x="1531" y="1824"/>
                  <a:pt x="1531" y="1824"/>
                </a:cubicBezTo>
                <a:cubicBezTo>
                  <a:pt x="1531" y="1577"/>
                  <a:pt x="1634" y="1518"/>
                  <a:pt x="1791" y="1518"/>
                </a:cubicBezTo>
                <a:cubicBezTo>
                  <a:pt x="1845" y="1518"/>
                  <a:pt x="1961" y="1526"/>
                  <a:pt x="2008" y="1531"/>
                </a:cubicBezTo>
                <a:cubicBezTo>
                  <a:pt x="2008" y="1470"/>
                  <a:pt x="2008" y="1470"/>
                  <a:pt x="2008" y="1470"/>
                </a:cubicBezTo>
                <a:cubicBezTo>
                  <a:pt x="1985" y="1467"/>
                  <a:pt x="1888" y="1451"/>
                  <a:pt x="1781" y="1451"/>
                </a:cubicBezTo>
                <a:cubicBezTo>
                  <a:pt x="1605" y="1451"/>
                  <a:pt x="1457" y="1531"/>
                  <a:pt x="1457" y="1824"/>
                </a:cubicBezTo>
                <a:close/>
                <a:moveTo>
                  <a:pt x="2505" y="1935"/>
                </a:moveTo>
                <a:cubicBezTo>
                  <a:pt x="2718" y="2285"/>
                  <a:pt x="2718" y="2285"/>
                  <a:pt x="2718" y="2285"/>
                </a:cubicBezTo>
                <a:cubicBezTo>
                  <a:pt x="2630" y="2285"/>
                  <a:pt x="2630" y="2285"/>
                  <a:pt x="2630" y="2285"/>
                </a:cubicBezTo>
                <a:cubicBezTo>
                  <a:pt x="2426" y="1950"/>
                  <a:pt x="2426" y="1950"/>
                  <a:pt x="2426" y="1950"/>
                </a:cubicBezTo>
                <a:cubicBezTo>
                  <a:pt x="2402" y="1951"/>
                  <a:pt x="2371" y="1951"/>
                  <a:pt x="2349" y="1951"/>
                </a:cubicBezTo>
                <a:cubicBezTo>
                  <a:pt x="2308" y="1951"/>
                  <a:pt x="2262" y="1951"/>
                  <a:pt x="2229" y="1950"/>
                </a:cubicBezTo>
                <a:cubicBezTo>
                  <a:pt x="2229" y="2285"/>
                  <a:pt x="2229" y="2285"/>
                  <a:pt x="2229" y="2285"/>
                </a:cubicBezTo>
                <a:cubicBezTo>
                  <a:pt x="2155" y="2285"/>
                  <a:pt x="2155" y="2285"/>
                  <a:pt x="2155" y="2285"/>
                </a:cubicBezTo>
                <a:cubicBezTo>
                  <a:pt x="2155" y="1465"/>
                  <a:pt x="2155" y="1465"/>
                  <a:pt x="2155" y="1465"/>
                </a:cubicBezTo>
                <a:cubicBezTo>
                  <a:pt x="2233" y="1461"/>
                  <a:pt x="2278" y="1460"/>
                  <a:pt x="2347" y="1460"/>
                </a:cubicBezTo>
                <a:cubicBezTo>
                  <a:pt x="2540" y="1460"/>
                  <a:pt x="2670" y="1511"/>
                  <a:pt x="2670" y="1697"/>
                </a:cubicBezTo>
                <a:cubicBezTo>
                  <a:pt x="2670" y="1706"/>
                  <a:pt x="2670" y="1706"/>
                  <a:pt x="2670" y="1706"/>
                </a:cubicBezTo>
                <a:cubicBezTo>
                  <a:pt x="2670" y="1839"/>
                  <a:pt x="2612" y="1905"/>
                  <a:pt x="2505" y="1935"/>
                </a:cubicBezTo>
                <a:close/>
                <a:moveTo>
                  <a:pt x="2595" y="1706"/>
                </a:moveTo>
                <a:cubicBezTo>
                  <a:pt x="2595" y="1697"/>
                  <a:pt x="2595" y="1697"/>
                  <a:pt x="2595" y="1697"/>
                </a:cubicBezTo>
                <a:cubicBezTo>
                  <a:pt x="2595" y="1563"/>
                  <a:pt x="2513" y="1526"/>
                  <a:pt x="2347" y="1526"/>
                </a:cubicBezTo>
                <a:cubicBezTo>
                  <a:pt x="2310" y="1526"/>
                  <a:pt x="2266" y="1529"/>
                  <a:pt x="2229" y="1530"/>
                </a:cubicBezTo>
                <a:cubicBezTo>
                  <a:pt x="2229" y="1885"/>
                  <a:pt x="2229" y="1885"/>
                  <a:pt x="2229" y="1885"/>
                </a:cubicBezTo>
                <a:cubicBezTo>
                  <a:pt x="2265" y="1886"/>
                  <a:pt x="2308" y="1886"/>
                  <a:pt x="2349" y="1886"/>
                </a:cubicBezTo>
                <a:cubicBezTo>
                  <a:pt x="2518" y="1886"/>
                  <a:pt x="2595" y="1841"/>
                  <a:pt x="2595" y="1706"/>
                </a:cubicBezTo>
                <a:close/>
                <a:moveTo>
                  <a:pt x="3400" y="1832"/>
                </a:moveTo>
                <a:cubicBezTo>
                  <a:pt x="3400" y="1918"/>
                  <a:pt x="3400" y="1918"/>
                  <a:pt x="3400" y="1918"/>
                </a:cubicBezTo>
                <a:cubicBezTo>
                  <a:pt x="3400" y="2178"/>
                  <a:pt x="3286" y="2299"/>
                  <a:pt x="3091" y="2299"/>
                </a:cubicBezTo>
                <a:cubicBezTo>
                  <a:pt x="2894" y="2299"/>
                  <a:pt x="2781" y="2178"/>
                  <a:pt x="2781" y="1918"/>
                </a:cubicBezTo>
                <a:cubicBezTo>
                  <a:pt x="2781" y="1832"/>
                  <a:pt x="2781" y="1832"/>
                  <a:pt x="2781" y="1832"/>
                </a:cubicBezTo>
                <a:cubicBezTo>
                  <a:pt x="2781" y="1573"/>
                  <a:pt x="2894" y="1451"/>
                  <a:pt x="3091" y="1451"/>
                </a:cubicBezTo>
                <a:cubicBezTo>
                  <a:pt x="3286" y="1451"/>
                  <a:pt x="3400" y="1573"/>
                  <a:pt x="3400" y="1832"/>
                </a:cubicBezTo>
                <a:close/>
                <a:moveTo>
                  <a:pt x="3326" y="1832"/>
                </a:moveTo>
                <a:cubicBezTo>
                  <a:pt x="3326" y="1595"/>
                  <a:pt x="3228" y="1518"/>
                  <a:pt x="3091" y="1518"/>
                </a:cubicBezTo>
                <a:cubicBezTo>
                  <a:pt x="2953" y="1518"/>
                  <a:pt x="2854" y="1595"/>
                  <a:pt x="2854" y="1832"/>
                </a:cubicBezTo>
                <a:cubicBezTo>
                  <a:pt x="2854" y="1918"/>
                  <a:pt x="2854" y="1918"/>
                  <a:pt x="2854" y="1918"/>
                </a:cubicBezTo>
                <a:cubicBezTo>
                  <a:pt x="2854" y="2156"/>
                  <a:pt x="2954" y="2233"/>
                  <a:pt x="3091" y="2233"/>
                </a:cubicBezTo>
                <a:cubicBezTo>
                  <a:pt x="3228" y="2233"/>
                  <a:pt x="3326" y="2156"/>
                  <a:pt x="3326" y="1918"/>
                </a:cubicBezTo>
                <a:lnTo>
                  <a:pt x="3326" y="1832"/>
                </a:lnTo>
                <a:close/>
                <a:moveTo>
                  <a:pt x="3536" y="2285"/>
                </a:moveTo>
                <a:cubicBezTo>
                  <a:pt x="4008" y="2285"/>
                  <a:pt x="4008" y="2285"/>
                  <a:pt x="4008" y="2285"/>
                </a:cubicBezTo>
                <a:cubicBezTo>
                  <a:pt x="4008" y="2220"/>
                  <a:pt x="4008" y="2220"/>
                  <a:pt x="4008" y="2220"/>
                </a:cubicBezTo>
                <a:cubicBezTo>
                  <a:pt x="3610" y="2220"/>
                  <a:pt x="3610" y="2220"/>
                  <a:pt x="3610" y="2220"/>
                </a:cubicBezTo>
                <a:cubicBezTo>
                  <a:pt x="3610" y="1891"/>
                  <a:pt x="3610" y="1891"/>
                  <a:pt x="3610" y="1891"/>
                </a:cubicBezTo>
                <a:cubicBezTo>
                  <a:pt x="3982" y="1891"/>
                  <a:pt x="3982" y="1891"/>
                  <a:pt x="3982" y="1891"/>
                </a:cubicBezTo>
                <a:cubicBezTo>
                  <a:pt x="3982" y="1823"/>
                  <a:pt x="3982" y="1823"/>
                  <a:pt x="3982" y="1823"/>
                </a:cubicBezTo>
                <a:cubicBezTo>
                  <a:pt x="3610" y="1823"/>
                  <a:pt x="3610" y="1823"/>
                  <a:pt x="3610" y="1823"/>
                </a:cubicBezTo>
                <a:cubicBezTo>
                  <a:pt x="3610" y="1531"/>
                  <a:pt x="3610" y="1531"/>
                  <a:pt x="3610" y="1531"/>
                </a:cubicBezTo>
                <a:cubicBezTo>
                  <a:pt x="4008" y="1531"/>
                  <a:pt x="4008" y="1531"/>
                  <a:pt x="4008" y="1531"/>
                </a:cubicBezTo>
                <a:cubicBezTo>
                  <a:pt x="4008" y="1465"/>
                  <a:pt x="4008" y="1465"/>
                  <a:pt x="4008" y="1465"/>
                </a:cubicBezTo>
                <a:cubicBezTo>
                  <a:pt x="3536" y="1465"/>
                  <a:pt x="3536" y="1465"/>
                  <a:pt x="3536" y="1465"/>
                </a:cubicBezTo>
                <a:lnTo>
                  <a:pt x="3536" y="2285"/>
                </a:lnTo>
                <a:close/>
                <a:moveTo>
                  <a:pt x="4141" y="2285"/>
                </a:moveTo>
                <a:cubicBezTo>
                  <a:pt x="4215" y="2285"/>
                  <a:pt x="4215" y="2285"/>
                  <a:pt x="4215" y="2285"/>
                </a:cubicBezTo>
                <a:cubicBezTo>
                  <a:pt x="4215" y="1465"/>
                  <a:pt x="4215" y="1465"/>
                  <a:pt x="4215" y="1465"/>
                </a:cubicBezTo>
                <a:cubicBezTo>
                  <a:pt x="4141" y="1465"/>
                  <a:pt x="4141" y="1465"/>
                  <a:pt x="4141" y="1465"/>
                </a:cubicBezTo>
                <a:lnTo>
                  <a:pt x="4141" y="2285"/>
                </a:lnTo>
                <a:close/>
                <a:moveTo>
                  <a:pt x="4381" y="2285"/>
                </a:moveTo>
                <a:cubicBezTo>
                  <a:pt x="4854" y="2285"/>
                  <a:pt x="4854" y="2285"/>
                  <a:pt x="4854" y="2285"/>
                </a:cubicBezTo>
                <a:cubicBezTo>
                  <a:pt x="4854" y="2220"/>
                  <a:pt x="4854" y="2220"/>
                  <a:pt x="4854" y="2220"/>
                </a:cubicBezTo>
                <a:cubicBezTo>
                  <a:pt x="4455" y="2220"/>
                  <a:pt x="4455" y="2220"/>
                  <a:pt x="4455" y="2220"/>
                </a:cubicBezTo>
                <a:cubicBezTo>
                  <a:pt x="4455" y="1891"/>
                  <a:pt x="4455" y="1891"/>
                  <a:pt x="4455" y="1891"/>
                </a:cubicBezTo>
                <a:cubicBezTo>
                  <a:pt x="4827" y="1891"/>
                  <a:pt x="4827" y="1891"/>
                  <a:pt x="4827" y="1891"/>
                </a:cubicBezTo>
                <a:cubicBezTo>
                  <a:pt x="4827" y="1823"/>
                  <a:pt x="4827" y="1823"/>
                  <a:pt x="4827" y="1823"/>
                </a:cubicBezTo>
                <a:cubicBezTo>
                  <a:pt x="4455" y="1823"/>
                  <a:pt x="4455" y="1823"/>
                  <a:pt x="4455" y="1823"/>
                </a:cubicBezTo>
                <a:cubicBezTo>
                  <a:pt x="4455" y="1531"/>
                  <a:pt x="4455" y="1531"/>
                  <a:pt x="4455" y="1531"/>
                </a:cubicBezTo>
                <a:cubicBezTo>
                  <a:pt x="4854" y="1531"/>
                  <a:pt x="4854" y="1531"/>
                  <a:pt x="4854" y="1531"/>
                </a:cubicBezTo>
                <a:cubicBezTo>
                  <a:pt x="4854" y="1465"/>
                  <a:pt x="4854" y="1465"/>
                  <a:pt x="4854" y="1465"/>
                </a:cubicBezTo>
                <a:cubicBezTo>
                  <a:pt x="4381" y="1465"/>
                  <a:pt x="4381" y="1465"/>
                  <a:pt x="4381" y="1465"/>
                </a:cubicBezTo>
                <a:lnTo>
                  <a:pt x="4381" y="2285"/>
                </a:lnTo>
                <a:close/>
                <a:moveTo>
                  <a:pt x="5491" y="2064"/>
                </a:moveTo>
                <a:cubicBezTo>
                  <a:pt x="5491" y="2106"/>
                  <a:pt x="5493" y="2156"/>
                  <a:pt x="5495" y="2208"/>
                </a:cubicBezTo>
                <a:cubicBezTo>
                  <a:pt x="5494" y="2208"/>
                  <a:pt x="5494" y="2208"/>
                  <a:pt x="5494" y="2208"/>
                </a:cubicBezTo>
                <a:cubicBezTo>
                  <a:pt x="5476" y="2171"/>
                  <a:pt x="5455" y="2128"/>
                  <a:pt x="5437" y="2095"/>
                </a:cubicBezTo>
                <a:cubicBezTo>
                  <a:pt x="5091" y="1465"/>
                  <a:pt x="5091" y="1465"/>
                  <a:pt x="5091" y="1465"/>
                </a:cubicBezTo>
                <a:cubicBezTo>
                  <a:pt x="4986" y="1465"/>
                  <a:pt x="4986" y="1465"/>
                  <a:pt x="4986" y="1465"/>
                </a:cubicBezTo>
                <a:cubicBezTo>
                  <a:pt x="4986" y="2285"/>
                  <a:pt x="4986" y="2285"/>
                  <a:pt x="4986" y="2285"/>
                </a:cubicBezTo>
                <a:cubicBezTo>
                  <a:pt x="5055" y="2285"/>
                  <a:pt x="5055" y="2285"/>
                  <a:pt x="5055" y="2285"/>
                </a:cubicBezTo>
                <a:cubicBezTo>
                  <a:pt x="5055" y="1675"/>
                  <a:pt x="5055" y="1675"/>
                  <a:pt x="5055" y="1675"/>
                </a:cubicBezTo>
                <a:cubicBezTo>
                  <a:pt x="5055" y="1628"/>
                  <a:pt x="5054" y="1579"/>
                  <a:pt x="5052" y="1534"/>
                </a:cubicBezTo>
                <a:cubicBezTo>
                  <a:pt x="5053" y="1534"/>
                  <a:pt x="5053" y="1534"/>
                  <a:pt x="5053" y="1534"/>
                </a:cubicBezTo>
                <a:cubicBezTo>
                  <a:pt x="5072" y="1574"/>
                  <a:pt x="5093" y="1614"/>
                  <a:pt x="5112" y="1649"/>
                </a:cubicBezTo>
                <a:cubicBezTo>
                  <a:pt x="5457" y="2286"/>
                  <a:pt x="5457" y="2286"/>
                  <a:pt x="5457" y="2286"/>
                </a:cubicBezTo>
                <a:cubicBezTo>
                  <a:pt x="5562" y="2286"/>
                  <a:pt x="5562" y="2286"/>
                  <a:pt x="5562" y="2286"/>
                </a:cubicBezTo>
                <a:cubicBezTo>
                  <a:pt x="5562" y="1465"/>
                  <a:pt x="5562" y="1465"/>
                  <a:pt x="5562" y="1465"/>
                </a:cubicBezTo>
                <a:cubicBezTo>
                  <a:pt x="5491" y="1465"/>
                  <a:pt x="5491" y="1465"/>
                  <a:pt x="5491" y="1465"/>
                </a:cubicBezTo>
                <a:lnTo>
                  <a:pt x="5491" y="2064"/>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9" name="Freeform 6">
            <a:extLst>
              <a:ext uri="{FF2B5EF4-FFF2-40B4-BE49-F238E27FC236}">
                <a16:creationId xmlns:a16="http://schemas.microsoft.com/office/drawing/2014/main" id="{0CD63E25-CBDC-4A49-9A99-A2BE8B794CF8}"/>
              </a:ext>
            </a:extLst>
          </p:cNvPr>
          <p:cNvSpPr>
            <a:spLocks noSelect="1"/>
          </p:cNvSpPr>
          <p:nvPr userDrawn="1"/>
        </p:nvSpPr>
        <p:spPr bwMode="gray">
          <a:xfrm>
            <a:off x="2238667" y="287272"/>
            <a:ext cx="2264864" cy="726907"/>
          </a:xfrm>
          <a:custGeom>
            <a:avLst/>
            <a:gdLst>
              <a:gd name="T0" fmla="*/ 2022 w 9517"/>
              <a:gd name="T1" fmla="*/ 221 h 2286"/>
              <a:gd name="T2" fmla="*/ 1772 w 9517"/>
              <a:gd name="T3" fmla="*/ 695 h 2286"/>
              <a:gd name="T4" fmla="*/ 2249 w 9517"/>
              <a:gd name="T5" fmla="*/ 1049 h 2286"/>
              <a:gd name="T6" fmla="*/ 2841 w 9517"/>
              <a:gd name="T7" fmla="*/ 593 h 2286"/>
              <a:gd name="T8" fmla="*/ 2395 w 9517"/>
              <a:gd name="T9" fmla="*/ 234 h 2286"/>
              <a:gd name="T10" fmla="*/ 3534 w 9517"/>
              <a:gd name="T11" fmla="*/ 831 h 2286"/>
              <a:gd name="T12" fmla="*/ 3530 w 9517"/>
              <a:gd name="T13" fmla="*/ 439 h 2286"/>
              <a:gd name="T14" fmla="*/ 3260 w 9517"/>
              <a:gd name="T15" fmla="*/ 595 h 2286"/>
              <a:gd name="T16" fmla="*/ 3074 w 9517"/>
              <a:gd name="T17" fmla="*/ 595 h 2286"/>
              <a:gd name="T18" fmla="*/ 3209 w 9517"/>
              <a:gd name="T19" fmla="*/ 994 h 2286"/>
              <a:gd name="T20" fmla="*/ 4187 w 9517"/>
              <a:gd name="T21" fmla="*/ 1055 h 2286"/>
              <a:gd name="T22" fmla="*/ 3885 w 9517"/>
              <a:gd name="T23" fmla="*/ 234 h 2286"/>
              <a:gd name="T24" fmla="*/ 3932 w 9517"/>
              <a:gd name="T25" fmla="*/ 295 h 2286"/>
              <a:gd name="T26" fmla="*/ 4381 w 9517"/>
              <a:gd name="T27" fmla="*/ 234 h 2286"/>
              <a:gd name="T28" fmla="*/ 4455 w 9517"/>
              <a:gd name="T29" fmla="*/ 234 h 2286"/>
              <a:gd name="T30" fmla="*/ 5101 w 9517"/>
              <a:gd name="T31" fmla="*/ 764 h 2286"/>
              <a:gd name="T32" fmla="*/ 5389 w 9517"/>
              <a:gd name="T33" fmla="*/ 697 h 2286"/>
              <a:gd name="T34" fmla="*/ 5123 w 9517"/>
              <a:gd name="T35" fmla="*/ 697 h 2286"/>
              <a:gd name="T36" fmla="*/ 6154 w 9517"/>
              <a:gd name="T37" fmla="*/ 865 h 2286"/>
              <a:gd name="T38" fmla="*/ 5772 w 9517"/>
              <a:gd name="T39" fmla="*/ 445 h 2286"/>
              <a:gd name="T40" fmla="*/ 6279 w 9517"/>
              <a:gd name="T41" fmla="*/ 1056 h 2286"/>
              <a:gd name="T42" fmla="*/ 6422 w 9517"/>
              <a:gd name="T43" fmla="*/ 691 h 2286"/>
              <a:gd name="T44" fmla="*/ 6496 w 9517"/>
              <a:gd name="T45" fmla="*/ 691 h 2286"/>
              <a:gd name="T46" fmla="*/ 6744 w 9517"/>
              <a:gd name="T47" fmla="*/ 221 h 2286"/>
              <a:gd name="T48" fmla="*/ 7128 w 9517"/>
              <a:gd name="T49" fmla="*/ 989 h 2286"/>
              <a:gd name="T50" fmla="*/ 7128 w 9517"/>
              <a:gd name="T51" fmla="*/ 300 h 2286"/>
              <a:gd name="T52" fmla="*/ 7658 w 9517"/>
              <a:gd name="T53" fmla="*/ 1055 h 2286"/>
              <a:gd name="T54" fmla="*/ 8104 w 9517"/>
              <a:gd name="T55" fmla="*/ 660 h 2286"/>
              <a:gd name="T56" fmla="*/ 8131 w 9517"/>
              <a:gd name="T57" fmla="*/ 234 h 2286"/>
              <a:gd name="T58" fmla="*/ 8739 w 9517"/>
              <a:gd name="T59" fmla="*/ 1054 h 2286"/>
              <a:gd name="T60" fmla="*/ 8263 w 9517"/>
              <a:gd name="T61" fmla="*/ 1054 h 2286"/>
              <a:gd name="T62" fmla="*/ 8613 w 9517"/>
              <a:gd name="T63" fmla="*/ 705 h 2286"/>
              <a:gd name="T64" fmla="*/ 8337 w 9517"/>
              <a:gd name="T65" fmla="*/ 655 h 2286"/>
              <a:gd name="T66" fmla="*/ 9165 w 9517"/>
              <a:gd name="T67" fmla="*/ 1059 h 2286"/>
              <a:gd name="T68" fmla="*/ 9443 w 9517"/>
              <a:gd name="T69" fmla="*/ 595 h 2286"/>
              <a:gd name="T70" fmla="*/ 9443 w 9517"/>
              <a:gd name="T71" fmla="*/ 692 h 2286"/>
              <a:gd name="T72" fmla="*/ 668 w 9517"/>
              <a:gd name="T73" fmla="*/ 2285 h 2286"/>
              <a:gd name="T74" fmla="*/ 1256 w 9517"/>
              <a:gd name="T75" fmla="*/ 2285 h 2286"/>
              <a:gd name="T76" fmla="*/ 1230 w 9517"/>
              <a:gd name="T77" fmla="*/ 1823 h 2286"/>
              <a:gd name="T78" fmla="*/ 784 w 9517"/>
              <a:gd name="T79" fmla="*/ 1465 h 2286"/>
              <a:gd name="T80" fmla="*/ 1657 w 9517"/>
              <a:gd name="T81" fmla="*/ 2114 h 2286"/>
              <a:gd name="T82" fmla="*/ 2018 w 9517"/>
              <a:gd name="T83" fmla="*/ 1465 h 2286"/>
              <a:gd name="T84" fmla="*/ 2610 w 9517"/>
              <a:gd name="T85" fmla="*/ 2220 h 2286"/>
              <a:gd name="T86" fmla="*/ 2211 w 9517"/>
              <a:gd name="T87" fmla="*/ 1823 h 2286"/>
              <a:gd name="T88" fmla="*/ 2137 w 9517"/>
              <a:gd name="T89" fmla="*/ 2285 h 2286"/>
              <a:gd name="T90" fmla="*/ 2847 w 9517"/>
              <a:gd name="T91" fmla="*/ 1465 h 2286"/>
              <a:gd name="T92" fmla="*/ 2808 w 9517"/>
              <a:gd name="T93" fmla="*/ 1534 h 2286"/>
              <a:gd name="T94" fmla="*/ 3318 w 9517"/>
              <a:gd name="T95" fmla="*/ 1465 h 2286"/>
              <a:gd name="T96" fmla="*/ 707 w 9517"/>
              <a:gd name="T97" fmla="*/ 1289 h 2286"/>
              <a:gd name="T98" fmla="*/ 1121 w 9517"/>
              <a:gd name="T99" fmla="*/ 230 h 2286"/>
              <a:gd name="T100" fmla="*/ 1121 w 9517"/>
              <a:gd name="T101" fmla="*/ 1058 h 2286"/>
              <a:gd name="T102" fmla="*/ 728 w 9517"/>
              <a:gd name="T103" fmla="*/ 904 h 2286"/>
              <a:gd name="T104" fmla="*/ 519 w 9517"/>
              <a:gd name="T105" fmla="*/ 256 h 2286"/>
              <a:gd name="T106" fmla="*/ 1076 w 9517"/>
              <a:gd name="T107" fmla="*/ 683 h 2286"/>
              <a:gd name="T108" fmla="*/ 691 w 9517"/>
              <a:gd name="T109" fmla="*/ 244 h 2286"/>
              <a:gd name="T110" fmla="*/ 355 w 9517"/>
              <a:gd name="T111" fmla="*/ 711 h 2286"/>
              <a:gd name="T112" fmla="*/ 946 w 9517"/>
              <a:gd name="T113" fmla="*/ 909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17" h="2286">
                <a:moveTo>
                  <a:pt x="2249" y="1049"/>
                </a:moveTo>
                <a:cubicBezTo>
                  <a:pt x="2200" y="1057"/>
                  <a:pt x="2114" y="1069"/>
                  <a:pt x="2022" y="1069"/>
                </a:cubicBezTo>
                <a:cubicBezTo>
                  <a:pt x="1834" y="1069"/>
                  <a:pt x="1698" y="976"/>
                  <a:pt x="1698" y="695"/>
                </a:cubicBezTo>
                <a:cubicBezTo>
                  <a:pt x="1698" y="594"/>
                  <a:pt x="1698" y="594"/>
                  <a:pt x="1698" y="594"/>
                </a:cubicBezTo>
                <a:cubicBezTo>
                  <a:pt x="1698" y="301"/>
                  <a:pt x="1846" y="221"/>
                  <a:pt x="2022" y="221"/>
                </a:cubicBezTo>
                <a:cubicBezTo>
                  <a:pt x="2129" y="221"/>
                  <a:pt x="2226" y="236"/>
                  <a:pt x="2249" y="240"/>
                </a:cubicBezTo>
                <a:cubicBezTo>
                  <a:pt x="2249" y="301"/>
                  <a:pt x="2249" y="301"/>
                  <a:pt x="2249" y="301"/>
                </a:cubicBezTo>
                <a:cubicBezTo>
                  <a:pt x="2201" y="296"/>
                  <a:pt x="2086" y="287"/>
                  <a:pt x="2031" y="287"/>
                </a:cubicBezTo>
                <a:cubicBezTo>
                  <a:pt x="1875" y="287"/>
                  <a:pt x="1772" y="347"/>
                  <a:pt x="1772" y="594"/>
                </a:cubicBezTo>
                <a:cubicBezTo>
                  <a:pt x="1772" y="695"/>
                  <a:pt x="1772" y="695"/>
                  <a:pt x="1772" y="695"/>
                </a:cubicBezTo>
                <a:cubicBezTo>
                  <a:pt x="1772" y="931"/>
                  <a:pt x="1868" y="1002"/>
                  <a:pt x="2030" y="1002"/>
                </a:cubicBezTo>
                <a:cubicBezTo>
                  <a:pt x="2078" y="1002"/>
                  <a:pt x="2132" y="1000"/>
                  <a:pt x="2175" y="996"/>
                </a:cubicBezTo>
                <a:cubicBezTo>
                  <a:pt x="2175" y="632"/>
                  <a:pt x="2175" y="632"/>
                  <a:pt x="2175" y="632"/>
                </a:cubicBezTo>
                <a:cubicBezTo>
                  <a:pt x="2249" y="632"/>
                  <a:pt x="2249" y="632"/>
                  <a:pt x="2249" y="632"/>
                </a:cubicBezTo>
                <a:lnTo>
                  <a:pt x="2249" y="1049"/>
                </a:lnTo>
                <a:close/>
                <a:moveTo>
                  <a:pt x="2868" y="989"/>
                </a:moveTo>
                <a:cubicBezTo>
                  <a:pt x="2469" y="989"/>
                  <a:pt x="2469" y="989"/>
                  <a:pt x="2469" y="989"/>
                </a:cubicBezTo>
                <a:cubicBezTo>
                  <a:pt x="2469" y="660"/>
                  <a:pt x="2469" y="660"/>
                  <a:pt x="2469" y="660"/>
                </a:cubicBezTo>
                <a:cubicBezTo>
                  <a:pt x="2841" y="660"/>
                  <a:pt x="2841" y="660"/>
                  <a:pt x="2841" y="660"/>
                </a:cubicBezTo>
                <a:cubicBezTo>
                  <a:pt x="2841" y="593"/>
                  <a:pt x="2841" y="593"/>
                  <a:pt x="2841" y="593"/>
                </a:cubicBezTo>
                <a:cubicBezTo>
                  <a:pt x="2469" y="593"/>
                  <a:pt x="2469" y="593"/>
                  <a:pt x="2469" y="593"/>
                </a:cubicBezTo>
                <a:cubicBezTo>
                  <a:pt x="2469" y="300"/>
                  <a:pt x="2469" y="300"/>
                  <a:pt x="2469" y="300"/>
                </a:cubicBezTo>
                <a:cubicBezTo>
                  <a:pt x="2868" y="300"/>
                  <a:pt x="2868" y="300"/>
                  <a:pt x="2868" y="300"/>
                </a:cubicBezTo>
                <a:cubicBezTo>
                  <a:pt x="2868" y="234"/>
                  <a:pt x="2868" y="234"/>
                  <a:pt x="2868" y="234"/>
                </a:cubicBezTo>
                <a:cubicBezTo>
                  <a:pt x="2395" y="234"/>
                  <a:pt x="2395" y="234"/>
                  <a:pt x="2395" y="234"/>
                </a:cubicBezTo>
                <a:cubicBezTo>
                  <a:pt x="2395" y="1055"/>
                  <a:pt x="2395" y="1055"/>
                  <a:pt x="2395" y="1055"/>
                </a:cubicBezTo>
                <a:cubicBezTo>
                  <a:pt x="2868" y="1055"/>
                  <a:pt x="2868" y="1055"/>
                  <a:pt x="2868" y="1055"/>
                </a:cubicBezTo>
                <a:lnTo>
                  <a:pt x="2868" y="989"/>
                </a:lnTo>
                <a:close/>
                <a:moveTo>
                  <a:pt x="3534" y="816"/>
                </a:moveTo>
                <a:cubicBezTo>
                  <a:pt x="3534" y="831"/>
                  <a:pt x="3534" y="831"/>
                  <a:pt x="3534" y="831"/>
                </a:cubicBezTo>
                <a:cubicBezTo>
                  <a:pt x="3534" y="1013"/>
                  <a:pt x="3407" y="1059"/>
                  <a:pt x="3209" y="1059"/>
                </a:cubicBezTo>
                <a:cubicBezTo>
                  <a:pt x="3108" y="1059"/>
                  <a:pt x="3080" y="1057"/>
                  <a:pt x="3000" y="1055"/>
                </a:cubicBezTo>
                <a:cubicBezTo>
                  <a:pt x="3000" y="234"/>
                  <a:pt x="3000" y="234"/>
                  <a:pt x="3000" y="234"/>
                </a:cubicBezTo>
                <a:cubicBezTo>
                  <a:pt x="3072" y="233"/>
                  <a:pt x="3112" y="231"/>
                  <a:pt x="3211" y="231"/>
                </a:cubicBezTo>
                <a:cubicBezTo>
                  <a:pt x="3415" y="231"/>
                  <a:pt x="3530" y="271"/>
                  <a:pt x="3530" y="439"/>
                </a:cubicBezTo>
                <a:cubicBezTo>
                  <a:pt x="3530" y="448"/>
                  <a:pt x="3530" y="448"/>
                  <a:pt x="3530" y="448"/>
                </a:cubicBezTo>
                <a:cubicBezTo>
                  <a:pt x="3530" y="520"/>
                  <a:pt x="3499" y="600"/>
                  <a:pt x="3400" y="628"/>
                </a:cubicBezTo>
                <a:cubicBezTo>
                  <a:pt x="3500" y="657"/>
                  <a:pt x="3534" y="734"/>
                  <a:pt x="3534" y="816"/>
                </a:cubicBezTo>
                <a:close/>
                <a:moveTo>
                  <a:pt x="3074" y="595"/>
                </a:moveTo>
                <a:cubicBezTo>
                  <a:pt x="3260" y="595"/>
                  <a:pt x="3260" y="595"/>
                  <a:pt x="3260" y="595"/>
                </a:cubicBezTo>
                <a:cubicBezTo>
                  <a:pt x="3424" y="595"/>
                  <a:pt x="3456" y="526"/>
                  <a:pt x="3456" y="448"/>
                </a:cubicBezTo>
                <a:cubicBezTo>
                  <a:pt x="3456" y="439"/>
                  <a:pt x="3456" y="439"/>
                  <a:pt x="3456" y="439"/>
                </a:cubicBezTo>
                <a:cubicBezTo>
                  <a:pt x="3456" y="317"/>
                  <a:pt x="3373" y="297"/>
                  <a:pt x="3211" y="297"/>
                </a:cubicBezTo>
                <a:cubicBezTo>
                  <a:pt x="3157" y="297"/>
                  <a:pt x="3119" y="298"/>
                  <a:pt x="3074" y="299"/>
                </a:cubicBezTo>
                <a:lnTo>
                  <a:pt x="3074" y="595"/>
                </a:lnTo>
                <a:close/>
                <a:moveTo>
                  <a:pt x="3460" y="816"/>
                </a:moveTo>
                <a:cubicBezTo>
                  <a:pt x="3459" y="732"/>
                  <a:pt x="3426" y="659"/>
                  <a:pt x="3260" y="659"/>
                </a:cubicBezTo>
                <a:cubicBezTo>
                  <a:pt x="3074" y="659"/>
                  <a:pt x="3074" y="659"/>
                  <a:pt x="3074" y="659"/>
                </a:cubicBezTo>
                <a:cubicBezTo>
                  <a:pt x="3074" y="989"/>
                  <a:pt x="3074" y="989"/>
                  <a:pt x="3074" y="989"/>
                </a:cubicBezTo>
                <a:cubicBezTo>
                  <a:pt x="3116" y="992"/>
                  <a:pt x="3151" y="994"/>
                  <a:pt x="3209" y="994"/>
                </a:cubicBezTo>
                <a:cubicBezTo>
                  <a:pt x="3375" y="994"/>
                  <a:pt x="3460" y="961"/>
                  <a:pt x="3460" y="831"/>
                </a:cubicBezTo>
                <a:lnTo>
                  <a:pt x="3460" y="816"/>
                </a:lnTo>
                <a:close/>
                <a:moveTo>
                  <a:pt x="3988" y="234"/>
                </a:moveTo>
                <a:cubicBezTo>
                  <a:pt x="4265" y="1055"/>
                  <a:pt x="4265" y="1055"/>
                  <a:pt x="4265" y="1055"/>
                </a:cubicBezTo>
                <a:cubicBezTo>
                  <a:pt x="4187" y="1055"/>
                  <a:pt x="4187" y="1055"/>
                  <a:pt x="4187" y="1055"/>
                </a:cubicBezTo>
                <a:cubicBezTo>
                  <a:pt x="4091" y="764"/>
                  <a:pt x="4091" y="764"/>
                  <a:pt x="4091" y="764"/>
                </a:cubicBezTo>
                <a:cubicBezTo>
                  <a:pt x="3779" y="764"/>
                  <a:pt x="3779" y="764"/>
                  <a:pt x="3779" y="764"/>
                </a:cubicBezTo>
                <a:cubicBezTo>
                  <a:pt x="3682" y="1055"/>
                  <a:pt x="3682" y="1055"/>
                  <a:pt x="3682" y="1055"/>
                </a:cubicBezTo>
                <a:cubicBezTo>
                  <a:pt x="3607" y="1055"/>
                  <a:pt x="3607" y="1055"/>
                  <a:pt x="3607" y="1055"/>
                </a:cubicBezTo>
                <a:cubicBezTo>
                  <a:pt x="3885" y="234"/>
                  <a:pt x="3885" y="234"/>
                  <a:pt x="3885" y="234"/>
                </a:cubicBezTo>
                <a:lnTo>
                  <a:pt x="3988" y="234"/>
                </a:lnTo>
                <a:close/>
                <a:moveTo>
                  <a:pt x="4068" y="697"/>
                </a:moveTo>
                <a:cubicBezTo>
                  <a:pt x="3975" y="422"/>
                  <a:pt x="3975" y="422"/>
                  <a:pt x="3975" y="422"/>
                </a:cubicBezTo>
                <a:cubicBezTo>
                  <a:pt x="3960" y="380"/>
                  <a:pt x="3949" y="340"/>
                  <a:pt x="3939" y="295"/>
                </a:cubicBezTo>
                <a:cubicBezTo>
                  <a:pt x="3932" y="295"/>
                  <a:pt x="3932" y="295"/>
                  <a:pt x="3932" y="295"/>
                </a:cubicBezTo>
                <a:cubicBezTo>
                  <a:pt x="3921" y="340"/>
                  <a:pt x="3910" y="380"/>
                  <a:pt x="3896" y="422"/>
                </a:cubicBezTo>
                <a:cubicBezTo>
                  <a:pt x="3801" y="697"/>
                  <a:pt x="3801" y="697"/>
                  <a:pt x="3801" y="697"/>
                </a:cubicBezTo>
                <a:lnTo>
                  <a:pt x="4068" y="697"/>
                </a:lnTo>
                <a:close/>
                <a:moveTo>
                  <a:pt x="4455" y="234"/>
                </a:moveTo>
                <a:cubicBezTo>
                  <a:pt x="4381" y="234"/>
                  <a:pt x="4381" y="234"/>
                  <a:pt x="4381" y="234"/>
                </a:cubicBezTo>
                <a:cubicBezTo>
                  <a:pt x="4381" y="1055"/>
                  <a:pt x="4381" y="1055"/>
                  <a:pt x="4381" y="1055"/>
                </a:cubicBezTo>
                <a:cubicBezTo>
                  <a:pt x="4846" y="1055"/>
                  <a:pt x="4846" y="1055"/>
                  <a:pt x="4846" y="1055"/>
                </a:cubicBezTo>
                <a:cubicBezTo>
                  <a:pt x="4846" y="989"/>
                  <a:pt x="4846" y="989"/>
                  <a:pt x="4846" y="989"/>
                </a:cubicBezTo>
                <a:cubicBezTo>
                  <a:pt x="4455" y="989"/>
                  <a:pt x="4455" y="989"/>
                  <a:pt x="4455" y="989"/>
                </a:cubicBezTo>
                <a:lnTo>
                  <a:pt x="4455" y="234"/>
                </a:lnTo>
                <a:close/>
                <a:moveTo>
                  <a:pt x="5309" y="234"/>
                </a:moveTo>
                <a:cubicBezTo>
                  <a:pt x="5586" y="1055"/>
                  <a:pt x="5586" y="1055"/>
                  <a:pt x="5586" y="1055"/>
                </a:cubicBezTo>
                <a:cubicBezTo>
                  <a:pt x="5508" y="1055"/>
                  <a:pt x="5508" y="1055"/>
                  <a:pt x="5508" y="1055"/>
                </a:cubicBezTo>
                <a:cubicBezTo>
                  <a:pt x="5412" y="764"/>
                  <a:pt x="5412" y="764"/>
                  <a:pt x="5412" y="764"/>
                </a:cubicBezTo>
                <a:cubicBezTo>
                  <a:pt x="5101" y="764"/>
                  <a:pt x="5101" y="764"/>
                  <a:pt x="5101" y="764"/>
                </a:cubicBezTo>
                <a:cubicBezTo>
                  <a:pt x="5003" y="1055"/>
                  <a:pt x="5003" y="1055"/>
                  <a:pt x="5003" y="1055"/>
                </a:cubicBezTo>
                <a:cubicBezTo>
                  <a:pt x="4928" y="1055"/>
                  <a:pt x="4928" y="1055"/>
                  <a:pt x="4928" y="1055"/>
                </a:cubicBezTo>
                <a:cubicBezTo>
                  <a:pt x="5207" y="234"/>
                  <a:pt x="5207" y="234"/>
                  <a:pt x="5207" y="234"/>
                </a:cubicBezTo>
                <a:lnTo>
                  <a:pt x="5309" y="234"/>
                </a:lnTo>
                <a:close/>
                <a:moveTo>
                  <a:pt x="5389" y="697"/>
                </a:moveTo>
                <a:cubicBezTo>
                  <a:pt x="5296" y="422"/>
                  <a:pt x="5296" y="422"/>
                  <a:pt x="5296" y="422"/>
                </a:cubicBezTo>
                <a:cubicBezTo>
                  <a:pt x="5282" y="380"/>
                  <a:pt x="5271" y="340"/>
                  <a:pt x="5261" y="295"/>
                </a:cubicBezTo>
                <a:cubicBezTo>
                  <a:pt x="5253" y="295"/>
                  <a:pt x="5253" y="295"/>
                  <a:pt x="5253" y="295"/>
                </a:cubicBezTo>
                <a:cubicBezTo>
                  <a:pt x="5242" y="340"/>
                  <a:pt x="5231" y="380"/>
                  <a:pt x="5218" y="422"/>
                </a:cubicBezTo>
                <a:cubicBezTo>
                  <a:pt x="5123" y="697"/>
                  <a:pt x="5123" y="697"/>
                  <a:pt x="5123" y="697"/>
                </a:cubicBezTo>
                <a:lnTo>
                  <a:pt x="5389" y="697"/>
                </a:lnTo>
                <a:close/>
                <a:moveTo>
                  <a:pt x="6208" y="834"/>
                </a:moveTo>
                <a:cubicBezTo>
                  <a:pt x="6208" y="876"/>
                  <a:pt x="6209" y="925"/>
                  <a:pt x="6211" y="977"/>
                </a:cubicBezTo>
                <a:cubicBezTo>
                  <a:pt x="6210" y="977"/>
                  <a:pt x="6210" y="977"/>
                  <a:pt x="6210" y="977"/>
                </a:cubicBezTo>
                <a:cubicBezTo>
                  <a:pt x="6193" y="941"/>
                  <a:pt x="6172" y="898"/>
                  <a:pt x="6154" y="865"/>
                </a:cubicBezTo>
                <a:cubicBezTo>
                  <a:pt x="5807" y="234"/>
                  <a:pt x="5807" y="234"/>
                  <a:pt x="5807" y="234"/>
                </a:cubicBezTo>
                <a:cubicBezTo>
                  <a:pt x="5702" y="234"/>
                  <a:pt x="5702" y="234"/>
                  <a:pt x="5702" y="234"/>
                </a:cubicBezTo>
                <a:cubicBezTo>
                  <a:pt x="5702" y="1055"/>
                  <a:pt x="5702" y="1055"/>
                  <a:pt x="5702" y="1055"/>
                </a:cubicBezTo>
                <a:cubicBezTo>
                  <a:pt x="5772" y="1055"/>
                  <a:pt x="5772" y="1055"/>
                  <a:pt x="5772" y="1055"/>
                </a:cubicBezTo>
                <a:cubicBezTo>
                  <a:pt x="5772" y="445"/>
                  <a:pt x="5772" y="445"/>
                  <a:pt x="5772" y="445"/>
                </a:cubicBezTo>
                <a:cubicBezTo>
                  <a:pt x="5772" y="398"/>
                  <a:pt x="5771" y="349"/>
                  <a:pt x="5769" y="304"/>
                </a:cubicBezTo>
                <a:cubicBezTo>
                  <a:pt x="5770" y="304"/>
                  <a:pt x="5770" y="304"/>
                  <a:pt x="5770" y="304"/>
                </a:cubicBezTo>
                <a:cubicBezTo>
                  <a:pt x="5788" y="344"/>
                  <a:pt x="5809" y="383"/>
                  <a:pt x="5828" y="419"/>
                </a:cubicBezTo>
                <a:cubicBezTo>
                  <a:pt x="6174" y="1056"/>
                  <a:pt x="6174" y="1056"/>
                  <a:pt x="6174" y="1056"/>
                </a:cubicBezTo>
                <a:cubicBezTo>
                  <a:pt x="6279" y="1056"/>
                  <a:pt x="6279" y="1056"/>
                  <a:pt x="6279" y="1056"/>
                </a:cubicBezTo>
                <a:cubicBezTo>
                  <a:pt x="6279" y="234"/>
                  <a:pt x="6279" y="234"/>
                  <a:pt x="6279" y="234"/>
                </a:cubicBezTo>
                <a:cubicBezTo>
                  <a:pt x="6208" y="234"/>
                  <a:pt x="6208" y="234"/>
                  <a:pt x="6208" y="234"/>
                </a:cubicBezTo>
                <a:lnTo>
                  <a:pt x="6208" y="834"/>
                </a:lnTo>
                <a:close/>
                <a:moveTo>
                  <a:pt x="6422" y="597"/>
                </a:moveTo>
                <a:cubicBezTo>
                  <a:pt x="6422" y="691"/>
                  <a:pt x="6422" y="691"/>
                  <a:pt x="6422" y="691"/>
                </a:cubicBezTo>
                <a:cubicBezTo>
                  <a:pt x="6422" y="981"/>
                  <a:pt x="6549" y="1069"/>
                  <a:pt x="6744" y="1069"/>
                </a:cubicBezTo>
                <a:cubicBezTo>
                  <a:pt x="6829" y="1069"/>
                  <a:pt x="6907" y="1057"/>
                  <a:pt x="6935" y="1052"/>
                </a:cubicBezTo>
                <a:cubicBezTo>
                  <a:pt x="6935" y="991"/>
                  <a:pt x="6935" y="991"/>
                  <a:pt x="6935" y="991"/>
                </a:cubicBezTo>
                <a:cubicBezTo>
                  <a:pt x="6880" y="998"/>
                  <a:pt x="6817" y="1003"/>
                  <a:pt x="6744" y="1003"/>
                </a:cubicBezTo>
                <a:cubicBezTo>
                  <a:pt x="6575" y="1003"/>
                  <a:pt x="6496" y="920"/>
                  <a:pt x="6496" y="691"/>
                </a:cubicBezTo>
                <a:cubicBezTo>
                  <a:pt x="6496" y="597"/>
                  <a:pt x="6496" y="597"/>
                  <a:pt x="6496" y="597"/>
                </a:cubicBezTo>
                <a:cubicBezTo>
                  <a:pt x="6496" y="369"/>
                  <a:pt x="6575" y="287"/>
                  <a:pt x="6744" y="287"/>
                </a:cubicBezTo>
                <a:cubicBezTo>
                  <a:pt x="6815" y="287"/>
                  <a:pt x="6873" y="292"/>
                  <a:pt x="6935" y="299"/>
                </a:cubicBezTo>
                <a:cubicBezTo>
                  <a:pt x="6935" y="239"/>
                  <a:pt x="6935" y="239"/>
                  <a:pt x="6935" y="239"/>
                </a:cubicBezTo>
                <a:cubicBezTo>
                  <a:pt x="6903" y="233"/>
                  <a:pt x="6826" y="221"/>
                  <a:pt x="6744" y="221"/>
                </a:cubicBezTo>
                <a:cubicBezTo>
                  <a:pt x="6549" y="221"/>
                  <a:pt x="6422" y="309"/>
                  <a:pt x="6422" y="597"/>
                </a:cubicBezTo>
                <a:close/>
                <a:moveTo>
                  <a:pt x="7054" y="1055"/>
                </a:moveTo>
                <a:cubicBezTo>
                  <a:pt x="7526" y="1055"/>
                  <a:pt x="7526" y="1055"/>
                  <a:pt x="7526" y="1055"/>
                </a:cubicBezTo>
                <a:cubicBezTo>
                  <a:pt x="7526" y="989"/>
                  <a:pt x="7526" y="989"/>
                  <a:pt x="7526" y="989"/>
                </a:cubicBezTo>
                <a:cubicBezTo>
                  <a:pt x="7128" y="989"/>
                  <a:pt x="7128" y="989"/>
                  <a:pt x="7128" y="989"/>
                </a:cubicBezTo>
                <a:cubicBezTo>
                  <a:pt x="7128" y="660"/>
                  <a:pt x="7128" y="660"/>
                  <a:pt x="7128" y="660"/>
                </a:cubicBezTo>
                <a:cubicBezTo>
                  <a:pt x="7500" y="660"/>
                  <a:pt x="7500" y="660"/>
                  <a:pt x="7500" y="660"/>
                </a:cubicBezTo>
                <a:cubicBezTo>
                  <a:pt x="7500" y="593"/>
                  <a:pt x="7500" y="593"/>
                  <a:pt x="7500" y="593"/>
                </a:cubicBezTo>
                <a:cubicBezTo>
                  <a:pt x="7128" y="593"/>
                  <a:pt x="7128" y="593"/>
                  <a:pt x="7128" y="593"/>
                </a:cubicBezTo>
                <a:cubicBezTo>
                  <a:pt x="7128" y="300"/>
                  <a:pt x="7128" y="300"/>
                  <a:pt x="7128" y="300"/>
                </a:cubicBezTo>
                <a:cubicBezTo>
                  <a:pt x="7526" y="300"/>
                  <a:pt x="7526" y="300"/>
                  <a:pt x="7526" y="300"/>
                </a:cubicBezTo>
                <a:cubicBezTo>
                  <a:pt x="7526" y="234"/>
                  <a:pt x="7526" y="234"/>
                  <a:pt x="7526" y="234"/>
                </a:cubicBezTo>
                <a:cubicBezTo>
                  <a:pt x="7054" y="234"/>
                  <a:pt x="7054" y="234"/>
                  <a:pt x="7054" y="234"/>
                </a:cubicBezTo>
                <a:lnTo>
                  <a:pt x="7054" y="1055"/>
                </a:lnTo>
                <a:close/>
                <a:moveTo>
                  <a:pt x="7658" y="1055"/>
                </a:moveTo>
                <a:cubicBezTo>
                  <a:pt x="8131" y="1055"/>
                  <a:pt x="8131" y="1055"/>
                  <a:pt x="8131" y="1055"/>
                </a:cubicBezTo>
                <a:cubicBezTo>
                  <a:pt x="8131" y="989"/>
                  <a:pt x="8131" y="989"/>
                  <a:pt x="8131" y="989"/>
                </a:cubicBezTo>
                <a:cubicBezTo>
                  <a:pt x="7732" y="989"/>
                  <a:pt x="7732" y="989"/>
                  <a:pt x="7732" y="989"/>
                </a:cubicBezTo>
                <a:cubicBezTo>
                  <a:pt x="7732" y="660"/>
                  <a:pt x="7732" y="660"/>
                  <a:pt x="7732" y="660"/>
                </a:cubicBezTo>
                <a:cubicBezTo>
                  <a:pt x="8104" y="660"/>
                  <a:pt x="8104" y="660"/>
                  <a:pt x="8104" y="660"/>
                </a:cubicBezTo>
                <a:cubicBezTo>
                  <a:pt x="8104" y="593"/>
                  <a:pt x="8104" y="593"/>
                  <a:pt x="8104" y="593"/>
                </a:cubicBezTo>
                <a:cubicBezTo>
                  <a:pt x="7732" y="593"/>
                  <a:pt x="7732" y="593"/>
                  <a:pt x="7732" y="593"/>
                </a:cubicBezTo>
                <a:cubicBezTo>
                  <a:pt x="7732" y="300"/>
                  <a:pt x="7732" y="300"/>
                  <a:pt x="7732" y="300"/>
                </a:cubicBezTo>
                <a:cubicBezTo>
                  <a:pt x="8131" y="300"/>
                  <a:pt x="8131" y="300"/>
                  <a:pt x="8131" y="300"/>
                </a:cubicBezTo>
                <a:cubicBezTo>
                  <a:pt x="8131" y="234"/>
                  <a:pt x="8131" y="234"/>
                  <a:pt x="8131" y="234"/>
                </a:cubicBezTo>
                <a:cubicBezTo>
                  <a:pt x="7658" y="234"/>
                  <a:pt x="7658" y="234"/>
                  <a:pt x="7658" y="234"/>
                </a:cubicBezTo>
                <a:lnTo>
                  <a:pt x="7658" y="1055"/>
                </a:lnTo>
                <a:close/>
                <a:moveTo>
                  <a:pt x="8613" y="705"/>
                </a:moveTo>
                <a:cubicBezTo>
                  <a:pt x="8826" y="1054"/>
                  <a:pt x="8826" y="1054"/>
                  <a:pt x="8826" y="1054"/>
                </a:cubicBezTo>
                <a:cubicBezTo>
                  <a:pt x="8739" y="1054"/>
                  <a:pt x="8739" y="1054"/>
                  <a:pt x="8739" y="1054"/>
                </a:cubicBezTo>
                <a:cubicBezTo>
                  <a:pt x="8535" y="720"/>
                  <a:pt x="8535" y="720"/>
                  <a:pt x="8535" y="720"/>
                </a:cubicBezTo>
                <a:cubicBezTo>
                  <a:pt x="8510" y="721"/>
                  <a:pt x="8479" y="721"/>
                  <a:pt x="8457" y="721"/>
                </a:cubicBezTo>
                <a:cubicBezTo>
                  <a:pt x="8417" y="721"/>
                  <a:pt x="8370" y="721"/>
                  <a:pt x="8337" y="720"/>
                </a:cubicBezTo>
                <a:cubicBezTo>
                  <a:pt x="8337" y="1054"/>
                  <a:pt x="8337" y="1054"/>
                  <a:pt x="8337" y="1054"/>
                </a:cubicBezTo>
                <a:cubicBezTo>
                  <a:pt x="8263" y="1054"/>
                  <a:pt x="8263" y="1054"/>
                  <a:pt x="8263" y="1054"/>
                </a:cubicBezTo>
                <a:cubicBezTo>
                  <a:pt x="8263" y="234"/>
                  <a:pt x="8263" y="234"/>
                  <a:pt x="8263" y="234"/>
                </a:cubicBezTo>
                <a:cubicBezTo>
                  <a:pt x="8341" y="231"/>
                  <a:pt x="8387" y="230"/>
                  <a:pt x="8455" y="230"/>
                </a:cubicBezTo>
                <a:cubicBezTo>
                  <a:pt x="8648" y="230"/>
                  <a:pt x="8779" y="281"/>
                  <a:pt x="8779" y="467"/>
                </a:cubicBezTo>
                <a:cubicBezTo>
                  <a:pt x="8779" y="476"/>
                  <a:pt x="8779" y="476"/>
                  <a:pt x="8779" y="476"/>
                </a:cubicBezTo>
                <a:cubicBezTo>
                  <a:pt x="8779" y="608"/>
                  <a:pt x="8720" y="675"/>
                  <a:pt x="8613" y="705"/>
                </a:cubicBezTo>
                <a:close/>
                <a:moveTo>
                  <a:pt x="8704" y="476"/>
                </a:moveTo>
                <a:cubicBezTo>
                  <a:pt x="8704" y="467"/>
                  <a:pt x="8704" y="467"/>
                  <a:pt x="8704" y="467"/>
                </a:cubicBezTo>
                <a:cubicBezTo>
                  <a:pt x="8704" y="332"/>
                  <a:pt x="8622" y="296"/>
                  <a:pt x="8455" y="296"/>
                </a:cubicBezTo>
                <a:cubicBezTo>
                  <a:pt x="8419" y="296"/>
                  <a:pt x="8375" y="298"/>
                  <a:pt x="8337" y="299"/>
                </a:cubicBezTo>
                <a:cubicBezTo>
                  <a:pt x="8337" y="655"/>
                  <a:pt x="8337" y="655"/>
                  <a:pt x="8337" y="655"/>
                </a:cubicBezTo>
                <a:cubicBezTo>
                  <a:pt x="8373" y="656"/>
                  <a:pt x="8417" y="656"/>
                  <a:pt x="8457" y="656"/>
                </a:cubicBezTo>
                <a:cubicBezTo>
                  <a:pt x="8626" y="656"/>
                  <a:pt x="8704" y="611"/>
                  <a:pt x="8704" y="476"/>
                </a:cubicBezTo>
                <a:close/>
                <a:moveTo>
                  <a:pt x="9517" y="595"/>
                </a:moveTo>
                <a:cubicBezTo>
                  <a:pt x="9517" y="692"/>
                  <a:pt x="9517" y="692"/>
                  <a:pt x="9517" y="692"/>
                </a:cubicBezTo>
                <a:cubicBezTo>
                  <a:pt x="9517" y="930"/>
                  <a:pt x="9416" y="1059"/>
                  <a:pt x="9165" y="1059"/>
                </a:cubicBezTo>
                <a:cubicBezTo>
                  <a:pt x="9072" y="1059"/>
                  <a:pt x="9024" y="1057"/>
                  <a:pt x="8944" y="1055"/>
                </a:cubicBezTo>
                <a:cubicBezTo>
                  <a:pt x="8944" y="234"/>
                  <a:pt x="8944" y="234"/>
                  <a:pt x="8944" y="234"/>
                </a:cubicBezTo>
                <a:cubicBezTo>
                  <a:pt x="9032" y="232"/>
                  <a:pt x="9063" y="231"/>
                  <a:pt x="9165" y="231"/>
                </a:cubicBezTo>
                <a:cubicBezTo>
                  <a:pt x="9411" y="231"/>
                  <a:pt x="9517" y="358"/>
                  <a:pt x="9517" y="595"/>
                </a:cubicBezTo>
                <a:close/>
                <a:moveTo>
                  <a:pt x="9443" y="595"/>
                </a:moveTo>
                <a:cubicBezTo>
                  <a:pt x="9443" y="373"/>
                  <a:pt x="9346" y="297"/>
                  <a:pt x="9159" y="297"/>
                </a:cubicBezTo>
                <a:cubicBezTo>
                  <a:pt x="9104" y="297"/>
                  <a:pt x="9061" y="298"/>
                  <a:pt x="9018" y="299"/>
                </a:cubicBezTo>
                <a:cubicBezTo>
                  <a:pt x="9018" y="989"/>
                  <a:pt x="9018" y="989"/>
                  <a:pt x="9018" y="989"/>
                </a:cubicBezTo>
                <a:cubicBezTo>
                  <a:pt x="9060" y="992"/>
                  <a:pt x="9107" y="994"/>
                  <a:pt x="9159" y="994"/>
                </a:cubicBezTo>
                <a:cubicBezTo>
                  <a:pt x="9346" y="994"/>
                  <a:pt x="9443" y="914"/>
                  <a:pt x="9443" y="692"/>
                </a:cubicBezTo>
                <a:lnTo>
                  <a:pt x="9443" y="595"/>
                </a:lnTo>
                <a:close/>
                <a:moveTo>
                  <a:pt x="277" y="1465"/>
                </a:moveTo>
                <a:cubicBezTo>
                  <a:pt x="203" y="1465"/>
                  <a:pt x="203" y="1465"/>
                  <a:pt x="203" y="1465"/>
                </a:cubicBezTo>
                <a:cubicBezTo>
                  <a:pt x="203" y="2285"/>
                  <a:pt x="203" y="2285"/>
                  <a:pt x="203" y="2285"/>
                </a:cubicBezTo>
                <a:cubicBezTo>
                  <a:pt x="668" y="2285"/>
                  <a:pt x="668" y="2285"/>
                  <a:pt x="668" y="2285"/>
                </a:cubicBezTo>
                <a:cubicBezTo>
                  <a:pt x="668" y="2220"/>
                  <a:pt x="668" y="2220"/>
                  <a:pt x="668" y="2220"/>
                </a:cubicBezTo>
                <a:cubicBezTo>
                  <a:pt x="277" y="2220"/>
                  <a:pt x="277" y="2220"/>
                  <a:pt x="277" y="2220"/>
                </a:cubicBezTo>
                <a:lnTo>
                  <a:pt x="277" y="1465"/>
                </a:lnTo>
                <a:close/>
                <a:moveTo>
                  <a:pt x="784" y="2285"/>
                </a:moveTo>
                <a:cubicBezTo>
                  <a:pt x="1256" y="2285"/>
                  <a:pt x="1256" y="2285"/>
                  <a:pt x="1256" y="2285"/>
                </a:cubicBezTo>
                <a:cubicBezTo>
                  <a:pt x="1256" y="2220"/>
                  <a:pt x="1256" y="2220"/>
                  <a:pt x="1256" y="2220"/>
                </a:cubicBezTo>
                <a:cubicBezTo>
                  <a:pt x="858" y="2220"/>
                  <a:pt x="858" y="2220"/>
                  <a:pt x="858" y="2220"/>
                </a:cubicBezTo>
                <a:cubicBezTo>
                  <a:pt x="858" y="1891"/>
                  <a:pt x="858" y="1891"/>
                  <a:pt x="858" y="1891"/>
                </a:cubicBezTo>
                <a:cubicBezTo>
                  <a:pt x="1230" y="1891"/>
                  <a:pt x="1230" y="1891"/>
                  <a:pt x="1230" y="1891"/>
                </a:cubicBezTo>
                <a:cubicBezTo>
                  <a:pt x="1230" y="1823"/>
                  <a:pt x="1230" y="1823"/>
                  <a:pt x="1230" y="1823"/>
                </a:cubicBezTo>
                <a:cubicBezTo>
                  <a:pt x="858" y="1823"/>
                  <a:pt x="858" y="1823"/>
                  <a:pt x="858" y="1823"/>
                </a:cubicBezTo>
                <a:cubicBezTo>
                  <a:pt x="858" y="1531"/>
                  <a:pt x="858" y="1531"/>
                  <a:pt x="858" y="1531"/>
                </a:cubicBezTo>
                <a:cubicBezTo>
                  <a:pt x="1256" y="1531"/>
                  <a:pt x="1256" y="1531"/>
                  <a:pt x="1256" y="1531"/>
                </a:cubicBezTo>
                <a:cubicBezTo>
                  <a:pt x="1256" y="1465"/>
                  <a:pt x="1256" y="1465"/>
                  <a:pt x="1256" y="1465"/>
                </a:cubicBezTo>
                <a:cubicBezTo>
                  <a:pt x="784" y="1465"/>
                  <a:pt x="784" y="1465"/>
                  <a:pt x="784" y="1465"/>
                </a:cubicBezTo>
                <a:lnTo>
                  <a:pt x="784" y="2285"/>
                </a:lnTo>
                <a:close/>
                <a:moveTo>
                  <a:pt x="1723" y="2114"/>
                </a:moveTo>
                <a:cubicBezTo>
                  <a:pt x="1710" y="2151"/>
                  <a:pt x="1700" y="2192"/>
                  <a:pt x="1691" y="2228"/>
                </a:cubicBezTo>
                <a:cubicBezTo>
                  <a:pt x="1689" y="2228"/>
                  <a:pt x="1689" y="2228"/>
                  <a:pt x="1689" y="2228"/>
                </a:cubicBezTo>
                <a:cubicBezTo>
                  <a:pt x="1679" y="2193"/>
                  <a:pt x="1670" y="2151"/>
                  <a:pt x="1657" y="2114"/>
                </a:cubicBezTo>
                <a:cubicBezTo>
                  <a:pt x="1437" y="1465"/>
                  <a:pt x="1437" y="1465"/>
                  <a:pt x="1437" y="1465"/>
                </a:cubicBezTo>
                <a:cubicBezTo>
                  <a:pt x="1359" y="1465"/>
                  <a:pt x="1359" y="1465"/>
                  <a:pt x="1359" y="1465"/>
                </a:cubicBezTo>
                <a:cubicBezTo>
                  <a:pt x="1638" y="2285"/>
                  <a:pt x="1638" y="2285"/>
                  <a:pt x="1638" y="2285"/>
                </a:cubicBezTo>
                <a:cubicBezTo>
                  <a:pt x="1738" y="2285"/>
                  <a:pt x="1738" y="2285"/>
                  <a:pt x="1738" y="2285"/>
                </a:cubicBezTo>
                <a:cubicBezTo>
                  <a:pt x="2018" y="1465"/>
                  <a:pt x="2018" y="1465"/>
                  <a:pt x="2018" y="1465"/>
                </a:cubicBezTo>
                <a:cubicBezTo>
                  <a:pt x="1942" y="1465"/>
                  <a:pt x="1942" y="1465"/>
                  <a:pt x="1942" y="1465"/>
                </a:cubicBezTo>
                <a:lnTo>
                  <a:pt x="1723" y="2114"/>
                </a:lnTo>
                <a:close/>
                <a:moveTo>
                  <a:pt x="2137" y="2285"/>
                </a:moveTo>
                <a:cubicBezTo>
                  <a:pt x="2610" y="2285"/>
                  <a:pt x="2610" y="2285"/>
                  <a:pt x="2610" y="2285"/>
                </a:cubicBezTo>
                <a:cubicBezTo>
                  <a:pt x="2610" y="2220"/>
                  <a:pt x="2610" y="2220"/>
                  <a:pt x="2610" y="2220"/>
                </a:cubicBezTo>
                <a:cubicBezTo>
                  <a:pt x="2211" y="2220"/>
                  <a:pt x="2211" y="2220"/>
                  <a:pt x="2211" y="2220"/>
                </a:cubicBezTo>
                <a:cubicBezTo>
                  <a:pt x="2211" y="1891"/>
                  <a:pt x="2211" y="1891"/>
                  <a:pt x="2211" y="1891"/>
                </a:cubicBezTo>
                <a:cubicBezTo>
                  <a:pt x="2583" y="1891"/>
                  <a:pt x="2583" y="1891"/>
                  <a:pt x="2583" y="1891"/>
                </a:cubicBezTo>
                <a:cubicBezTo>
                  <a:pt x="2583" y="1823"/>
                  <a:pt x="2583" y="1823"/>
                  <a:pt x="2583" y="1823"/>
                </a:cubicBezTo>
                <a:cubicBezTo>
                  <a:pt x="2211" y="1823"/>
                  <a:pt x="2211" y="1823"/>
                  <a:pt x="2211" y="1823"/>
                </a:cubicBezTo>
                <a:cubicBezTo>
                  <a:pt x="2211" y="1531"/>
                  <a:pt x="2211" y="1531"/>
                  <a:pt x="2211" y="1531"/>
                </a:cubicBezTo>
                <a:cubicBezTo>
                  <a:pt x="2610" y="1531"/>
                  <a:pt x="2610" y="1531"/>
                  <a:pt x="2610" y="1531"/>
                </a:cubicBezTo>
                <a:cubicBezTo>
                  <a:pt x="2610" y="1465"/>
                  <a:pt x="2610" y="1465"/>
                  <a:pt x="2610" y="1465"/>
                </a:cubicBezTo>
                <a:cubicBezTo>
                  <a:pt x="2137" y="1465"/>
                  <a:pt x="2137" y="1465"/>
                  <a:pt x="2137" y="1465"/>
                </a:cubicBezTo>
                <a:lnTo>
                  <a:pt x="2137" y="2285"/>
                </a:lnTo>
                <a:close/>
                <a:moveTo>
                  <a:pt x="3248" y="2064"/>
                </a:moveTo>
                <a:cubicBezTo>
                  <a:pt x="3248" y="2106"/>
                  <a:pt x="3249" y="2156"/>
                  <a:pt x="3251" y="2208"/>
                </a:cubicBezTo>
                <a:cubicBezTo>
                  <a:pt x="3250" y="2208"/>
                  <a:pt x="3250" y="2208"/>
                  <a:pt x="3250" y="2208"/>
                </a:cubicBezTo>
                <a:cubicBezTo>
                  <a:pt x="3232" y="2171"/>
                  <a:pt x="3211" y="2128"/>
                  <a:pt x="3194" y="2095"/>
                </a:cubicBezTo>
                <a:cubicBezTo>
                  <a:pt x="2847" y="1465"/>
                  <a:pt x="2847" y="1465"/>
                  <a:pt x="2847" y="1465"/>
                </a:cubicBezTo>
                <a:cubicBezTo>
                  <a:pt x="2742" y="1465"/>
                  <a:pt x="2742" y="1465"/>
                  <a:pt x="2742" y="1465"/>
                </a:cubicBezTo>
                <a:cubicBezTo>
                  <a:pt x="2742" y="2285"/>
                  <a:pt x="2742" y="2285"/>
                  <a:pt x="2742" y="2285"/>
                </a:cubicBezTo>
                <a:cubicBezTo>
                  <a:pt x="2812" y="2285"/>
                  <a:pt x="2812" y="2285"/>
                  <a:pt x="2812" y="2285"/>
                </a:cubicBezTo>
                <a:cubicBezTo>
                  <a:pt x="2812" y="1675"/>
                  <a:pt x="2812" y="1675"/>
                  <a:pt x="2812" y="1675"/>
                </a:cubicBezTo>
                <a:cubicBezTo>
                  <a:pt x="2812" y="1628"/>
                  <a:pt x="2810" y="1579"/>
                  <a:pt x="2808" y="1534"/>
                </a:cubicBezTo>
                <a:cubicBezTo>
                  <a:pt x="2809" y="1534"/>
                  <a:pt x="2809" y="1534"/>
                  <a:pt x="2809" y="1534"/>
                </a:cubicBezTo>
                <a:cubicBezTo>
                  <a:pt x="2828" y="1574"/>
                  <a:pt x="2849" y="1614"/>
                  <a:pt x="2868" y="1649"/>
                </a:cubicBezTo>
                <a:cubicBezTo>
                  <a:pt x="3213" y="2286"/>
                  <a:pt x="3213" y="2286"/>
                  <a:pt x="3213" y="2286"/>
                </a:cubicBezTo>
                <a:cubicBezTo>
                  <a:pt x="3318" y="2286"/>
                  <a:pt x="3318" y="2286"/>
                  <a:pt x="3318" y="2286"/>
                </a:cubicBezTo>
                <a:cubicBezTo>
                  <a:pt x="3318" y="1465"/>
                  <a:pt x="3318" y="1465"/>
                  <a:pt x="3318" y="1465"/>
                </a:cubicBezTo>
                <a:cubicBezTo>
                  <a:pt x="3248" y="1465"/>
                  <a:pt x="3248" y="1465"/>
                  <a:pt x="3248" y="1465"/>
                </a:cubicBezTo>
                <a:lnTo>
                  <a:pt x="3248" y="2064"/>
                </a:lnTo>
                <a:close/>
                <a:moveTo>
                  <a:pt x="1162" y="189"/>
                </a:moveTo>
                <a:cubicBezTo>
                  <a:pt x="1414" y="440"/>
                  <a:pt x="1414" y="849"/>
                  <a:pt x="1162" y="1100"/>
                </a:cubicBezTo>
                <a:cubicBezTo>
                  <a:pt x="1041" y="1222"/>
                  <a:pt x="879" y="1289"/>
                  <a:pt x="707" y="1289"/>
                </a:cubicBezTo>
                <a:cubicBezTo>
                  <a:pt x="534" y="1289"/>
                  <a:pt x="373" y="1222"/>
                  <a:pt x="251" y="1100"/>
                </a:cubicBezTo>
                <a:cubicBezTo>
                  <a:pt x="0" y="849"/>
                  <a:pt x="0" y="440"/>
                  <a:pt x="251" y="189"/>
                </a:cubicBezTo>
                <a:cubicBezTo>
                  <a:pt x="373" y="67"/>
                  <a:pt x="534" y="0"/>
                  <a:pt x="707" y="0"/>
                </a:cubicBezTo>
                <a:cubicBezTo>
                  <a:pt x="879" y="0"/>
                  <a:pt x="1041" y="67"/>
                  <a:pt x="1162" y="189"/>
                </a:cubicBezTo>
                <a:close/>
                <a:moveTo>
                  <a:pt x="1121" y="230"/>
                </a:moveTo>
                <a:cubicBezTo>
                  <a:pt x="1010" y="120"/>
                  <a:pt x="863" y="59"/>
                  <a:pt x="707" y="59"/>
                </a:cubicBezTo>
                <a:cubicBezTo>
                  <a:pt x="550" y="59"/>
                  <a:pt x="403" y="120"/>
                  <a:pt x="293" y="230"/>
                </a:cubicBezTo>
                <a:cubicBezTo>
                  <a:pt x="64" y="459"/>
                  <a:pt x="64" y="830"/>
                  <a:pt x="293" y="1059"/>
                </a:cubicBezTo>
                <a:cubicBezTo>
                  <a:pt x="403" y="1169"/>
                  <a:pt x="550" y="1230"/>
                  <a:pt x="707" y="1230"/>
                </a:cubicBezTo>
                <a:cubicBezTo>
                  <a:pt x="863" y="1230"/>
                  <a:pt x="1010" y="1169"/>
                  <a:pt x="1121" y="1058"/>
                </a:cubicBezTo>
                <a:cubicBezTo>
                  <a:pt x="1349" y="830"/>
                  <a:pt x="1349" y="459"/>
                  <a:pt x="1121" y="230"/>
                </a:cubicBezTo>
                <a:close/>
                <a:moveTo>
                  <a:pt x="1133" y="668"/>
                </a:moveTo>
                <a:cubicBezTo>
                  <a:pt x="1150" y="731"/>
                  <a:pt x="1141" y="796"/>
                  <a:pt x="1109" y="853"/>
                </a:cubicBezTo>
                <a:cubicBezTo>
                  <a:pt x="1076" y="909"/>
                  <a:pt x="1024" y="949"/>
                  <a:pt x="961" y="966"/>
                </a:cubicBezTo>
                <a:cubicBezTo>
                  <a:pt x="878" y="988"/>
                  <a:pt x="788" y="963"/>
                  <a:pt x="728" y="904"/>
                </a:cubicBezTo>
                <a:cubicBezTo>
                  <a:pt x="683" y="965"/>
                  <a:pt x="610" y="1002"/>
                  <a:pt x="533" y="1002"/>
                </a:cubicBezTo>
                <a:cubicBezTo>
                  <a:pt x="512" y="1002"/>
                  <a:pt x="490" y="1000"/>
                  <a:pt x="470" y="994"/>
                </a:cubicBezTo>
                <a:cubicBezTo>
                  <a:pt x="340" y="959"/>
                  <a:pt x="263" y="826"/>
                  <a:pt x="298" y="696"/>
                </a:cubicBezTo>
                <a:cubicBezTo>
                  <a:pt x="320" y="613"/>
                  <a:pt x="386" y="548"/>
                  <a:pt x="468" y="525"/>
                </a:cubicBezTo>
                <a:cubicBezTo>
                  <a:pt x="429" y="435"/>
                  <a:pt x="448" y="328"/>
                  <a:pt x="519" y="256"/>
                </a:cubicBezTo>
                <a:cubicBezTo>
                  <a:pt x="565" y="211"/>
                  <a:pt x="626" y="185"/>
                  <a:pt x="691" y="185"/>
                </a:cubicBezTo>
                <a:cubicBezTo>
                  <a:pt x="756" y="185"/>
                  <a:pt x="817" y="211"/>
                  <a:pt x="863" y="257"/>
                </a:cubicBezTo>
                <a:cubicBezTo>
                  <a:pt x="924" y="318"/>
                  <a:pt x="947" y="407"/>
                  <a:pt x="926" y="489"/>
                </a:cubicBezTo>
                <a:cubicBezTo>
                  <a:pt x="1024" y="501"/>
                  <a:pt x="1107" y="571"/>
                  <a:pt x="1133" y="668"/>
                </a:cubicBezTo>
                <a:close/>
                <a:moveTo>
                  <a:pt x="1076" y="683"/>
                </a:moveTo>
                <a:cubicBezTo>
                  <a:pt x="1054" y="599"/>
                  <a:pt x="975" y="541"/>
                  <a:pt x="887" y="547"/>
                </a:cubicBezTo>
                <a:cubicBezTo>
                  <a:pt x="838" y="550"/>
                  <a:pt x="838" y="550"/>
                  <a:pt x="838" y="550"/>
                </a:cubicBezTo>
                <a:cubicBezTo>
                  <a:pt x="858" y="505"/>
                  <a:pt x="858" y="505"/>
                  <a:pt x="858" y="505"/>
                </a:cubicBezTo>
                <a:cubicBezTo>
                  <a:pt x="890" y="436"/>
                  <a:pt x="876" y="352"/>
                  <a:pt x="821" y="298"/>
                </a:cubicBezTo>
                <a:cubicBezTo>
                  <a:pt x="787" y="263"/>
                  <a:pt x="740" y="244"/>
                  <a:pt x="691" y="244"/>
                </a:cubicBezTo>
                <a:cubicBezTo>
                  <a:pt x="642" y="244"/>
                  <a:pt x="596" y="263"/>
                  <a:pt x="561" y="298"/>
                </a:cubicBezTo>
                <a:cubicBezTo>
                  <a:pt x="499" y="360"/>
                  <a:pt x="489" y="458"/>
                  <a:pt x="537" y="530"/>
                </a:cubicBezTo>
                <a:cubicBezTo>
                  <a:pt x="565" y="571"/>
                  <a:pt x="565" y="571"/>
                  <a:pt x="565" y="571"/>
                </a:cubicBezTo>
                <a:cubicBezTo>
                  <a:pt x="516" y="576"/>
                  <a:pt x="516" y="576"/>
                  <a:pt x="516" y="576"/>
                </a:cubicBezTo>
                <a:cubicBezTo>
                  <a:pt x="439" y="583"/>
                  <a:pt x="374" y="637"/>
                  <a:pt x="355" y="711"/>
                </a:cubicBezTo>
                <a:cubicBezTo>
                  <a:pt x="328" y="810"/>
                  <a:pt x="387" y="911"/>
                  <a:pt x="485" y="937"/>
                </a:cubicBezTo>
                <a:cubicBezTo>
                  <a:pt x="569" y="960"/>
                  <a:pt x="660" y="918"/>
                  <a:pt x="698" y="841"/>
                </a:cubicBezTo>
                <a:cubicBezTo>
                  <a:pt x="720" y="797"/>
                  <a:pt x="720" y="797"/>
                  <a:pt x="720" y="797"/>
                </a:cubicBezTo>
                <a:cubicBezTo>
                  <a:pt x="748" y="837"/>
                  <a:pt x="748" y="837"/>
                  <a:pt x="748" y="837"/>
                </a:cubicBezTo>
                <a:cubicBezTo>
                  <a:pt x="792" y="899"/>
                  <a:pt x="872" y="929"/>
                  <a:pt x="946" y="909"/>
                </a:cubicBezTo>
                <a:cubicBezTo>
                  <a:pt x="994" y="896"/>
                  <a:pt x="1033" y="866"/>
                  <a:pt x="1058" y="823"/>
                </a:cubicBezTo>
                <a:cubicBezTo>
                  <a:pt x="1083" y="781"/>
                  <a:pt x="1089" y="731"/>
                  <a:pt x="1076" y="683"/>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0" name="Freeform 7">
            <a:extLst>
              <a:ext uri="{FF2B5EF4-FFF2-40B4-BE49-F238E27FC236}">
                <a16:creationId xmlns:a16="http://schemas.microsoft.com/office/drawing/2014/main" id="{CD72B59E-1086-43C6-8A9A-1A209717656A}"/>
              </a:ext>
            </a:extLst>
          </p:cNvPr>
          <p:cNvSpPr>
            <a:spLocks noSelect="1"/>
          </p:cNvSpPr>
          <p:nvPr userDrawn="1"/>
        </p:nvSpPr>
        <p:spPr bwMode="gray">
          <a:xfrm>
            <a:off x="5106065" y="287345"/>
            <a:ext cx="1620652" cy="730081"/>
          </a:xfrm>
          <a:custGeom>
            <a:avLst/>
            <a:gdLst>
              <a:gd name="T0" fmla="*/ 1714 w 6808"/>
              <a:gd name="T1" fmla="*/ 598 h 2303"/>
              <a:gd name="T2" fmla="*/ 2191 w 6808"/>
              <a:gd name="T3" fmla="*/ 636 h 2303"/>
              <a:gd name="T4" fmla="*/ 1963 w 6808"/>
              <a:gd name="T5" fmla="*/ 225 h 2303"/>
              <a:gd name="T6" fmla="*/ 2783 w 6808"/>
              <a:gd name="T7" fmla="*/ 597 h 2303"/>
              <a:gd name="T8" fmla="*/ 2337 w 6808"/>
              <a:gd name="T9" fmla="*/ 238 h 2303"/>
              <a:gd name="T10" fmla="*/ 2942 w 6808"/>
              <a:gd name="T11" fmla="*/ 238 h 2303"/>
              <a:gd name="T12" fmla="*/ 3016 w 6808"/>
              <a:gd name="T13" fmla="*/ 238 h 2303"/>
              <a:gd name="T14" fmla="*/ 3988 w 6808"/>
              <a:gd name="T15" fmla="*/ 699 h 2303"/>
              <a:gd name="T16" fmla="*/ 3484 w 6808"/>
              <a:gd name="T17" fmla="*/ 706 h 2303"/>
              <a:gd name="T18" fmla="*/ 4383 w 6808"/>
              <a:gd name="T19" fmla="*/ 641 h 2303"/>
              <a:gd name="T20" fmla="*/ 4226 w 6808"/>
              <a:gd name="T21" fmla="*/ 238 h 2303"/>
              <a:gd name="T22" fmla="*/ 5333 w 6808"/>
              <a:gd name="T23" fmla="*/ 1059 h 2303"/>
              <a:gd name="T24" fmla="*/ 4961 w 6808"/>
              <a:gd name="T25" fmla="*/ 628 h 2303"/>
              <a:gd name="T26" fmla="*/ 4961 w 6808"/>
              <a:gd name="T27" fmla="*/ 657 h 2303"/>
              <a:gd name="T28" fmla="*/ 5547 w 6808"/>
              <a:gd name="T29" fmla="*/ 1058 h 2303"/>
              <a:gd name="T30" fmla="*/ 6240 w 6808"/>
              <a:gd name="T31" fmla="*/ 1000 h 2303"/>
              <a:gd name="T32" fmla="*/ 6314 w 6808"/>
              <a:gd name="T33" fmla="*/ 305 h 2303"/>
              <a:gd name="T34" fmla="*/ 6087 w 6808"/>
              <a:gd name="T35" fmla="*/ 1073 h 2303"/>
              <a:gd name="T36" fmla="*/ 112 w 6808"/>
              <a:gd name="T37" fmla="*/ 1836 h 2303"/>
              <a:gd name="T38" fmla="*/ 186 w 6808"/>
              <a:gd name="T39" fmla="*/ 1836 h 2303"/>
              <a:gd name="T40" fmla="*/ 1370 w 6808"/>
              <a:gd name="T41" fmla="*/ 1929 h 2303"/>
              <a:gd name="T42" fmla="*/ 865 w 6808"/>
              <a:gd name="T43" fmla="*/ 1937 h 2303"/>
              <a:gd name="T44" fmla="*/ 1370 w 6808"/>
              <a:gd name="T45" fmla="*/ 1929 h 2303"/>
              <a:gd name="T46" fmla="*/ 1604 w 6808"/>
              <a:gd name="T47" fmla="*/ 1469 h 2303"/>
              <a:gd name="T48" fmla="*/ 1678 w 6808"/>
              <a:gd name="T49" fmla="*/ 1534 h 2303"/>
              <a:gd name="T50" fmla="*/ 3190 w 6808"/>
              <a:gd name="T51" fmla="*/ 2100 h 2303"/>
              <a:gd name="T52" fmla="*/ 2890 w 6808"/>
              <a:gd name="T53" fmla="*/ 1592 h 2303"/>
              <a:gd name="T54" fmla="*/ 2588 w 6808"/>
              <a:gd name="T55" fmla="*/ 1469 h 2303"/>
              <a:gd name="T56" fmla="*/ 2947 w 6808"/>
              <a:gd name="T57" fmla="*/ 1655 h 2303"/>
              <a:gd name="T58" fmla="*/ 3386 w 6808"/>
              <a:gd name="T59" fmla="*/ 1469 h 2303"/>
              <a:gd name="T60" fmla="*/ 3781 w 6808"/>
              <a:gd name="T61" fmla="*/ 2303 h 2303"/>
              <a:gd name="T62" fmla="*/ 4016 w 6808"/>
              <a:gd name="T63" fmla="*/ 1836 h 2303"/>
              <a:gd name="T64" fmla="*/ 4016 w 6808"/>
              <a:gd name="T65" fmla="*/ 1922 h 2303"/>
              <a:gd name="T66" fmla="*/ 4503 w 6808"/>
              <a:gd name="T67" fmla="*/ 1954 h 2303"/>
              <a:gd name="T68" fmla="*/ 4232 w 6808"/>
              <a:gd name="T69" fmla="*/ 1469 h 2303"/>
              <a:gd name="T70" fmla="*/ 4672 w 6808"/>
              <a:gd name="T71" fmla="*/ 1710 h 2303"/>
              <a:gd name="T72" fmla="*/ 4426 w 6808"/>
              <a:gd name="T73" fmla="*/ 1890 h 2303"/>
              <a:gd name="T74" fmla="*/ 4912 w 6808"/>
              <a:gd name="T75" fmla="*/ 2289 h 2303"/>
              <a:gd name="T76" fmla="*/ 5128 w 6808"/>
              <a:gd name="T77" fmla="*/ 1532 h 2303"/>
              <a:gd name="T78" fmla="*/ 5411 w 6808"/>
              <a:gd name="T79" fmla="*/ 1830 h 2303"/>
              <a:gd name="T80" fmla="*/ 5701 w 6808"/>
              <a:gd name="T81" fmla="*/ 1895 h 2303"/>
              <a:gd name="T82" fmla="*/ 6099 w 6808"/>
              <a:gd name="T83" fmla="*/ 1535 h 2303"/>
              <a:gd name="T84" fmla="*/ 6737 w 6808"/>
              <a:gd name="T85" fmla="*/ 2068 h 2303"/>
              <a:gd name="T86" fmla="*/ 6232 w 6808"/>
              <a:gd name="T87" fmla="*/ 1469 h 2303"/>
              <a:gd name="T88" fmla="*/ 6299 w 6808"/>
              <a:gd name="T89" fmla="*/ 1538 h 2303"/>
              <a:gd name="T90" fmla="*/ 6737 w 6808"/>
              <a:gd name="T91" fmla="*/ 1469 h 2303"/>
              <a:gd name="T92" fmla="*/ 154 w 6808"/>
              <a:gd name="T93" fmla="*/ 224 h 2303"/>
              <a:gd name="T94" fmla="*/ 68 w 6808"/>
              <a:gd name="T95" fmla="*/ 537 h 2303"/>
              <a:gd name="T96" fmla="*/ 154 w 6808"/>
              <a:gd name="T97" fmla="*/ 1068 h 2303"/>
              <a:gd name="T98" fmla="*/ 68 w 6808"/>
              <a:gd name="T99" fmla="*/ 754 h 2303"/>
              <a:gd name="T100" fmla="*/ 1292 w 6808"/>
              <a:gd name="T101" fmla="*/ 596 h 2303"/>
              <a:gd name="T102" fmla="*/ 1132 w 6808"/>
              <a:gd name="T103" fmla="*/ 314 h 2303"/>
              <a:gd name="T104" fmla="*/ 596 w 6808"/>
              <a:gd name="T105" fmla="*/ 0 h 2303"/>
              <a:gd name="T106" fmla="*/ 538 w 6808"/>
              <a:gd name="T107" fmla="*/ 68 h 2303"/>
              <a:gd name="T108" fmla="*/ 1041 w 6808"/>
              <a:gd name="T109" fmla="*/ 134 h 2303"/>
              <a:gd name="T110" fmla="*/ 978 w 6808"/>
              <a:gd name="T111" fmla="*/ 160 h 2303"/>
              <a:gd name="T112" fmla="*/ 251 w 6808"/>
              <a:gd name="T113" fmla="*/ 1158 h 2303"/>
              <a:gd name="T114" fmla="*/ 314 w 6808"/>
              <a:gd name="T115" fmla="*/ 1131 h 2303"/>
              <a:gd name="T116" fmla="*/ 1138 w 6808"/>
              <a:gd name="T117" fmla="*/ 1068 h 2303"/>
              <a:gd name="T118" fmla="*/ 1224 w 6808"/>
              <a:gd name="T119" fmla="*/ 754 h 2303"/>
              <a:gd name="T120" fmla="*/ 1041 w 6808"/>
              <a:gd name="T121" fmla="*/ 1158 h 2303"/>
              <a:gd name="T122" fmla="*/ 754 w 6808"/>
              <a:gd name="T123" fmla="*/ 1224 h 2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08" h="2303">
                <a:moveTo>
                  <a:pt x="1963" y="225"/>
                </a:moveTo>
                <a:cubicBezTo>
                  <a:pt x="2071" y="225"/>
                  <a:pt x="2168" y="240"/>
                  <a:pt x="2191" y="244"/>
                </a:cubicBezTo>
                <a:cubicBezTo>
                  <a:pt x="2191" y="305"/>
                  <a:pt x="2191" y="305"/>
                  <a:pt x="2191" y="305"/>
                </a:cubicBezTo>
                <a:cubicBezTo>
                  <a:pt x="2143" y="300"/>
                  <a:pt x="2027" y="291"/>
                  <a:pt x="1973" y="291"/>
                </a:cubicBezTo>
                <a:cubicBezTo>
                  <a:pt x="1817" y="291"/>
                  <a:pt x="1714" y="351"/>
                  <a:pt x="1714" y="598"/>
                </a:cubicBezTo>
                <a:cubicBezTo>
                  <a:pt x="1714" y="699"/>
                  <a:pt x="1714" y="699"/>
                  <a:pt x="1714" y="699"/>
                </a:cubicBezTo>
                <a:cubicBezTo>
                  <a:pt x="1714" y="935"/>
                  <a:pt x="1810" y="1006"/>
                  <a:pt x="1972" y="1006"/>
                </a:cubicBezTo>
                <a:cubicBezTo>
                  <a:pt x="2020" y="1006"/>
                  <a:pt x="2074" y="1004"/>
                  <a:pt x="2117" y="1000"/>
                </a:cubicBezTo>
                <a:cubicBezTo>
                  <a:pt x="2117" y="636"/>
                  <a:pt x="2117" y="636"/>
                  <a:pt x="2117" y="636"/>
                </a:cubicBezTo>
                <a:cubicBezTo>
                  <a:pt x="2191" y="636"/>
                  <a:pt x="2191" y="636"/>
                  <a:pt x="2191" y="636"/>
                </a:cubicBezTo>
                <a:cubicBezTo>
                  <a:pt x="2191" y="1053"/>
                  <a:pt x="2191" y="1053"/>
                  <a:pt x="2191" y="1053"/>
                </a:cubicBezTo>
                <a:cubicBezTo>
                  <a:pt x="2142" y="1061"/>
                  <a:pt x="2056" y="1073"/>
                  <a:pt x="1963" y="1073"/>
                </a:cubicBezTo>
                <a:cubicBezTo>
                  <a:pt x="1776" y="1073"/>
                  <a:pt x="1640" y="980"/>
                  <a:pt x="1640" y="699"/>
                </a:cubicBezTo>
                <a:cubicBezTo>
                  <a:pt x="1640" y="598"/>
                  <a:pt x="1640" y="598"/>
                  <a:pt x="1640" y="598"/>
                </a:cubicBezTo>
                <a:cubicBezTo>
                  <a:pt x="1640" y="305"/>
                  <a:pt x="1788" y="225"/>
                  <a:pt x="1963" y="225"/>
                </a:cubicBezTo>
                <a:close/>
                <a:moveTo>
                  <a:pt x="2810" y="993"/>
                </a:moveTo>
                <a:cubicBezTo>
                  <a:pt x="2411" y="993"/>
                  <a:pt x="2411" y="993"/>
                  <a:pt x="2411" y="993"/>
                </a:cubicBezTo>
                <a:cubicBezTo>
                  <a:pt x="2411" y="664"/>
                  <a:pt x="2411" y="664"/>
                  <a:pt x="2411" y="664"/>
                </a:cubicBezTo>
                <a:cubicBezTo>
                  <a:pt x="2783" y="664"/>
                  <a:pt x="2783" y="664"/>
                  <a:pt x="2783" y="664"/>
                </a:cubicBezTo>
                <a:cubicBezTo>
                  <a:pt x="2783" y="597"/>
                  <a:pt x="2783" y="597"/>
                  <a:pt x="2783" y="597"/>
                </a:cubicBezTo>
                <a:cubicBezTo>
                  <a:pt x="2411" y="597"/>
                  <a:pt x="2411" y="597"/>
                  <a:pt x="2411" y="597"/>
                </a:cubicBezTo>
                <a:cubicBezTo>
                  <a:pt x="2411" y="304"/>
                  <a:pt x="2411" y="304"/>
                  <a:pt x="2411" y="304"/>
                </a:cubicBezTo>
                <a:cubicBezTo>
                  <a:pt x="2810" y="304"/>
                  <a:pt x="2810" y="304"/>
                  <a:pt x="2810" y="304"/>
                </a:cubicBezTo>
                <a:cubicBezTo>
                  <a:pt x="2810" y="238"/>
                  <a:pt x="2810" y="238"/>
                  <a:pt x="2810" y="238"/>
                </a:cubicBezTo>
                <a:cubicBezTo>
                  <a:pt x="2337" y="238"/>
                  <a:pt x="2337" y="238"/>
                  <a:pt x="2337" y="238"/>
                </a:cubicBezTo>
                <a:cubicBezTo>
                  <a:pt x="2337" y="1059"/>
                  <a:pt x="2337" y="1059"/>
                  <a:pt x="2337" y="1059"/>
                </a:cubicBezTo>
                <a:cubicBezTo>
                  <a:pt x="2810" y="1059"/>
                  <a:pt x="2810" y="1059"/>
                  <a:pt x="2810" y="1059"/>
                </a:cubicBezTo>
                <a:lnTo>
                  <a:pt x="2810" y="993"/>
                </a:lnTo>
                <a:close/>
                <a:moveTo>
                  <a:pt x="3016" y="238"/>
                </a:moveTo>
                <a:cubicBezTo>
                  <a:pt x="2942" y="238"/>
                  <a:pt x="2942" y="238"/>
                  <a:pt x="2942" y="238"/>
                </a:cubicBezTo>
                <a:cubicBezTo>
                  <a:pt x="2942" y="1059"/>
                  <a:pt x="2942" y="1059"/>
                  <a:pt x="2942" y="1059"/>
                </a:cubicBezTo>
                <a:cubicBezTo>
                  <a:pt x="3407" y="1059"/>
                  <a:pt x="3407" y="1059"/>
                  <a:pt x="3407" y="1059"/>
                </a:cubicBezTo>
                <a:cubicBezTo>
                  <a:pt x="3407" y="993"/>
                  <a:pt x="3407" y="993"/>
                  <a:pt x="3407" y="993"/>
                </a:cubicBezTo>
                <a:cubicBezTo>
                  <a:pt x="3016" y="993"/>
                  <a:pt x="3016" y="993"/>
                  <a:pt x="3016" y="993"/>
                </a:cubicBezTo>
                <a:lnTo>
                  <a:pt x="3016" y="238"/>
                </a:lnTo>
                <a:close/>
                <a:moveTo>
                  <a:pt x="3773" y="1072"/>
                </a:moveTo>
                <a:cubicBezTo>
                  <a:pt x="3972" y="1072"/>
                  <a:pt x="4061" y="949"/>
                  <a:pt x="4061" y="706"/>
                </a:cubicBezTo>
                <a:cubicBezTo>
                  <a:pt x="4061" y="238"/>
                  <a:pt x="4061" y="238"/>
                  <a:pt x="4061" y="238"/>
                </a:cubicBezTo>
                <a:cubicBezTo>
                  <a:pt x="3988" y="238"/>
                  <a:pt x="3988" y="238"/>
                  <a:pt x="3988" y="238"/>
                </a:cubicBezTo>
                <a:cubicBezTo>
                  <a:pt x="3988" y="699"/>
                  <a:pt x="3988" y="699"/>
                  <a:pt x="3988" y="699"/>
                </a:cubicBezTo>
                <a:cubicBezTo>
                  <a:pt x="3988" y="914"/>
                  <a:pt x="3935" y="1006"/>
                  <a:pt x="3773" y="1006"/>
                </a:cubicBezTo>
                <a:cubicBezTo>
                  <a:pt x="3609" y="1006"/>
                  <a:pt x="3558" y="915"/>
                  <a:pt x="3558" y="699"/>
                </a:cubicBezTo>
                <a:cubicBezTo>
                  <a:pt x="3558" y="238"/>
                  <a:pt x="3558" y="238"/>
                  <a:pt x="3558" y="238"/>
                </a:cubicBezTo>
                <a:cubicBezTo>
                  <a:pt x="3484" y="238"/>
                  <a:pt x="3484" y="238"/>
                  <a:pt x="3484" y="238"/>
                </a:cubicBezTo>
                <a:cubicBezTo>
                  <a:pt x="3484" y="706"/>
                  <a:pt x="3484" y="706"/>
                  <a:pt x="3484" y="706"/>
                </a:cubicBezTo>
                <a:cubicBezTo>
                  <a:pt x="3484" y="949"/>
                  <a:pt x="3572" y="1072"/>
                  <a:pt x="3773" y="1072"/>
                </a:cubicBezTo>
                <a:close/>
                <a:moveTo>
                  <a:pt x="4300" y="657"/>
                </a:moveTo>
                <a:cubicBezTo>
                  <a:pt x="4672" y="1059"/>
                  <a:pt x="4672" y="1059"/>
                  <a:pt x="4672" y="1059"/>
                </a:cubicBezTo>
                <a:cubicBezTo>
                  <a:pt x="4773" y="1059"/>
                  <a:pt x="4773" y="1059"/>
                  <a:pt x="4773" y="1059"/>
                </a:cubicBezTo>
                <a:cubicBezTo>
                  <a:pt x="4383" y="641"/>
                  <a:pt x="4383" y="641"/>
                  <a:pt x="4383" y="641"/>
                </a:cubicBezTo>
                <a:cubicBezTo>
                  <a:pt x="4772" y="238"/>
                  <a:pt x="4772" y="238"/>
                  <a:pt x="4772" y="238"/>
                </a:cubicBezTo>
                <a:cubicBezTo>
                  <a:pt x="4676" y="238"/>
                  <a:pt x="4676" y="238"/>
                  <a:pt x="4676" y="238"/>
                </a:cubicBezTo>
                <a:cubicBezTo>
                  <a:pt x="4300" y="628"/>
                  <a:pt x="4300" y="628"/>
                  <a:pt x="4300" y="628"/>
                </a:cubicBezTo>
                <a:cubicBezTo>
                  <a:pt x="4300" y="238"/>
                  <a:pt x="4300" y="238"/>
                  <a:pt x="4300" y="238"/>
                </a:cubicBezTo>
                <a:cubicBezTo>
                  <a:pt x="4226" y="238"/>
                  <a:pt x="4226" y="238"/>
                  <a:pt x="4226" y="238"/>
                </a:cubicBezTo>
                <a:cubicBezTo>
                  <a:pt x="4226" y="1059"/>
                  <a:pt x="4226" y="1059"/>
                  <a:pt x="4226" y="1059"/>
                </a:cubicBezTo>
                <a:cubicBezTo>
                  <a:pt x="4300" y="1059"/>
                  <a:pt x="4300" y="1059"/>
                  <a:pt x="4300" y="1059"/>
                </a:cubicBezTo>
                <a:lnTo>
                  <a:pt x="4300" y="657"/>
                </a:lnTo>
                <a:close/>
                <a:moveTo>
                  <a:pt x="4961" y="657"/>
                </a:moveTo>
                <a:cubicBezTo>
                  <a:pt x="5333" y="1059"/>
                  <a:pt x="5333" y="1059"/>
                  <a:pt x="5333" y="1059"/>
                </a:cubicBezTo>
                <a:cubicBezTo>
                  <a:pt x="5435" y="1059"/>
                  <a:pt x="5435" y="1059"/>
                  <a:pt x="5435" y="1059"/>
                </a:cubicBezTo>
                <a:cubicBezTo>
                  <a:pt x="5044" y="641"/>
                  <a:pt x="5044" y="641"/>
                  <a:pt x="5044" y="641"/>
                </a:cubicBezTo>
                <a:cubicBezTo>
                  <a:pt x="5434" y="238"/>
                  <a:pt x="5434" y="238"/>
                  <a:pt x="5434" y="238"/>
                </a:cubicBezTo>
                <a:cubicBezTo>
                  <a:pt x="5338" y="238"/>
                  <a:pt x="5338" y="238"/>
                  <a:pt x="5338" y="238"/>
                </a:cubicBezTo>
                <a:cubicBezTo>
                  <a:pt x="4961" y="628"/>
                  <a:pt x="4961" y="628"/>
                  <a:pt x="4961" y="628"/>
                </a:cubicBezTo>
                <a:cubicBezTo>
                  <a:pt x="4961" y="238"/>
                  <a:pt x="4961" y="238"/>
                  <a:pt x="4961" y="238"/>
                </a:cubicBezTo>
                <a:cubicBezTo>
                  <a:pt x="4887" y="238"/>
                  <a:pt x="4887" y="238"/>
                  <a:pt x="4887" y="238"/>
                </a:cubicBezTo>
                <a:cubicBezTo>
                  <a:pt x="4887" y="1059"/>
                  <a:pt x="4887" y="1059"/>
                  <a:pt x="4887" y="1059"/>
                </a:cubicBezTo>
                <a:cubicBezTo>
                  <a:pt x="4961" y="1059"/>
                  <a:pt x="4961" y="1059"/>
                  <a:pt x="4961" y="1059"/>
                </a:cubicBezTo>
                <a:lnTo>
                  <a:pt x="4961" y="657"/>
                </a:lnTo>
                <a:close/>
                <a:moveTo>
                  <a:pt x="5547" y="1058"/>
                </a:moveTo>
                <a:cubicBezTo>
                  <a:pt x="5621" y="1058"/>
                  <a:pt x="5621" y="1058"/>
                  <a:pt x="5621" y="1058"/>
                </a:cubicBezTo>
                <a:cubicBezTo>
                  <a:pt x="5621" y="238"/>
                  <a:pt x="5621" y="238"/>
                  <a:pt x="5621" y="238"/>
                </a:cubicBezTo>
                <a:cubicBezTo>
                  <a:pt x="5547" y="238"/>
                  <a:pt x="5547" y="238"/>
                  <a:pt x="5547" y="238"/>
                </a:cubicBezTo>
                <a:lnTo>
                  <a:pt x="5547" y="1058"/>
                </a:lnTo>
                <a:close/>
                <a:moveTo>
                  <a:pt x="6087" y="1073"/>
                </a:moveTo>
                <a:cubicBezTo>
                  <a:pt x="6180" y="1073"/>
                  <a:pt x="6266" y="1061"/>
                  <a:pt x="6314" y="1053"/>
                </a:cubicBezTo>
                <a:cubicBezTo>
                  <a:pt x="6314" y="636"/>
                  <a:pt x="6314" y="636"/>
                  <a:pt x="6314" y="636"/>
                </a:cubicBezTo>
                <a:cubicBezTo>
                  <a:pt x="6240" y="636"/>
                  <a:pt x="6240" y="636"/>
                  <a:pt x="6240" y="636"/>
                </a:cubicBezTo>
                <a:cubicBezTo>
                  <a:pt x="6240" y="1000"/>
                  <a:pt x="6240" y="1000"/>
                  <a:pt x="6240" y="1000"/>
                </a:cubicBezTo>
                <a:cubicBezTo>
                  <a:pt x="6197" y="1004"/>
                  <a:pt x="6143" y="1006"/>
                  <a:pt x="6096" y="1006"/>
                </a:cubicBezTo>
                <a:cubicBezTo>
                  <a:pt x="5933" y="1006"/>
                  <a:pt x="5837" y="935"/>
                  <a:pt x="5837" y="699"/>
                </a:cubicBezTo>
                <a:cubicBezTo>
                  <a:pt x="5837" y="598"/>
                  <a:pt x="5837" y="598"/>
                  <a:pt x="5837" y="598"/>
                </a:cubicBezTo>
                <a:cubicBezTo>
                  <a:pt x="5837" y="351"/>
                  <a:pt x="5940" y="291"/>
                  <a:pt x="6097" y="291"/>
                </a:cubicBezTo>
                <a:cubicBezTo>
                  <a:pt x="6151" y="291"/>
                  <a:pt x="6267" y="300"/>
                  <a:pt x="6314" y="305"/>
                </a:cubicBezTo>
                <a:cubicBezTo>
                  <a:pt x="6314" y="244"/>
                  <a:pt x="6314" y="244"/>
                  <a:pt x="6314" y="244"/>
                </a:cubicBezTo>
                <a:cubicBezTo>
                  <a:pt x="6291" y="240"/>
                  <a:pt x="6194" y="225"/>
                  <a:pt x="6087" y="225"/>
                </a:cubicBezTo>
                <a:cubicBezTo>
                  <a:pt x="5911" y="225"/>
                  <a:pt x="5763" y="305"/>
                  <a:pt x="5763" y="598"/>
                </a:cubicBezTo>
                <a:cubicBezTo>
                  <a:pt x="5763" y="699"/>
                  <a:pt x="5763" y="699"/>
                  <a:pt x="5763" y="699"/>
                </a:cubicBezTo>
                <a:cubicBezTo>
                  <a:pt x="5763" y="980"/>
                  <a:pt x="5899" y="1073"/>
                  <a:pt x="6087" y="1073"/>
                </a:cubicBezTo>
                <a:close/>
                <a:moveTo>
                  <a:pt x="731" y="1836"/>
                </a:moveTo>
                <a:cubicBezTo>
                  <a:pt x="731" y="1922"/>
                  <a:pt x="731" y="1922"/>
                  <a:pt x="731" y="1922"/>
                </a:cubicBezTo>
                <a:cubicBezTo>
                  <a:pt x="731" y="2182"/>
                  <a:pt x="618" y="2303"/>
                  <a:pt x="422" y="2303"/>
                </a:cubicBezTo>
                <a:cubicBezTo>
                  <a:pt x="226" y="2303"/>
                  <a:pt x="112" y="2182"/>
                  <a:pt x="112" y="1922"/>
                </a:cubicBezTo>
                <a:cubicBezTo>
                  <a:pt x="112" y="1836"/>
                  <a:pt x="112" y="1836"/>
                  <a:pt x="112" y="1836"/>
                </a:cubicBezTo>
                <a:cubicBezTo>
                  <a:pt x="112" y="1577"/>
                  <a:pt x="226" y="1455"/>
                  <a:pt x="422" y="1455"/>
                </a:cubicBezTo>
                <a:cubicBezTo>
                  <a:pt x="618" y="1455"/>
                  <a:pt x="731" y="1577"/>
                  <a:pt x="731" y="1836"/>
                </a:cubicBezTo>
                <a:close/>
                <a:moveTo>
                  <a:pt x="657" y="1836"/>
                </a:moveTo>
                <a:cubicBezTo>
                  <a:pt x="657" y="1599"/>
                  <a:pt x="559" y="1522"/>
                  <a:pt x="422" y="1522"/>
                </a:cubicBezTo>
                <a:cubicBezTo>
                  <a:pt x="284" y="1522"/>
                  <a:pt x="186" y="1599"/>
                  <a:pt x="186" y="1836"/>
                </a:cubicBezTo>
                <a:cubicBezTo>
                  <a:pt x="186" y="1922"/>
                  <a:pt x="186" y="1922"/>
                  <a:pt x="186" y="1922"/>
                </a:cubicBezTo>
                <a:cubicBezTo>
                  <a:pt x="186" y="2160"/>
                  <a:pt x="285" y="2237"/>
                  <a:pt x="422" y="2237"/>
                </a:cubicBezTo>
                <a:cubicBezTo>
                  <a:pt x="559" y="2237"/>
                  <a:pt x="657" y="2160"/>
                  <a:pt x="657" y="1922"/>
                </a:cubicBezTo>
                <a:lnTo>
                  <a:pt x="657" y="1836"/>
                </a:lnTo>
                <a:close/>
                <a:moveTo>
                  <a:pt x="1370" y="1929"/>
                </a:moveTo>
                <a:cubicBezTo>
                  <a:pt x="1370" y="2144"/>
                  <a:pt x="1317" y="2236"/>
                  <a:pt x="1154" y="2236"/>
                </a:cubicBezTo>
                <a:cubicBezTo>
                  <a:pt x="990" y="2236"/>
                  <a:pt x="939" y="2145"/>
                  <a:pt x="939" y="1929"/>
                </a:cubicBezTo>
                <a:cubicBezTo>
                  <a:pt x="939" y="1469"/>
                  <a:pt x="939" y="1469"/>
                  <a:pt x="939" y="1469"/>
                </a:cubicBezTo>
                <a:cubicBezTo>
                  <a:pt x="865" y="1469"/>
                  <a:pt x="865" y="1469"/>
                  <a:pt x="865" y="1469"/>
                </a:cubicBezTo>
                <a:cubicBezTo>
                  <a:pt x="865" y="1937"/>
                  <a:pt x="865" y="1937"/>
                  <a:pt x="865" y="1937"/>
                </a:cubicBezTo>
                <a:cubicBezTo>
                  <a:pt x="865" y="2180"/>
                  <a:pt x="954" y="2302"/>
                  <a:pt x="1154" y="2302"/>
                </a:cubicBezTo>
                <a:cubicBezTo>
                  <a:pt x="1353" y="2302"/>
                  <a:pt x="1443" y="2180"/>
                  <a:pt x="1443" y="1937"/>
                </a:cubicBezTo>
                <a:cubicBezTo>
                  <a:pt x="1443" y="1469"/>
                  <a:pt x="1443" y="1469"/>
                  <a:pt x="1443" y="1469"/>
                </a:cubicBezTo>
                <a:cubicBezTo>
                  <a:pt x="1370" y="1469"/>
                  <a:pt x="1370" y="1469"/>
                  <a:pt x="1370" y="1469"/>
                </a:cubicBezTo>
                <a:lnTo>
                  <a:pt x="1370" y="1929"/>
                </a:lnTo>
                <a:close/>
                <a:moveTo>
                  <a:pt x="2177" y="1830"/>
                </a:moveTo>
                <a:cubicBezTo>
                  <a:pt x="2177" y="1927"/>
                  <a:pt x="2177" y="1927"/>
                  <a:pt x="2177" y="1927"/>
                </a:cubicBezTo>
                <a:cubicBezTo>
                  <a:pt x="2177" y="2164"/>
                  <a:pt x="2077" y="2293"/>
                  <a:pt x="1825" y="2293"/>
                </a:cubicBezTo>
                <a:cubicBezTo>
                  <a:pt x="1732" y="2293"/>
                  <a:pt x="1685" y="2291"/>
                  <a:pt x="1604" y="2289"/>
                </a:cubicBezTo>
                <a:cubicBezTo>
                  <a:pt x="1604" y="1469"/>
                  <a:pt x="1604" y="1469"/>
                  <a:pt x="1604" y="1469"/>
                </a:cubicBezTo>
                <a:cubicBezTo>
                  <a:pt x="1693" y="1466"/>
                  <a:pt x="1724" y="1465"/>
                  <a:pt x="1825" y="1465"/>
                </a:cubicBezTo>
                <a:cubicBezTo>
                  <a:pt x="2071" y="1465"/>
                  <a:pt x="2177" y="1592"/>
                  <a:pt x="2177" y="1830"/>
                </a:cubicBezTo>
                <a:close/>
                <a:moveTo>
                  <a:pt x="2103" y="1830"/>
                </a:moveTo>
                <a:cubicBezTo>
                  <a:pt x="2103" y="1608"/>
                  <a:pt x="2006" y="1532"/>
                  <a:pt x="1820" y="1532"/>
                </a:cubicBezTo>
                <a:cubicBezTo>
                  <a:pt x="1764" y="1532"/>
                  <a:pt x="1721" y="1533"/>
                  <a:pt x="1678" y="1534"/>
                </a:cubicBezTo>
                <a:cubicBezTo>
                  <a:pt x="1678" y="2224"/>
                  <a:pt x="1678" y="2224"/>
                  <a:pt x="1678" y="2224"/>
                </a:cubicBezTo>
                <a:cubicBezTo>
                  <a:pt x="1720" y="2226"/>
                  <a:pt x="1768" y="2228"/>
                  <a:pt x="1820" y="2228"/>
                </a:cubicBezTo>
                <a:cubicBezTo>
                  <a:pt x="2006" y="2228"/>
                  <a:pt x="2103" y="2149"/>
                  <a:pt x="2103" y="1927"/>
                </a:cubicBezTo>
                <a:lnTo>
                  <a:pt x="2103" y="1830"/>
                </a:lnTo>
                <a:close/>
                <a:moveTo>
                  <a:pt x="3190" y="2100"/>
                </a:moveTo>
                <a:cubicBezTo>
                  <a:pt x="3181" y="2146"/>
                  <a:pt x="3174" y="2185"/>
                  <a:pt x="3168" y="2230"/>
                </a:cubicBezTo>
                <a:cubicBezTo>
                  <a:pt x="3163" y="2230"/>
                  <a:pt x="3163" y="2230"/>
                  <a:pt x="3163" y="2230"/>
                </a:cubicBezTo>
                <a:cubicBezTo>
                  <a:pt x="3154" y="2187"/>
                  <a:pt x="3144" y="2145"/>
                  <a:pt x="3134" y="2103"/>
                </a:cubicBezTo>
                <a:cubicBezTo>
                  <a:pt x="3007" y="1592"/>
                  <a:pt x="3007" y="1592"/>
                  <a:pt x="3007" y="1592"/>
                </a:cubicBezTo>
                <a:cubicBezTo>
                  <a:pt x="2890" y="1592"/>
                  <a:pt x="2890" y="1592"/>
                  <a:pt x="2890" y="1592"/>
                </a:cubicBezTo>
                <a:cubicBezTo>
                  <a:pt x="2765" y="2100"/>
                  <a:pt x="2765" y="2100"/>
                  <a:pt x="2765" y="2100"/>
                </a:cubicBezTo>
                <a:cubicBezTo>
                  <a:pt x="2755" y="2143"/>
                  <a:pt x="2745" y="2187"/>
                  <a:pt x="2735" y="2230"/>
                </a:cubicBezTo>
                <a:cubicBezTo>
                  <a:pt x="2731" y="2230"/>
                  <a:pt x="2731" y="2230"/>
                  <a:pt x="2731" y="2230"/>
                </a:cubicBezTo>
                <a:cubicBezTo>
                  <a:pt x="2724" y="2187"/>
                  <a:pt x="2716" y="2142"/>
                  <a:pt x="2708" y="2100"/>
                </a:cubicBezTo>
                <a:cubicBezTo>
                  <a:pt x="2588" y="1469"/>
                  <a:pt x="2588" y="1469"/>
                  <a:pt x="2588" y="1469"/>
                </a:cubicBezTo>
                <a:cubicBezTo>
                  <a:pt x="2510" y="1469"/>
                  <a:pt x="2510" y="1469"/>
                  <a:pt x="2510" y="1469"/>
                </a:cubicBezTo>
                <a:cubicBezTo>
                  <a:pt x="2671" y="2289"/>
                  <a:pt x="2671" y="2289"/>
                  <a:pt x="2671" y="2289"/>
                </a:cubicBezTo>
                <a:cubicBezTo>
                  <a:pt x="2790" y="2289"/>
                  <a:pt x="2790" y="2289"/>
                  <a:pt x="2790" y="2289"/>
                </a:cubicBezTo>
                <a:cubicBezTo>
                  <a:pt x="2925" y="1746"/>
                  <a:pt x="2925" y="1746"/>
                  <a:pt x="2925" y="1746"/>
                </a:cubicBezTo>
                <a:cubicBezTo>
                  <a:pt x="2932" y="1715"/>
                  <a:pt x="2939" y="1686"/>
                  <a:pt x="2947" y="1655"/>
                </a:cubicBezTo>
                <a:cubicBezTo>
                  <a:pt x="2950" y="1655"/>
                  <a:pt x="2950" y="1655"/>
                  <a:pt x="2950" y="1655"/>
                </a:cubicBezTo>
                <a:cubicBezTo>
                  <a:pt x="2957" y="1686"/>
                  <a:pt x="2964" y="1715"/>
                  <a:pt x="2971" y="1746"/>
                </a:cubicBezTo>
                <a:cubicBezTo>
                  <a:pt x="3107" y="2289"/>
                  <a:pt x="3107" y="2289"/>
                  <a:pt x="3107" y="2289"/>
                </a:cubicBezTo>
                <a:cubicBezTo>
                  <a:pt x="3225" y="2289"/>
                  <a:pt x="3225" y="2289"/>
                  <a:pt x="3225" y="2289"/>
                </a:cubicBezTo>
                <a:cubicBezTo>
                  <a:pt x="3386" y="1469"/>
                  <a:pt x="3386" y="1469"/>
                  <a:pt x="3386" y="1469"/>
                </a:cubicBezTo>
                <a:cubicBezTo>
                  <a:pt x="3310" y="1469"/>
                  <a:pt x="3310" y="1469"/>
                  <a:pt x="3310" y="1469"/>
                </a:cubicBezTo>
                <a:lnTo>
                  <a:pt x="3190" y="2100"/>
                </a:lnTo>
                <a:close/>
                <a:moveTo>
                  <a:pt x="4090" y="1836"/>
                </a:moveTo>
                <a:cubicBezTo>
                  <a:pt x="4090" y="1922"/>
                  <a:pt x="4090" y="1922"/>
                  <a:pt x="4090" y="1922"/>
                </a:cubicBezTo>
                <a:cubicBezTo>
                  <a:pt x="4090" y="2182"/>
                  <a:pt x="3976" y="2303"/>
                  <a:pt x="3781" y="2303"/>
                </a:cubicBezTo>
                <a:cubicBezTo>
                  <a:pt x="3584" y="2303"/>
                  <a:pt x="3471" y="2182"/>
                  <a:pt x="3471" y="1922"/>
                </a:cubicBezTo>
                <a:cubicBezTo>
                  <a:pt x="3471" y="1836"/>
                  <a:pt x="3471" y="1836"/>
                  <a:pt x="3471" y="1836"/>
                </a:cubicBezTo>
                <a:cubicBezTo>
                  <a:pt x="3471" y="1577"/>
                  <a:pt x="3584" y="1455"/>
                  <a:pt x="3781" y="1455"/>
                </a:cubicBezTo>
                <a:cubicBezTo>
                  <a:pt x="3976" y="1455"/>
                  <a:pt x="4090" y="1577"/>
                  <a:pt x="4090" y="1836"/>
                </a:cubicBezTo>
                <a:close/>
                <a:moveTo>
                  <a:pt x="4016" y="1836"/>
                </a:moveTo>
                <a:cubicBezTo>
                  <a:pt x="4016" y="1599"/>
                  <a:pt x="3918" y="1522"/>
                  <a:pt x="3781" y="1522"/>
                </a:cubicBezTo>
                <a:cubicBezTo>
                  <a:pt x="3643" y="1522"/>
                  <a:pt x="3545" y="1599"/>
                  <a:pt x="3545" y="1836"/>
                </a:cubicBezTo>
                <a:cubicBezTo>
                  <a:pt x="3545" y="1922"/>
                  <a:pt x="3545" y="1922"/>
                  <a:pt x="3545" y="1922"/>
                </a:cubicBezTo>
                <a:cubicBezTo>
                  <a:pt x="3545" y="2160"/>
                  <a:pt x="3644" y="2237"/>
                  <a:pt x="3781" y="2237"/>
                </a:cubicBezTo>
                <a:cubicBezTo>
                  <a:pt x="3918" y="2237"/>
                  <a:pt x="4016" y="2160"/>
                  <a:pt x="4016" y="1922"/>
                </a:cubicBezTo>
                <a:lnTo>
                  <a:pt x="4016" y="1836"/>
                </a:lnTo>
                <a:close/>
                <a:moveTo>
                  <a:pt x="4582" y="1939"/>
                </a:moveTo>
                <a:cubicBezTo>
                  <a:pt x="4795" y="2289"/>
                  <a:pt x="4795" y="2289"/>
                  <a:pt x="4795" y="2289"/>
                </a:cubicBezTo>
                <a:cubicBezTo>
                  <a:pt x="4707" y="2289"/>
                  <a:pt x="4707" y="2289"/>
                  <a:pt x="4707" y="2289"/>
                </a:cubicBezTo>
                <a:cubicBezTo>
                  <a:pt x="4503" y="1954"/>
                  <a:pt x="4503" y="1954"/>
                  <a:pt x="4503" y="1954"/>
                </a:cubicBezTo>
                <a:cubicBezTo>
                  <a:pt x="4479" y="1955"/>
                  <a:pt x="4448" y="1955"/>
                  <a:pt x="4426" y="1955"/>
                </a:cubicBezTo>
                <a:cubicBezTo>
                  <a:pt x="4385" y="1955"/>
                  <a:pt x="4339" y="1955"/>
                  <a:pt x="4306" y="1954"/>
                </a:cubicBezTo>
                <a:cubicBezTo>
                  <a:pt x="4306" y="2289"/>
                  <a:pt x="4306" y="2289"/>
                  <a:pt x="4306" y="2289"/>
                </a:cubicBezTo>
                <a:cubicBezTo>
                  <a:pt x="4232" y="2289"/>
                  <a:pt x="4232" y="2289"/>
                  <a:pt x="4232" y="2289"/>
                </a:cubicBezTo>
                <a:cubicBezTo>
                  <a:pt x="4232" y="1469"/>
                  <a:pt x="4232" y="1469"/>
                  <a:pt x="4232" y="1469"/>
                </a:cubicBezTo>
                <a:cubicBezTo>
                  <a:pt x="4310" y="1465"/>
                  <a:pt x="4355" y="1464"/>
                  <a:pt x="4424" y="1464"/>
                </a:cubicBezTo>
                <a:cubicBezTo>
                  <a:pt x="4617" y="1464"/>
                  <a:pt x="4747" y="1515"/>
                  <a:pt x="4747" y="1701"/>
                </a:cubicBezTo>
                <a:cubicBezTo>
                  <a:pt x="4747" y="1710"/>
                  <a:pt x="4747" y="1710"/>
                  <a:pt x="4747" y="1710"/>
                </a:cubicBezTo>
                <a:cubicBezTo>
                  <a:pt x="4747" y="1843"/>
                  <a:pt x="4689" y="1909"/>
                  <a:pt x="4582" y="1939"/>
                </a:cubicBezTo>
                <a:close/>
                <a:moveTo>
                  <a:pt x="4672" y="1710"/>
                </a:moveTo>
                <a:cubicBezTo>
                  <a:pt x="4672" y="1701"/>
                  <a:pt x="4672" y="1701"/>
                  <a:pt x="4672" y="1701"/>
                </a:cubicBezTo>
                <a:cubicBezTo>
                  <a:pt x="4672" y="1567"/>
                  <a:pt x="4590" y="1530"/>
                  <a:pt x="4424" y="1530"/>
                </a:cubicBezTo>
                <a:cubicBezTo>
                  <a:pt x="4387" y="1530"/>
                  <a:pt x="4343" y="1533"/>
                  <a:pt x="4306" y="1534"/>
                </a:cubicBezTo>
                <a:cubicBezTo>
                  <a:pt x="4306" y="1889"/>
                  <a:pt x="4306" y="1889"/>
                  <a:pt x="4306" y="1889"/>
                </a:cubicBezTo>
                <a:cubicBezTo>
                  <a:pt x="4342" y="1890"/>
                  <a:pt x="4385" y="1890"/>
                  <a:pt x="4426" y="1890"/>
                </a:cubicBezTo>
                <a:cubicBezTo>
                  <a:pt x="4595" y="1890"/>
                  <a:pt x="4672" y="1845"/>
                  <a:pt x="4672" y="1710"/>
                </a:cubicBezTo>
                <a:close/>
                <a:moveTo>
                  <a:pt x="5485" y="1830"/>
                </a:moveTo>
                <a:cubicBezTo>
                  <a:pt x="5485" y="1927"/>
                  <a:pt x="5485" y="1927"/>
                  <a:pt x="5485" y="1927"/>
                </a:cubicBezTo>
                <a:cubicBezTo>
                  <a:pt x="5485" y="2164"/>
                  <a:pt x="5385" y="2293"/>
                  <a:pt x="5133" y="2293"/>
                </a:cubicBezTo>
                <a:cubicBezTo>
                  <a:pt x="5040" y="2293"/>
                  <a:pt x="4993" y="2291"/>
                  <a:pt x="4912" y="2289"/>
                </a:cubicBezTo>
                <a:cubicBezTo>
                  <a:pt x="4912" y="1469"/>
                  <a:pt x="4912" y="1469"/>
                  <a:pt x="4912" y="1469"/>
                </a:cubicBezTo>
                <a:cubicBezTo>
                  <a:pt x="5001" y="1466"/>
                  <a:pt x="5032" y="1465"/>
                  <a:pt x="5133" y="1465"/>
                </a:cubicBezTo>
                <a:cubicBezTo>
                  <a:pt x="5379" y="1465"/>
                  <a:pt x="5485" y="1592"/>
                  <a:pt x="5485" y="1830"/>
                </a:cubicBezTo>
                <a:close/>
                <a:moveTo>
                  <a:pt x="5411" y="1830"/>
                </a:moveTo>
                <a:cubicBezTo>
                  <a:pt x="5411" y="1608"/>
                  <a:pt x="5314" y="1532"/>
                  <a:pt x="5128" y="1532"/>
                </a:cubicBezTo>
                <a:cubicBezTo>
                  <a:pt x="5072" y="1532"/>
                  <a:pt x="5029" y="1533"/>
                  <a:pt x="4986" y="1534"/>
                </a:cubicBezTo>
                <a:cubicBezTo>
                  <a:pt x="4986" y="2224"/>
                  <a:pt x="4986" y="2224"/>
                  <a:pt x="4986" y="2224"/>
                </a:cubicBezTo>
                <a:cubicBezTo>
                  <a:pt x="5028" y="2226"/>
                  <a:pt x="5076" y="2228"/>
                  <a:pt x="5128" y="2228"/>
                </a:cubicBezTo>
                <a:cubicBezTo>
                  <a:pt x="5314" y="2228"/>
                  <a:pt x="5411" y="2149"/>
                  <a:pt x="5411" y="1927"/>
                </a:cubicBezTo>
                <a:lnTo>
                  <a:pt x="5411" y="1830"/>
                </a:lnTo>
                <a:close/>
                <a:moveTo>
                  <a:pt x="5627" y="2289"/>
                </a:moveTo>
                <a:cubicBezTo>
                  <a:pt x="6099" y="2289"/>
                  <a:pt x="6099" y="2289"/>
                  <a:pt x="6099" y="2289"/>
                </a:cubicBezTo>
                <a:cubicBezTo>
                  <a:pt x="6099" y="2224"/>
                  <a:pt x="6099" y="2224"/>
                  <a:pt x="6099" y="2224"/>
                </a:cubicBezTo>
                <a:cubicBezTo>
                  <a:pt x="5701" y="2224"/>
                  <a:pt x="5701" y="2224"/>
                  <a:pt x="5701" y="2224"/>
                </a:cubicBezTo>
                <a:cubicBezTo>
                  <a:pt x="5701" y="1895"/>
                  <a:pt x="5701" y="1895"/>
                  <a:pt x="5701" y="1895"/>
                </a:cubicBezTo>
                <a:cubicBezTo>
                  <a:pt x="6073" y="1895"/>
                  <a:pt x="6073" y="1895"/>
                  <a:pt x="6073" y="1895"/>
                </a:cubicBezTo>
                <a:cubicBezTo>
                  <a:pt x="6073" y="1827"/>
                  <a:pt x="6073" y="1827"/>
                  <a:pt x="6073" y="1827"/>
                </a:cubicBezTo>
                <a:cubicBezTo>
                  <a:pt x="5701" y="1827"/>
                  <a:pt x="5701" y="1827"/>
                  <a:pt x="5701" y="1827"/>
                </a:cubicBezTo>
                <a:cubicBezTo>
                  <a:pt x="5701" y="1535"/>
                  <a:pt x="5701" y="1535"/>
                  <a:pt x="5701" y="1535"/>
                </a:cubicBezTo>
                <a:cubicBezTo>
                  <a:pt x="6099" y="1535"/>
                  <a:pt x="6099" y="1535"/>
                  <a:pt x="6099" y="1535"/>
                </a:cubicBezTo>
                <a:cubicBezTo>
                  <a:pt x="6099" y="1469"/>
                  <a:pt x="6099" y="1469"/>
                  <a:pt x="6099" y="1469"/>
                </a:cubicBezTo>
                <a:cubicBezTo>
                  <a:pt x="5627" y="1469"/>
                  <a:pt x="5627" y="1469"/>
                  <a:pt x="5627" y="1469"/>
                </a:cubicBezTo>
                <a:lnTo>
                  <a:pt x="5627" y="2289"/>
                </a:lnTo>
                <a:close/>
                <a:moveTo>
                  <a:pt x="6737" y="1469"/>
                </a:moveTo>
                <a:cubicBezTo>
                  <a:pt x="6737" y="2068"/>
                  <a:pt x="6737" y="2068"/>
                  <a:pt x="6737" y="2068"/>
                </a:cubicBezTo>
                <a:cubicBezTo>
                  <a:pt x="6737" y="2110"/>
                  <a:pt x="6738" y="2160"/>
                  <a:pt x="6741" y="2212"/>
                </a:cubicBezTo>
                <a:cubicBezTo>
                  <a:pt x="6739" y="2212"/>
                  <a:pt x="6739" y="2212"/>
                  <a:pt x="6739" y="2212"/>
                </a:cubicBezTo>
                <a:cubicBezTo>
                  <a:pt x="6722" y="2175"/>
                  <a:pt x="6701" y="2132"/>
                  <a:pt x="6683" y="2099"/>
                </a:cubicBezTo>
                <a:cubicBezTo>
                  <a:pt x="6336" y="1469"/>
                  <a:pt x="6336" y="1469"/>
                  <a:pt x="6336" y="1469"/>
                </a:cubicBezTo>
                <a:cubicBezTo>
                  <a:pt x="6232" y="1469"/>
                  <a:pt x="6232" y="1469"/>
                  <a:pt x="6232" y="1469"/>
                </a:cubicBezTo>
                <a:cubicBezTo>
                  <a:pt x="6232" y="2289"/>
                  <a:pt x="6232" y="2289"/>
                  <a:pt x="6232" y="2289"/>
                </a:cubicBezTo>
                <a:cubicBezTo>
                  <a:pt x="6301" y="2289"/>
                  <a:pt x="6301" y="2289"/>
                  <a:pt x="6301" y="2289"/>
                </a:cubicBezTo>
                <a:cubicBezTo>
                  <a:pt x="6301" y="1679"/>
                  <a:pt x="6301" y="1679"/>
                  <a:pt x="6301" y="1679"/>
                </a:cubicBezTo>
                <a:cubicBezTo>
                  <a:pt x="6301" y="1632"/>
                  <a:pt x="6300" y="1583"/>
                  <a:pt x="6298" y="1538"/>
                </a:cubicBezTo>
                <a:cubicBezTo>
                  <a:pt x="6299" y="1538"/>
                  <a:pt x="6299" y="1538"/>
                  <a:pt x="6299" y="1538"/>
                </a:cubicBezTo>
                <a:cubicBezTo>
                  <a:pt x="6318" y="1578"/>
                  <a:pt x="6339" y="1618"/>
                  <a:pt x="6357" y="1653"/>
                </a:cubicBezTo>
                <a:cubicBezTo>
                  <a:pt x="6703" y="2290"/>
                  <a:pt x="6703" y="2290"/>
                  <a:pt x="6703" y="2290"/>
                </a:cubicBezTo>
                <a:cubicBezTo>
                  <a:pt x="6808" y="2290"/>
                  <a:pt x="6808" y="2290"/>
                  <a:pt x="6808" y="2290"/>
                </a:cubicBezTo>
                <a:cubicBezTo>
                  <a:pt x="6808" y="1469"/>
                  <a:pt x="6808" y="1469"/>
                  <a:pt x="6808" y="1469"/>
                </a:cubicBezTo>
                <a:lnTo>
                  <a:pt x="6737" y="1469"/>
                </a:lnTo>
                <a:close/>
                <a:moveTo>
                  <a:pt x="526" y="596"/>
                </a:moveTo>
                <a:cubicBezTo>
                  <a:pt x="0" y="596"/>
                  <a:pt x="0" y="596"/>
                  <a:pt x="0" y="596"/>
                </a:cubicBezTo>
                <a:cubicBezTo>
                  <a:pt x="4" y="563"/>
                  <a:pt x="4" y="563"/>
                  <a:pt x="4" y="563"/>
                </a:cubicBezTo>
                <a:cubicBezTo>
                  <a:pt x="19" y="449"/>
                  <a:pt x="64" y="341"/>
                  <a:pt x="134" y="251"/>
                </a:cubicBezTo>
                <a:cubicBezTo>
                  <a:pt x="154" y="224"/>
                  <a:pt x="154" y="224"/>
                  <a:pt x="154" y="224"/>
                </a:cubicBezTo>
                <a:lnTo>
                  <a:pt x="526" y="596"/>
                </a:lnTo>
                <a:close/>
                <a:moveTo>
                  <a:pt x="68" y="537"/>
                </a:moveTo>
                <a:cubicBezTo>
                  <a:pt x="384" y="537"/>
                  <a:pt x="384" y="537"/>
                  <a:pt x="384" y="537"/>
                </a:cubicBezTo>
                <a:cubicBezTo>
                  <a:pt x="160" y="314"/>
                  <a:pt x="160" y="314"/>
                  <a:pt x="160" y="314"/>
                </a:cubicBezTo>
                <a:cubicBezTo>
                  <a:pt x="114" y="381"/>
                  <a:pt x="83" y="457"/>
                  <a:pt x="68" y="537"/>
                </a:cubicBezTo>
                <a:close/>
                <a:moveTo>
                  <a:pt x="134" y="1041"/>
                </a:moveTo>
                <a:cubicBezTo>
                  <a:pt x="64" y="950"/>
                  <a:pt x="19" y="842"/>
                  <a:pt x="4" y="729"/>
                </a:cubicBezTo>
                <a:cubicBezTo>
                  <a:pt x="0" y="695"/>
                  <a:pt x="0" y="695"/>
                  <a:pt x="0" y="695"/>
                </a:cubicBezTo>
                <a:cubicBezTo>
                  <a:pt x="526" y="695"/>
                  <a:pt x="526" y="695"/>
                  <a:pt x="526" y="695"/>
                </a:cubicBezTo>
                <a:cubicBezTo>
                  <a:pt x="154" y="1068"/>
                  <a:pt x="154" y="1068"/>
                  <a:pt x="154" y="1068"/>
                </a:cubicBezTo>
                <a:lnTo>
                  <a:pt x="134" y="1041"/>
                </a:lnTo>
                <a:close/>
                <a:moveTo>
                  <a:pt x="68" y="754"/>
                </a:moveTo>
                <a:cubicBezTo>
                  <a:pt x="83" y="834"/>
                  <a:pt x="114" y="911"/>
                  <a:pt x="160" y="978"/>
                </a:cubicBezTo>
                <a:cubicBezTo>
                  <a:pt x="384" y="754"/>
                  <a:pt x="384" y="754"/>
                  <a:pt x="384" y="754"/>
                </a:cubicBezTo>
                <a:lnTo>
                  <a:pt x="68" y="754"/>
                </a:lnTo>
                <a:close/>
                <a:moveTo>
                  <a:pt x="766" y="596"/>
                </a:moveTo>
                <a:cubicBezTo>
                  <a:pt x="1138" y="224"/>
                  <a:pt x="1138" y="224"/>
                  <a:pt x="1138" y="224"/>
                </a:cubicBezTo>
                <a:cubicBezTo>
                  <a:pt x="1158" y="251"/>
                  <a:pt x="1158" y="251"/>
                  <a:pt x="1158" y="251"/>
                </a:cubicBezTo>
                <a:cubicBezTo>
                  <a:pt x="1229" y="341"/>
                  <a:pt x="1273" y="449"/>
                  <a:pt x="1288" y="563"/>
                </a:cubicBezTo>
                <a:cubicBezTo>
                  <a:pt x="1292" y="596"/>
                  <a:pt x="1292" y="596"/>
                  <a:pt x="1292" y="596"/>
                </a:cubicBezTo>
                <a:lnTo>
                  <a:pt x="766" y="596"/>
                </a:lnTo>
                <a:close/>
                <a:moveTo>
                  <a:pt x="1132" y="314"/>
                </a:moveTo>
                <a:cubicBezTo>
                  <a:pt x="908" y="537"/>
                  <a:pt x="908" y="537"/>
                  <a:pt x="908" y="537"/>
                </a:cubicBezTo>
                <a:cubicBezTo>
                  <a:pt x="1224" y="537"/>
                  <a:pt x="1224" y="537"/>
                  <a:pt x="1224" y="537"/>
                </a:cubicBezTo>
                <a:cubicBezTo>
                  <a:pt x="1209" y="457"/>
                  <a:pt x="1178" y="381"/>
                  <a:pt x="1132" y="314"/>
                </a:cubicBezTo>
                <a:close/>
                <a:moveTo>
                  <a:pt x="596" y="526"/>
                </a:moveTo>
                <a:cubicBezTo>
                  <a:pt x="224" y="154"/>
                  <a:pt x="224" y="154"/>
                  <a:pt x="224" y="154"/>
                </a:cubicBezTo>
                <a:cubicBezTo>
                  <a:pt x="251" y="134"/>
                  <a:pt x="251" y="134"/>
                  <a:pt x="251" y="134"/>
                </a:cubicBezTo>
                <a:cubicBezTo>
                  <a:pt x="342" y="63"/>
                  <a:pt x="450" y="19"/>
                  <a:pt x="563" y="4"/>
                </a:cubicBezTo>
                <a:cubicBezTo>
                  <a:pt x="596" y="0"/>
                  <a:pt x="596" y="0"/>
                  <a:pt x="596" y="0"/>
                </a:cubicBezTo>
                <a:lnTo>
                  <a:pt x="596" y="526"/>
                </a:lnTo>
                <a:close/>
                <a:moveTo>
                  <a:pt x="538" y="68"/>
                </a:moveTo>
                <a:cubicBezTo>
                  <a:pt x="458" y="83"/>
                  <a:pt x="381" y="114"/>
                  <a:pt x="314" y="160"/>
                </a:cubicBezTo>
                <a:cubicBezTo>
                  <a:pt x="538" y="384"/>
                  <a:pt x="538" y="384"/>
                  <a:pt x="538" y="384"/>
                </a:cubicBezTo>
                <a:lnTo>
                  <a:pt x="538" y="68"/>
                </a:lnTo>
                <a:close/>
                <a:moveTo>
                  <a:pt x="1068" y="154"/>
                </a:moveTo>
                <a:cubicBezTo>
                  <a:pt x="696" y="526"/>
                  <a:pt x="696" y="526"/>
                  <a:pt x="696" y="526"/>
                </a:cubicBezTo>
                <a:cubicBezTo>
                  <a:pt x="696" y="0"/>
                  <a:pt x="696" y="0"/>
                  <a:pt x="696" y="0"/>
                </a:cubicBezTo>
                <a:cubicBezTo>
                  <a:pt x="729" y="4"/>
                  <a:pt x="729" y="4"/>
                  <a:pt x="729" y="4"/>
                </a:cubicBezTo>
                <a:cubicBezTo>
                  <a:pt x="842" y="19"/>
                  <a:pt x="951" y="63"/>
                  <a:pt x="1041" y="134"/>
                </a:cubicBezTo>
                <a:lnTo>
                  <a:pt x="1068" y="154"/>
                </a:lnTo>
                <a:close/>
                <a:moveTo>
                  <a:pt x="978" y="160"/>
                </a:moveTo>
                <a:cubicBezTo>
                  <a:pt x="911" y="114"/>
                  <a:pt x="835" y="83"/>
                  <a:pt x="754" y="68"/>
                </a:cubicBezTo>
                <a:cubicBezTo>
                  <a:pt x="754" y="384"/>
                  <a:pt x="754" y="384"/>
                  <a:pt x="754" y="384"/>
                </a:cubicBezTo>
                <a:lnTo>
                  <a:pt x="978" y="160"/>
                </a:lnTo>
                <a:close/>
                <a:moveTo>
                  <a:pt x="224" y="1138"/>
                </a:moveTo>
                <a:cubicBezTo>
                  <a:pt x="596" y="766"/>
                  <a:pt x="596" y="766"/>
                  <a:pt x="596" y="766"/>
                </a:cubicBezTo>
                <a:cubicBezTo>
                  <a:pt x="596" y="1292"/>
                  <a:pt x="596" y="1292"/>
                  <a:pt x="596" y="1292"/>
                </a:cubicBezTo>
                <a:cubicBezTo>
                  <a:pt x="563" y="1288"/>
                  <a:pt x="563" y="1288"/>
                  <a:pt x="563" y="1288"/>
                </a:cubicBezTo>
                <a:cubicBezTo>
                  <a:pt x="450" y="1273"/>
                  <a:pt x="342" y="1228"/>
                  <a:pt x="251" y="1158"/>
                </a:cubicBezTo>
                <a:lnTo>
                  <a:pt x="224" y="1138"/>
                </a:lnTo>
                <a:close/>
                <a:moveTo>
                  <a:pt x="314" y="1131"/>
                </a:moveTo>
                <a:cubicBezTo>
                  <a:pt x="381" y="1178"/>
                  <a:pt x="457" y="1209"/>
                  <a:pt x="538" y="1224"/>
                </a:cubicBezTo>
                <a:cubicBezTo>
                  <a:pt x="538" y="908"/>
                  <a:pt x="538" y="908"/>
                  <a:pt x="538" y="908"/>
                </a:cubicBezTo>
                <a:lnTo>
                  <a:pt x="314" y="1131"/>
                </a:lnTo>
                <a:close/>
                <a:moveTo>
                  <a:pt x="766" y="695"/>
                </a:moveTo>
                <a:cubicBezTo>
                  <a:pt x="1292" y="695"/>
                  <a:pt x="1292" y="695"/>
                  <a:pt x="1292" y="695"/>
                </a:cubicBezTo>
                <a:cubicBezTo>
                  <a:pt x="1288" y="729"/>
                  <a:pt x="1288" y="729"/>
                  <a:pt x="1288" y="729"/>
                </a:cubicBezTo>
                <a:cubicBezTo>
                  <a:pt x="1273" y="842"/>
                  <a:pt x="1229" y="950"/>
                  <a:pt x="1158" y="1041"/>
                </a:cubicBezTo>
                <a:cubicBezTo>
                  <a:pt x="1138" y="1068"/>
                  <a:pt x="1138" y="1068"/>
                  <a:pt x="1138" y="1068"/>
                </a:cubicBezTo>
                <a:lnTo>
                  <a:pt x="766" y="695"/>
                </a:lnTo>
                <a:close/>
                <a:moveTo>
                  <a:pt x="1224" y="754"/>
                </a:moveTo>
                <a:cubicBezTo>
                  <a:pt x="908" y="754"/>
                  <a:pt x="908" y="754"/>
                  <a:pt x="908" y="754"/>
                </a:cubicBezTo>
                <a:cubicBezTo>
                  <a:pt x="1132" y="978"/>
                  <a:pt x="1132" y="978"/>
                  <a:pt x="1132" y="978"/>
                </a:cubicBezTo>
                <a:cubicBezTo>
                  <a:pt x="1178" y="911"/>
                  <a:pt x="1209" y="834"/>
                  <a:pt x="1224" y="754"/>
                </a:cubicBezTo>
                <a:close/>
                <a:moveTo>
                  <a:pt x="729" y="1288"/>
                </a:moveTo>
                <a:cubicBezTo>
                  <a:pt x="696" y="1292"/>
                  <a:pt x="696" y="1292"/>
                  <a:pt x="696" y="1292"/>
                </a:cubicBezTo>
                <a:cubicBezTo>
                  <a:pt x="696" y="766"/>
                  <a:pt x="696" y="766"/>
                  <a:pt x="696" y="766"/>
                </a:cubicBezTo>
                <a:cubicBezTo>
                  <a:pt x="1068" y="1138"/>
                  <a:pt x="1068" y="1138"/>
                  <a:pt x="1068" y="1138"/>
                </a:cubicBezTo>
                <a:cubicBezTo>
                  <a:pt x="1041" y="1158"/>
                  <a:pt x="1041" y="1158"/>
                  <a:pt x="1041" y="1158"/>
                </a:cubicBezTo>
                <a:cubicBezTo>
                  <a:pt x="951" y="1228"/>
                  <a:pt x="842" y="1273"/>
                  <a:pt x="729" y="1288"/>
                </a:cubicBezTo>
                <a:close/>
                <a:moveTo>
                  <a:pt x="754" y="1224"/>
                </a:moveTo>
                <a:cubicBezTo>
                  <a:pt x="835" y="1209"/>
                  <a:pt x="911" y="1177"/>
                  <a:pt x="978" y="1131"/>
                </a:cubicBezTo>
                <a:cubicBezTo>
                  <a:pt x="754" y="908"/>
                  <a:pt x="754" y="908"/>
                  <a:pt x="754" y="908"/>
                </a:cubicBezTo>
                <a:lnTo>
                  <a:pt x="754" y="1224"/>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1" name="Freeform 8">
            <a:extLst>
              <a:ext uri="{FF2B5EF4-FFF2-40B4-BE49-F238E27FC236}">
                <a16:creationId xmlns:a16="http://schemas.microsoft.com/office/drawing/2014/main" id="{40B29A41-A4DC-4D11-AB07-F779890F375C}"/>
              </a:ext>
            </a:extLst>
          </p:cNvPr>
          <p:cNvSpPr>
            <a:spLocks noSelect="1"/>
          </p:cNvSpPr>
          <p:nvPr userDrawn="1"/>
        </p:nvSpPr>
        <p:spPr bwMode="gray">
          <a:xfrm>
            <a:off x="7316153" y="287345"/>
            <a:ext cx="1474186" cy="730081"/>
          </a:xfrm>
          <a:custGeom>
            <a:avLst/>
            <a:gdLst>
              <a:gd name="T0" fmla="*/ 1625 w 6194"/>
              <a:gd name="T1" fmla="*/ 234 h 2299"/>
              <a:gd name="T2" fmla="*/ 1850 w 6194"/>
              <a:gd name="T3" fmla="*/ 996 h 2299"/>
              <a:gd name="T4" fmla="*/ 2250 w 6194"/>
              <a:gd name="T5" fmla="*/ 869 h 2299"/>
              <a:gd name="T6" fmla="*/ 2425 w 6194"/>
              <a:gd name="T7" fmla="*/ 234 h 2299"/>
              <a:gd name="T8" fmla="*/ 2087 w 6194"/>
              <a:gd name="T9" fmla="*/ 511 h 2299"/>
              <a:gd name="T10" fmla="*/ 2590 w 6194"/>
              <a:gd name="T11" fmla="*/ 1055 h 2299"/>
              <a:gd name="T12" fmla="*/ 3173 w 6194"/>
              <a:gd name="T13" fmla="*/ 1055 h 2299"/>
              <a:gd name="T14" fmla="*/ 2590 w 6194"/>
              <a:gd name="T15" fmla="*/ 1055 h 2299"/>
              <a:gd name="T16" fmla="*/ 2848 w 6194"/>
              <a:gd name="T17" fmla="*/ 295 h 2299"/>
              <a:gd name="T18" fmla="*/ 3637 w 6194"/>
              <a:gd name="T19" fmla="*/ 234 h 2299"/>
              <a:gd name="T20" fmla="*/ 3428 w 6194"/>
              <a:gd name="T21" fmla="*/ 764 h 2299"/>
              <a:gd name="T22" fmla="*/ 3637 w 6194"/>
              <a:gd name="T23" fmla="*/ 234 h 2299"/>
              <a:gd name="T24" fmla="*/ 3580 w 6194"/>
              <a:gd name="T25" fmla="*/ 295 h 2299"/>
              <a:gd name="T26" fmla="*/ 4104 w 6194"/>
              <a:gd name="T27" fmla="*/ 1054 h 2299"/>
              <a:gd name="T28" fmla="*/ 4545 w 6194"/>
              <a:gd name="T29" fmla="*/ 467 h 2299"/>
              <a:gd name="T30" fmla="*/ 4506 w 6194"/>
              <a:gd name="T31" fmla="*/ 1054 h 2299"/>
              <a:gd name="T32" fmla="*/ 4104 w 6194"/>
              <a:gd name="T33" fmla="*/ 1054 h 2299"/>
              <a:gd name="T34" fmla="*/ 4470 w 6194"/>
              <a:gd name="T35" fmla="*/ 467 h 2299"/>
              <a:gd name="T36" fmla="*/ 5284 w 6194"/>
              <a:gd name="T37" fmla="*/ 595 h 2299"/>
              <a:gd name="T38" fmla="*/ 4711 w 6194"/>
              <a:gd name="T39" fmla="*/ 234 h 2299"/>
              <a:gd name="T40" fmla="*/ 4926 w 6194"/>
              <a:gd name="T41" fmla="*/ 297 h 2299"/>
              <a:gd name="T42" fmla="*/ 5210 w 6194"/>
              <a:gd name="T43" fmla="*/ 692 h 2299"/>
              <a:gd name="T44" fmla="*/ 5501 w 6194"/>
              <a:gd name="T45" fmla="*/ 234 h 2299"/>
              <a:gd name="T46" fmla="*/ 6194 w 6194"/>
              <a:gd name="T47" fmla="*/ 301 h 2299"/>
              <a:gd name="T48" fmla="*/ 5643 w 6194"/>
              <a:gd name="T49" fmla="*/ 695 h 2299"/>
              <a:gd name="T50" fmla="*/ 6120 w 6194"/>
              <a:gd name="T51" fmla="*/ 632 h 2299"/>
              <a:gd name="T52" fmla="*/ 5717 w 6194"/>
              <a:gd name="T53" fmla="*/ 594 h 2299"/>
              <a:gd name="T54" fmla="*/ 182 w 6194"/>
              <a:gd name="T55" fmla="*/ 1641 h 2299"/>
              <a:gd name="T56" fmla="*/ 369 w 6194"/>
              <a:gd name="T57" fmla="*/ 1451 h 2299"/>
              <a:gd name="T58" fmla="*/ 543 w 6194"/>
              <a:gd name="T59" fmla="*/ 2083 h 2299"/>
              <a:gd name="T60" fmla="*/ 353 w 6194"/>
              <a:gd name="T61" fmla="*/ 2299 h 2299"/>
              <a:gd name="T62" fmla="*/ 971 w 6194"/>
              <a:gd name="T63" fmla="*/ 1531 h 2299"/>
              <a:gd name="T64" fmla="*/ 1311 w 6194"/>
              <a:gd name="T65" fmla="*/ 1531 h 2299"/>
              <a:gd name="T66" fmla="*/ 1431 w 6194"/>
              <a:gd name="T67" fmla="*/ 2285 h 2299"/>
              <a:gd name="T68" fmla="*/ 1505 w 6194"/>
              <a:gd name="T69" fmla="*/ 1891 h 2299"/>
              <a:gd name="T70" fmla="*/ 1505 w 6194"/>
              <a:gd name="T71" fmla="*/ 1531 h 2299"/>
              <a:gd name="T72" fmla="*/ 1431 w 6194"/>
              <a:gd name="T73" fmla="*/ 2285 h 2299"/>
              <a:gd name="T74" fmla="*/ 2307 w 6194"/>
              <a:gd name="T75" fmla="*/ 1950 h 2299"/>
              <a:gd name="T76" fmla="*/ 2035 w 6194"/>
              <a:gd name="T77" fmla="*/ 2285 h 2299"/>
              <a:gd name="T78" fmla="*/ 2551 w 6194"/>
              <a:gd name="T79" fmla="*/ 1706 h 2299"/>
              <a:gd name="T80" fmla="*/ 2227 w 6194"/>
              <a:gd name="T81" fmla="*/ 1526 h 2299"/>
              <a:gd name="T82" fmla="*/ 2476 w 6194"/>
              <a:gd name="T83" fmla="*/ 1706 h 2299"/>
              <a:gd name="T84" fmla="*/ 2932 w 6194"/>
              <a:gd name="T85" fmla="*/ 2114 h 2299"/>
              <a:gd name="T86" fmla="*/ 3013 w 6194"/>
              <a:gd name="T87" fmla="*/ 2285 h 2299"/>
              <a:gd name="T88" fmla="*/ 3412 w 6194"/>
              <a:gd name="T89" fmla="*/ 2285 h 2299"/>
              <a:gd name="T90" fmla="*/ 3486 w 6194"/>
              <a:gd name="T91" fmla="*/ 1891 h 2299"/>
              <a:gd name="T92" fmla="*/ 3486 w 6194"/>
              <a:gd name="T93" fmla="*/ 1531 h 2299"/>
              <a:gd name="T94" fmla="*/ 3412 w 6194"/>
              <a:gd name="T95" fmla="*/ 2285 h 2299"/>
              <a:gd name="T96" fmla="*/ 4468 w 6194"/>
              <a:gd name="T97" fmla="*/ 2095 h 2299"/>
              <a:gd name="T98" fmla="*/ 4086 w 6194"/>
              <a:gd name="T99" fmla="*/ 2285 h 2299"/>
              <a:gd name="T100" fmla="*/ 4143 w 6194"/>
              <a:gd name="T101" fmla="*/ 1649 h 2299"/>
              <a:gd name="T102" fmla="*/ 4523 w 6194"/>
              <a:gd name="T103" fmla="*/ 1465 h 2299"/>
              <a:gd name="T104" fmla="*/ 645 w 6194"/>
              <a:gd name="T105" fmla="*/ 0 h 2299"/>
              <a:gd name="T106" fmla="*/ 645 w 6194"/>
              <a:gd name="T107" fmla="*/ 59 h 2299"/>
              <a:gd name="T108" fmla="*/ 1089 w 6194"/>
              <a:gd name="T109" fmla="*/ 644 h 2299"/>
              <a:gd name="T110" fmla="*/ 1089 w 6194"/>
              <a:gd name="T111" fmla="*/ 644 h 2299"/>
              <a:gd name="T112" fmla="*/ 645 w 6194"/>
              <a:gd name="T113" fmla="*/ 1030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94" h="2299">
                <a:moveTo>
                  <a:pt x="2040" y="511"/>
                </a:moveTo>
                <a:cubicBezTo>
                  <a:pt x="1905" y="1055"/>
                  <a:pt x="1905" y="1055"/>
                  <a:pt x="1905" y="1055"/>
                </a:cubicBezTo>
                <a:cubicBezTo>
                  <a:pt x="1786" y="1055"/>
                  <a:pt x="1786" y="1055"/>
                  <a:pt x="1786" y="1055"/>
                </a:cubicBezTo>
                <a:cubicBezTo>
                  <a:pt x="1625" y="234"/>
                  <a:pt x="1625" y="234"/>
                  <a:pt x="1625" y="234"/>
                </a:cubicBezTo>
                <a:cubicBezTo>
                  <a:pt x="1703" y="234"/>
                  <a:pt x="1703" y="234"/>
                  <a:pt x="1703" y="234"/>
                </a:cubicBezTo>
                <a:cubicBezTo>
                  <a:pt x="1824" y="866"/>
                  <a:pt x="1824" y="866"/>
                  <a:pt x="1824" y="866"/>
                </a:cubicBezTo>
                <a:cubicBezTo>
                  <a:pt x="1832" y="908"/>
                  <a:pt x="1839" y="953"/>
                  <a:pt x="1847" y="996"/>
                </a:cubicBezTo>
                <a:cubicBezTo>
                  <a:pt x="1850" y="996"/>
                  <a:pt x="1850" y="996"/>
                  <a:pt x="1850" y="996"/>
                </a:cubicBezTo>
                <a:cubicBezTo>
                  <a:pt x="1860" y="953"/>
                  <a:pt x="1870" y="909"/>
                  <a:pt x="1880" y="866"/>
                </a:cubicBezTo>
                <a:cubicBezTo>
                  <a:pt x="2006" y="358"/>
                  <a:pt x="2006" y="358"/>
                  <a:pt x="2006" y="358"/>
                </a:cubicBezTo>
                <a:cubicBezTo>
                  <a:pt x="2123" y="358"/>
                  <a:pt x="2123" y="358"/>
                  <a:pt x="2123" y="358"/>
                </a:cubicBezTo>
                <a:cubicBezTo>
                  <a:pt x="2250" y="869"/>
                  <a:pt x="2250" y="869"/>
                  <a:pt x="2250" y="869"/>
                </a:cubicBezTo>
                <a:cubicBezTo>
                  <a:pt x="2260" y="911"/>
                  <a:pt x="2270" y="953"/>
                  <a:pt x="2279" y="996"/>
                </a:cubicBezTo>
                <a:cubicBezTo>
                  <a:pt x="2283" y="996"/>
                  <a:pt x="2283" y="996"/>
                  <a:pt x="2283" y="996"/>
                </a:cubicBezTo>
                <a:cubicBezTo>
                  <a:pt x="2290" y="951"/>
                  <a:pt x="2296" y="912"/>
                  <a:pt x="2305" y="866"/>
                </a:cubicBezTo>
                <a:cubicBezTo>
                  <a:pt x="2425" y="234"/>
                  <a:pt x="2425" y="234"/>
                  <a:pt x="2425" y="234"/>
                </a:cubicBezTo>
                <a:cubicBezTo>
                  <a:pt x="2502" y="234"/>
                  <a:pt x="2502" y="234"/>
                  <a:pt x="2502" y="234"/>
                </a:cubicBezTo>
                <a:cubicBezTo>
                  <a:pt x="2340" y="1055"/>
                  <a:pt x="2340" y="1055"/>
                  <a:pt x="2340" y="1055"/>
                </a:cubicBezTo>
                <a:cubicBezTo>
                  <a:pt x="2222" y="1055"/>
                  <a:pt x="2222" y="1055"/>
                  <a:pt x="2222" y="1055"/>
                </a:cubicBezTo>
                <a:cubicBezTo>
                  <a:pt x="2087" y="511"/>
                  <a:pt x="2087" y="511"/>
                  <a:pt x="2087" y="511"/>
                </a:cubicBezTo>
                <a:cubicBezTo>
                  <a:pt x="2080" y="480"/>
                  <a:pt x="2072" y="452"/>
                  <a:pt x="2066" y="421"/>
                </a:cubicBezTo>
                <a:cubicBezTo>
                  <a:pt x="2062" y="421"/>
                  <a:pt x="2062" y="421"/>
                  <a:pt x="2062" y="421"/>
                </a:cubicBezTo>
                <a:cubicBezTo>
                  <a:pt x="2055" y="452"/>
                  <a:pt x="2048" y="480"/>
                  <a:pt x="2040" y="511"/>
                </a:cubicBezTo>
                <a:close/>
                <a:moveTo>
                  <a:pt x="2590" y="1055"/>
                </a:moveTo>
                <a:cubicBezTo>
                  <a:pt x="2515" y="1055"/>
                  <a:pt x="2515" y="1055"/>
                  <a:pt x="2515" y="1055"/>
                </a:cubicBezTo>
                <a:cubicBezTo>
                  <a:pt x="2794" y="234"/>
                  <a:pt x="2794" y="234"/>
                  <a:pt x="2794" y="234"/>
                </a:cubicBezTo>
                <a:cubicBezTo>
                  <a:pt x="2896" y="234"/>
                  <a:pt x="2896" y="234"/>
                  <a:pt x="2896" y="234"/>
                </a:cubicBezTo>
                <a:cubicBezTo>
                  <a:pt x="3173" y="1055"/>
                  <a:pt x="3173" y="1055"/>
                  <a:pt x="3173" y="1055"/>
                </a:cubicBezTo>
                <a:cubicBezTo>
                  <a:pt x="3095" y="1055"/>
                  <a:pt x="3095" y="1055"/>
                  <a:pt x="3095" y="1055"/>
                </a:cubicBezTo>
                <a:cubicBezTo>
                  <a:pt x="2999" y="764"/>
                  <a:pt x="2999" y="764"/>
                  <a:pt x="2999" y="764"/>
                </a:cubicBezTo>
                <a:cubicBezTo>
                  <a:pt x="2688" y="764"/>
                  <a:pt x="2688" y="764"/>
                  <a:pt x="2688" y="764"/>
                </a:cubicBezTo>
                <a:lnTo>
                  <a:pt x="2590" y="1055"/>
                </a:lnTo>
                <a:close/>
                <a:moveTo>
                  <a:pt x="2710" y="697"/>
                </a:moveTo>
                <a:cubicBezTo>
                  <a:pt x="2976" y="697"/>
                  <a:pt x="2976" y="697"/>
                  <a:pt x="2976" y="697"/>
                </a:cubicBezTo>
                <a:cubicBezTo>
                  <a:pt x="2883" y="422"/>
                  <a:pt x="2883" y="422"/>
                  <a:pt x="2883" y="422"/>
                </a:cubicBezTo>
                <a:cubicBezTo>
                  <a:pt x="2869" y="380"/>
                  <a:pt x="2858" y="340"/>
                  <a:pt x="2848" y="295"/>
                </a:cubicBezTo>
                <a:cubicBezTo>
                  <a:pt x="2840" y="295"/>
                  <a:pt x="2840" y="295"/>
                  <a:pt x="2840" y="295"/>
                </a:cubicBezTo>
                <a:cubicBezTo>
                  <a:pt x="2829" y="340"/>
                  <a:pt x="2818" y="380"/>
                  <a:pt x="2805" y="422"/>
                </a:cubicBezTo>
                <a:lnTo>
                  <a:pt x="2710" y="697"/>
                </a:lnTo>
                <a:close/>
                <a:moveTo>
                  <a:pt x="3637" y="234"/>
                </a:moveTo>
                <a:cubicBezTo>
                  <a:pt x="3914" y="1055"/>
                  <a:pt x="3914" y="1055"/>
                  <a:pt x="3914" y="1055"/>
                </a:cubicBezTo>
                <a:cubicBezTo>
                  <a:pt x="3835" y="1055"/>
                  <a:pt x="3835" y="1055"/>
                  <a:pt x="3835" y="1055"/>
                </a:cubicBezTo>
                <a:cubicBezTo>
                  <a:pt x="3739" y="764"/>
                  <a:pt x="3739" y="764"/>
                  <a:pt x="3739" y="764"/>
                </a:cubicBezTo>
                <a:cubicBezTo>
                  <a:pt x="3428" y="764"/>
                  <a:pt x="3428" y="764"/>
                  <a:pt x="3428" y="764"/>
                </a:cubicBezTo>
                <a:cubicBezTo>
                  <a:pt x="3331" y="1055"/>
                  <a:pt x="3331" y="1055"/>
                  <a:pt x="3331" y="1055"/>
                </a:cubicBezTo>
                <a:cubicBezTo>
                  <a:pt x="3256" y="1055"/>
                  <a:pt x="3256" y="1055"/>
                  <a:pt x="3256" y="1055"/>
                </a:cubicBezTo>
                <a:cubicBezTo>
                  <a:pt x="3534" y="234"/>
                  <a:pt x="3534" y="234"/>
                  <a:pt x="3534" y="234"/>
                </a:cubicBezTo>
                <a:lnTo>
                  <a:pt x="3637" y="234"/>
                </a:lnTo>
                <a:close/>
                <a:moveTo>
                  <a:pt x="3716" y="697"/>
                </a:moveTo>
                <a:cubicBezTo>
                  <a:pt x="3623" y="422"/>
                  <a:pt x="3623" y="422"/>
                  <a:pt x="3623" y="422"/>
                </a:cubicBezTo>
                <a:cubicBezTo>
                  <a:pt x="3609" y="380"/>
                  <a:pt x="3598" y="340"/>
                  <a:pt x="3588" y="295"/>
                </a:cubicBezTo>
                <a:cubicBezTo>
                  <a:pt x="3580" y="295"/>
                  <a:pt x="3580" y="295"/>
                  <a:pt x="3580" y="295"/>
                </a:cubicBezTo>
                <a:cubicBezTo>
                  <a:pt x="3569" y="340"/>
                  <a:pt x="3558" y="380"/>
                  <a:pt x="3545" y="422"/>
                </a:cubicBezTo>
                <a:cubicBezTo>
                  <a:pt x="3450" y="697"/>
                  <a:pt x="3450" y="697"/>
                  <a:pt x="3450" y="697"/>
                </a:cubicBezTo>
                <a:lnTo>
                  <a:pt x="3716" y="697"/>
                </a:lnTo>
                <a:close/>
                <a:moveTo>
                  <a:pt x="4104" y="1054"/>
                </a:moveTo>
                <a:cubicBezTo>
                  <a:pt x="4030" y="1054"/>
                  <a:pt x="4030" y="1054"/>
                  <a:pt x="4030" y="1054"/>
                </a:cubicBezTo>
                <a:cubicBezTo>
                  <a:pt x="4030" y="234"/>
                  <a:pt x="4030" y="234"/>
                  <a:pt x="4030" y="234"/>
                </a:cubicBezTo>
                <a:cubicBezTo>
                  <a:pt x="4108" y="231"/>
                  <a:pt x="4153" y="230"/>
                  <a:pt x="4222" y="230"/>
                </a:cubicBezTo>
                <a:cubicBezTo>
                  <a:pt x="4415" y="230"/>
                  <a:pt x="4545" y="281"/>
                  <a:pt x="4545" y="467"/>
                </a:cubicBezTo>
                <a:cubicBezTo>
                  <a:pt x="4545" y="476"/>
                  <a:pt x="4545" y="476"/>
                  <a:pt x="4545" y="476"/>
                </a:cubicBezTo>
                <a:cubicBezTo>
                  <a:pt x="4545" y="608"/>
                  <a:pt x="4487" y="675"/>
                  <a:pt x="4380" y="705"/>
                </a:cubicBezTo>
                <a:cubicBezTo>
                  <a:pt x="4593" y="1054"/>
                  <a:pt x="4593" y="1054"/>
                  <a:pt x="4593" y="1054"/>
                </a:cubicBezTo>
                <a:cubicBezTo>
                  <a:pt x="4506" y="1054"/>
                  <a:pt x="4506" y="1054"/>
                  <a:pt x="4506" y="1054"/>
                </a:cubicBezTo>
                <a:cubicBezTo>
                  <a:pt x="4301" y="720"/>
                  <a:pt x="4301" y="720"/>
                  <a:pt x="4301" y="720"/>
                </a:cubicBezTo>
                <a:cubicBezTo>
                  <a:pt x="4277" y="721"/>
                  <a:pt x="4246" y="721"/>
                  <a:pt x="4224" y="721"/>
                </a:cubicBezTo>
                <a:cubicBezTo>
                  <a:pt x="4183" y="721"/>
                  <a:pt x="4137" y="721"/>
                  <a:pt x="4104" y="720"/>
                </a:cubicBezTo>
                <a:lnTo>
                  <a:pt x="4104" y="1054"/>
                </a:lnTo>
                <a:close/>
                <a:moveTo>
                  <a:pt x="4104" y="655"/>
                </a:moveTo>
                <a:cubicBezTo>
                  <a:pt x="4140" y="656"/>
                  <a:pt x="4183" y="656"/>
                  <a:pt x="4224" y="656"/>
                </a:cubicBezTo>
                <a:cubicBezTo>
                  <a:pt x="4393" y="656"/>
                  <a:pt x="4470" y="611"/>
                  <a:pt x="4470" y="476"/>
                </a:cubicBezTo>
                <a:cubicBezTo>
                  <a:pt x="4470" y="467"/>
                  <a:pt x="4470" y="467"/>
                  <a:pt x="4470" y="467"/>
                </a:cubicBezTo>
                <a:cubicBezTo>
                  <a:pt x="4470" y="332"/>
                  <a:pt x="4389" y="296"/>
                  <a:pt x="4222" y="296"/>
                </a:cubicBezTo>
                <a:cubicBezTo>
                  <a:pt x="4185" y="296"/>
                  <a:pt x="4141" y="298"/>
                  <a:pt x="4104" y="299"/>
                </a:cubicBezTo>
                <a:lnTo>
                  <a:pt x="4104" y="655"/>
                </a:lnTo>
                <a:close/>
                <a:moveTo>
                  <a:pt x="5284" y="595"/>
                </a:moveTo>
                <a:cubicBezTo>
                  <a:pt x="5284" y="692"/>
                  <a:pt x="5284" y="692"/>
                  <a:pt x="5284" y="692"/>
                </a:cubicBezTo>
                <a:cubicBezTo>
                  <a:pt x="5284" y="930"/>
                  <a:pt x="5183" y="1059"/>
                  <a:pt x="4931" y="1059"/>
                </a:cubicBezTo>
                <a:cubicBezTo>
                  <a:pt x="4839" y="1059"/>
                  <a:pt x="4791" y="1057"/>
                  <a:pt x="4711" y="1055"/>
                </a:cubicBezTo>
                <a:cubicBezTo>
                  <a:pt x="4711" y="234"/>
                  <a:pt x="4711" y="234"/>
                  <a:pt x="4711" y="234"/>
                </a:cubicBezTo>
                <a:cubicBezTo>
                  <a:pt x="4799" y="232"/>
                  <a:pt x="4830" y="231"/>
                  <a:pt x="4931" y="231"/>
                </a:cubicBezTo>
                <a:cubicBezTo>
                  <a:pt x="5178" y="231"/>
                  <a:pt x="5284" y="358"/>
                  <a:pt x="5284" y="595"/>
                </a:cubicBezTo>
                <a:close/>
                <a:moveTo>
                  <a:pt x="5210" y="595"/>
                </a:moveTo>
                <a:cubicBezTo>
                  <a:pt x="5210" y="373"/>
                  <a:pt x="5112" y="297"/>
                  <a:pt x="4926" y="297"/>
                </a:cubicBezTo>
                <a:cubicBezTo>
                  <a:pt x="4871" y="297"/>
                  <a:pt x="4828" y="298"/>
                  <a:pt x="4784" y="299"/>
                </a:cubicBezTo>
                <a:cubicBezTo>
                  <a:pt x="4784" y="989"/>
                  <a:pt x="4784" y="989"/>
                  <a:pt x="4784" y="989"/>
                </a:cubicBezTo>
                <a:cubicBezTo>
                  <a:pt x="4826" y="992"/>
                  <a:pt x="4874" y="994"/>
                  <a:pt x="4926" y="994"/>
                </a:cubicBezTo>
                <a:cubicBezTo>
                  <a:pt x="5112" y="994"/>
                  <a:pt x="5210" y="914"/>
                  <a:pt x="5210" y="692"/>
                </a:cubicBezTo>
                <a:lnTo>
                  <a:pt x="5210" y="595"/>
                </a:lnTo>
                <a:close/>
                <a:moveTo>
                  <a:pt x="5427" y="1054"/>
                </a:moveTo>
                <a:cubicBezTo>
                  <a:pt x="5501" y="1054"/>
                  <a:pt x="5501" y="1054"/>
                  <a:pt x="5501" y="1054"/>
                </a:cubicBezTo>
                <a:cubicBezTo>
                  <a:pt x="5501" y="234"/>
                  <a:pt x="5501" y="234"/>
                  <a:pt x="5501" y="234"/>
                </a:cubicBezTo>
                <a:cubicBezTo>
                  <a:pt x="5427" y="234"/>
                  <a:pt x="5427" y="234"/>
                  <a:pt x="5427" y="234"/>
                </a:cubicBezTo>
                <a:lnTo>
                  <a:pt x="5427" y="1054"/>
                </a:lnTo>
                <a:close/>
                <a:moveTo>
                  <a:pt x="5977" y="287"/>
                </a:moveTo>
                <a:cubicBezTo>
                  <a:pt x="6031" y="287"/>
                  <a:pt x="6147" y="296"/>
                  <a:pt x="6194" y="301"/>
                </a:cubicBezTo>
                <a:cubicBezTo>
                  <a:pt x="6194" y="240"/>
                  <a:pt x="6194" y="240"/>
                  <a:pt x="6194" y="240"/>
                </a:cubicBezTo>
                <a:cubicBezTo>
                  <a:pt x="6171" y="236"/>
                  <a:pt x="6074" y="221"/>
                  <a:pt x="5967" y="221"/>
                </a:cubicBezTo>
                <a:cubicBezTo>
                  <a:pt x="5791" y="221"/>
                  <a:pt x="5643" y="301"/>
                  <a:pt x="5643" y="594"/>
                </a:cubicBezTo>
                <a:cubicBezTo>
                  <a:pt x="5643" y="695"/>
                  <a:pt x="5643" y="695"/>
                  <a:pt x="5643" y="695"/>
                </a:cubicBezTo>
                <a:cubicBezTo>
                  <a:pt x="5643" y="976"/>
                  <a:pt x="5779" y="1069"/>
                  <a:pt x="5967" y="1069"/>
                </a:cubicBezTo>
                <a:cubicBezTo>
                  <a:pt x="6059" y="1069"/>
                  <a:pt x="6145" y="1057"/>
                  <a:pt x="6194" y="1049"/>
                </a:cubicBezTo>
                <a:cubicBezTo>
                  <a:pt x="6194" y="632"/>
                  <a:pt x="6194" y="632"/>
                  <a:pt x="6194" y="632"/>
                </a:cubicBezTo>
                <a:cubicBezTo>
                  <a:pt x="6120" y="632"/>
                  <a:pt x="6120" y="632"/>
                  <a:pt x="6120" y="632"/>
                </a:cubicBezTo>
                <a:cubicBezTo>
                  <a:pt x="6120" y="996"/>
                  <a:pt x="6120" y="996"/>
                  <a:pt x="6120" y="996"/>
                </a:cubicBezTo>
                <a:cubicBezTo>
                  <a:pt x="6077" y="1000"/>
                  <a:pt x="6023" y="1002"/>
                  <a:pt x="5975" y="1002"/>
                </a:cubicBezTo>
                <a:cubicBezTo>
                  <a:pt x="5813" y="1002"/>
                  <a:pt x="5717" y="931"/>
                  <a:pt x="5717" y="695"/>
                </a:cubicBezTo>
                <a:cubicBezTo>
                  <a:pt x="5717" y="594"/>
                  <a:pt x="5717" y="594"/>
                  <a:pt x="5717" y="594"/>
                </a:cubicBezTo>
                <a:cubicBezTo>
                  <a:pt x="5717" y="347"/>
                  <a:pt x="5820" y="287"/>
                  <a:pt x="5977" y="287"/>
                </a:cubicBezTo>
                <a:close/>
                <a:moveTo>
                  <a:pt x="430" y="1850"/>
                </a:moveTo>
                <a:cubicBezTo>
                  <a:pt x="319" y="1799"/>
                  <a:pt x="319" y="1799"/>
                  <a:pt x="319" y="1799"/>
                </a:cubicBezTo>
                <a:cubicBezTo>
                  <a:pt x="223" y="1756"/>
                  <a:pt x="182" y="1715"/>
                  <a:pt x="182" y="1641"/>
                </a:cubicBezTo>
                <a:cubicBezTo>
                  <a:pt x="182" y="1546"/>
                  <a:pt x="254" y="1516"/>
                  <a:pt x="371" y="1516"/>
                </a:cubicBezTo>
                <a:cubicBezTo>
                  <a:pt x="450" y="1516"/>
                  <a:pt x="543" y="1525"/>
                  <a:pt x="590" y="1531"/>
                </a:cubicBezTo>
                <a:cubicBezTo>
                  <a:pt x="590" y="1471"/>
                  <a:pt x="590" y="1471"/>
                  <a:pt x="590" y="1471"/>
                </a:cubicBezTo>
                <a:cubicBezTo>
                  <a:pt x="552" y="1463"/>
                  <a:pt x="460" y="1451"/>
                  <a:pt x="369" y="1451"/>
                </a:cubicBezTo>
                <a:cubicBezTo>
                  <a:pt x="199" y="1451"/>
                  <a:pt x="108" y="1510"/>
                  <a:pt x="108" y="1641"/>
                </a:cubicBezTo>
                <a:cubicBezTo>
                  <a:pt x="108" y="1753"/>
                  <a:pt x="175" y="1810"/>
                  <a:pt x="286" y="1861"/>
                </a:cubicBezTo>
                <a:cubicBezTo>
                  <a:pt x="397" y="1913"/>
                  <a:pt x="397" y="1913"/>
                  <a:pt x="397" y="1913"/>
                </a:cubicBezTo>
                <a:cubicBezTo>
                  <a:pt x="506" y="1964"/>
                  <a:pt x="543" y="2002"/>
                  <a:pt x="543" y="2083"/>
                </a:cubicBezTo>
                <a:cubicBezTo>
                  <a:pt x="543" y="2194"/>
                  <a:pt x="473" y="2235"/>
                  <a:pt x="353" y="2235"/>
                </a:cubicBezTo>
                <a:cubicBezTo>
                  <a:pt x="262" y="2235"/>
                  <a:pt x="181" y="2227"/>
                  <a:pt x="126" y="2221"/>
                </a:cubicBezTo>
                <a:cubicBezTo>
                  <a:pt x="126" y="2279"/>
                  <a:pt x="126" y="2279"/>
                  <a:pt x="126" y="2279"/>
                </a:cubicBezTo>
                <a:cubicBezTo>
                  <a:pt x="162" y="2287"/>
                  <a:pt x="257" y="2299"/>
                  <a:pt x="353" y="2299"/>
                </a:cubicBezTo>
                <a:cubicBezTo>
                  <a:pt x="529" y="2299"/>
                  <a:pt x="618" y="2225"/>
                  <a:pt x="618" y="2083"/>
                </a:cubicBezTo>
                <a:cubicBezTo>
                  <a:pt x="618" y="1966"/>
                  <a:pt x="558" y="1908"/>
                  <a:pt x="430" y="1850"/>
                </a:cubicBezTo>
                <a:close/>
                <a:moveTo>
                  <a:pt x="706" y="1531"/>
                </a:moveTo>
                <a:cubicBezTo>
                  <a:pt x="971" y="1531"/>
                  <a:pt x="971" y="1531"/>
                  <a:pt x="971" y="1531"/>
                </a:cubicBezTo>
                <a:cubicBezTo>
                  <a:pt x="971" y="2285"/>
                  <a:pt x="971" y="2285"/>
                  <a:pt x="971" y="2285"/>
                </a:cubicBezTo>
                <a:cubicBezTo>
                  <a:pt x="1045" y="2285"/>
                  <a:pt x="1045" y="2285"/>
                  <a:pt x="1045" y="2285"/>
                </a:cubicBezTo>
                <a:cubicBezTo>
                  <a:pt x="1045" y="1531"/>
                  <a:pt x="1045" y="1531"/>
                  <a:pt x="1045" y="1531"/>
                </a:cubicBezTo>
                <a:cubicBezTo>
                  <a:pt x="1311" y="1531"/>
                  <a:pt x="1311" y="1531"/>
                  <a:pt x="1311" y="1531"/>
                </a:cubicBezTo>
                <a:cubicBezTo>
                  <a:pt x="1311" y="1465"/>
                  <a:pt x="1311" y="1465"/>
                  <a:pt x="1311" y="1465"/>
                </a:cubicBezTo>
                <a:cubicBezTo>
                  <a:pt x="706" y="1465"/>
                  <a:pt x="706" y="1465"/>
                  <a:pt x="706" y="1465"/>
                </a:cubicBezTo>
                <a:lnTo>
                  <a:pt x="706" y="1531"/>
                </a:lnTo>
                <a:close/>
                <a:moveTo>
                  <a:pt x="1431" y="2285"/>
                </a:moveTo>
                <a:cubicBezTo>
                  <a:pt x="1903" y="2285"/>
                  <a:pt x="1903" y="2285"/>
                  <a:pt x="1903" y="2285"/>
                </a:cubicBezTo>
                <a:cubicBezTo>
                  <a:pt x="1903" y="2220"/>
                  <a:pt x="1903" y="2220"/>
                  <a:pt x="1903" y="2220"/>
                </a:cubicBezTo>
                <a:cubicBezTo>
                  <a:pt x="1505" y="2220"/>
                  <a:pt x="1505" y="2220"/>
                  <a:pt x="1505" y="2220"/>
                </a:cubicBezTo>
                <a:cubicBezTo>
                  <a:pt x="1505" y="1891"/>
                  <a:pt x="1505" y="1891"/>
                  <a:pt x="1505" y="1891"/>
                </a:cubicBezTo>
                <a:cubicBezTo>
                  <a:pt x="1877" y="1891"/>
                  <a:pt x="1877" y="1891"/>
                  <a:pt x="1877" y="1891"/>
                </a:cubicBezTo>
                <a:cubicBezTo>
                  <a:pt x="1877" y="1823"/>
                  <a:pt x="1877" y="1823"/>
                  <a:pt x="1877" y="1823"/>
                </a:cubicBezTo>
                <a:cubicBezTo>
                  <a:pt x="1505" y="1823"/>
                  <a:pt x="1505" y="1823"/>
                  <a:pt x="1505" y="1823"/>
                </a:cubicBezTo>
                <a:cubicBezTo>
                  <a:pt x="1505" y="1531"/>
                  <a:pt x="1505" y="1531"/>
                  <a:pt x="1505" y="1531"/>
                </a:cubicBezTo>
                <a:cubicBezTo>
                  <a:pt x="1903" y="1531"/>
                  <a:pt x="1903" y="1531"/>
                  <a:pt x="1903" y="1531"/>
                </a:cubicBezTo>
                <a:cubicBezTo>
                  <a:pt x="1903" y="1465"/>
                  <a:pt x="1903" y="1465"/>
                  <a:pt x="1903" y="1465"/>
                </a:cubicBezTo>
                <a:cubicBezTo>
                  <a:pt x="1431" y="1465"/>
                  <a:pt x="1431" y="1465"/>
                  <a:pt x="1431" y="1465"/>
                </a:cubicBezTo>
                <a:lnTo>
                  <a:pt x="1431" y="2285"/>
                </a:lnTo>
                <a:close/>
                <a:moveTo>
                  <a:pt x="2385" y="1935"/>
                </a:moveTo>
                <a:cubicBezTo>
                  <a:pt x="2598" y="2285"/>
                  <a:pt x="2598" y="2285"/>
                  <a:pt x="2598" y="2285"/>
                </a:cubicBezTo>
                <a:cubicBezTo>
                  <a:pt x="2511" y="2285"/>
                  <a:pt x="2511" y="2285"/>
                  <a:pt x="2511" y="2285"/>
                </a:cubicBezTo>
                <a:cubicBezTo>
                  <a:pt x="2307" y="1950"/>
                  <a:pt x="2307" y="1950"/>
                  <a:pt x="2307" y="1950"/>
                </a:cubicBezTo>
                <a:cubicBezTo>
                  <a:pt x="2283" y="1951"/>
                  <a:pt x="2252" y="1951"/>
                  <a:pt x="2230" y="1951"/>
                </a:cubicBezTo>
                <a:cubicBezTo>
                  <a:pt x="2189" y="1951"/>
                  <a:pt x="2142" y="1951"/>
                  <a:pt x="2109" y="1950"/>
                </a:cubicBezTo>
                <a:cubicBezTo>
                  <a:pt x="2109" y="2285"/>
                  <a:pt x="2109" y="2285"/>
                  <a:pt x="2109" y="2285"/>
                </a:cubicBezTo>
                <a:cubicBezTo>
                  <a:pt x="2035" y="2285"/>
                  <a:pt x="2035" y="2285"/>
                  <a:pt x="2035" y="2285"/>
                </a:cubicBezTo>
                <a:cubicBezTo>
                  <a:pt x="2035" y="1465"/>
                  <a:pt x="2035" y="1465"/>
                  <a:pt x="2035" y="1465"/>
                </a:cubicBezTo>
                <a:cubicBezTo>
                  <a:pt x="2114" y="1461"/>
                  <a:pt x="2159" y="1460"/>
                  <a:pt x="2227" y="1460"/>
                </a:cubicBezTo>
                <a:cubicBezTo>
                  <a:pt x="2421" y="1460"/>
                  <a:pt x="2551" y="1511"/>
                  <a:pt x="2551" y="1697"/>
                </a:cubicBezTo>
                <a:cubicBezTo>
                  <a:pt x="2551" y="1706"/>
                  <a:pt x="2551" y="1706"/>
                  <a:pt x="2551" y="1706"/>
                </a:cubicBezTo>
                <a:cubicBezTo>
                  <a:pt x="2551" y="1839"/>
                  <a:pt x="2492" y="1905"/>
                  <a:pt x="2385" y="1935"/>
                </a:cubicBezTo>
                <a:close/>
                <a:moveTo>
                  <a:pt x="2476" y="1706"/>
                </a:moveTo>
                <a:cubicBezTo>
                  <a:pt x="2476" y="1697"/>
                  <a:pt x="2476" y="1697"/>
                  <a:pt x="2476" y="1697"/>
                </a:cubicBezTo>
                <a:cubicBezTo>
                  <a:pt x="2476" y="1563"/>
                  <a:pt x="2394" y="1526"/>
                  <a:pt x="2227" y="1526"/>
                </a:cubicBezTo>
                <a:cubicBezTo>
                  <a:pt x="2191" y="1526"/>
                  <a:pt x="2147" y="1529"/>
                  <a:pt x="2109" y="1530"/>
                </a:cubicBezTo>
                <a:cubicBezTo>
                  <a:pt x="2109" y="1885"/>
                  <a:pt x="2109" y="1885"/>
                  <a:pt x="2109" y="1885"/>
                </a:cubicBezTo>
                <a:cubicBezTo>
                  <a:pt x="2146" y="1886"/>
                  <a:pt x="2189" y="1886"/>
                  <a:pt x="2230" y="1886"/>
                </a:cubicBezTo>
                <a:cubicBezTo>
                  <a:pt x="2399" y="1886"/>
                  <a:pt x="2476" y="1841"/>
                  <a:pt x="2476" y="1706"/>
                </a:cubicBezTo>
                <a:close/>
                <a:moveTo>
                  <a:pt x="2998" y="2114"/>
                </a:moveTo>
                <a:cubicBezTo>
                  <a:pt x="2985" y="2151"/>
                  <a:pt x="2975" y="2192"/>
                  <a:pt x="2966" y="2228"/>
                </a:cubicBezTo>
                <a:cubicBezTo>
                  <a:pt x="2964" y="2228"/>
                  <a:pt x="2964" y="2228"/>
                  <a:pt x="2964" y="2228"/>
                </a:cubicBezTo>
                <a:cubicBezTo>
                  <a:pt x="2954" y="2193"/>
                  <a:pt x="2945" y="2151"/>
                  <a:pt x="2932" y="2114"/>
                </a:cubicBezTo>
                <a:cubicBezTo>
                  <a:pt x="2712" y="1465"/>
                  <a:pt x="2712" y="1465"/>
                  <a:pt x="2712" y="1465"/>
                </a:cubicBezTo>
                <a:cubicBezTo>
                  <a:pt x="2634" y="1465"/>
                  <a:pt x="2634" y="1465"/>
                  <a:pt x="2634" y="1465"/>
                </a:cubicBezTo>
                <a:cubicBezTo>
                  <a:pt x="2913" y="2285"/>
                  <a:pt x="2913" y="2285"/>
                  <a:pt x="2913" y="2285"/>
                </a:cubicBezTo>
                <a:cubicBezTo>
                  <a:pt x="3013" y="2285"/>
                  <a:pt x="3013" y="2285"/>
                  <a:pt x="3013" y="2285"/>
                </a:cubicBezTo>
                <a:cubicBezTo>
                  <a:pt x="3293" y="1465"/>
                  <a:pt x="3293" y="1465"/>
                  <a:pt x="3293" y="1465"/>
                </a:cubicBezTo>
                <a:cubicBezTo>
                  <a:pt x="3217" y="1465"/>
                  <a:pt x="3217" y="1465"/>
                  <a:pt x="3217" y="1465"/>
                </a:cubicBezTo>
                <a:lnTo>
                  <a:pt x="2998" y="2114"/>
                </a:lnTo>
                <a:close/>
                <a:moveTo>
                  <a:pt x="3412" y="2285"/>
                </a:moveTo>
                <a:cubicBezTo>
                  <a:pt x="3885" y="2285"/>
                  <a:pt x="3885" y="2285"/>
                  <a:pt x="3885" y="2285"/>
                </a:cubicBezTo>
                <a:cubicBezTo>
                  <a:pt x="3885" y="2220"/>
                  <a:pt x="3885" y="2220"/>
                  <a:pt x="3885" y="2220"/>
                </a:cubicBezTo>
                <a:cubicBezTo>
                  <a:pt x="3486" y="2220"/>
                  <a:pt x="3486" y="2220"/>
                  <a:pt x="3486" y="2220"/>
                </a:cubicBezTo>
                <a:cubicBezTo>
                  <a:pt x="3486" y="1891"/>
                  <a:pt x="3486" y="1891"/>
                  <a:pt x="3486" y="1891"/>
                </a:cubicBezTo>
                <a:cubicBezTo>
                  <a:pt x="3858" y="1891"/>
                  <a:pt x="3858" y="1891"/>
                  <a:pt x="3858" y="1891"/>
                </a:cubicBezTo>
                <a:cubicBezTo>
                  <a:pt x="3858" y="1823"/>
                  <a:pt x="3858" y="1823"/>
                  <a:pt x="3858" y="1823"/>
                </a:cubicBezTo>
                <a:cubicBezTo>
                  <a:pt x="3486" y="1823"/>
                  <a:pt x="3486" y="1823"/>
                  <a:pt x="3486" y="1823"/>
                </a:cubicBezTo>
                <a:cubicBezTo>
                  <a:pt x="3486" y="1531"/>
                  <a:pt x="3486" y="1531"/>
                  <a:pt x="3486" y="1531"/>
                </a:cubicBezTo>
                <a:cubicBezTo>
                  <a:pt x="3885" y="1531"/>
                  <a:pt x="3885" y="1531"/>
                  <a:pt x="3885" y="1531"/>
                </a:cubicBezTo>
                <a:cubicBezTo>
                  <a:pt x="3885" y="1465"/>
                  <a:pt x="3885" y="1465"/>
                  <a:pt x="3885" y="1465"/>
                </a:cubicBezTo>
                <a:cubicBezTo>
                  <a:pt x="3412" y="1465"/>
                  <a:pt x="3412" y="1465"/>
                  <a:pt x="3412" y="1465"/>
                </a:cubicBezTo>
                <a:lnTo>
                  <a:pt x="3412" y="2285"/>
                </a:lnTo>
                <a:close/>
                <a:moveTo>
                  <a:pt x="4523" y="2064"/>
                </a:moveTo>
                <a:cubicBezTo>
                  <a:pt x="4523" y="2106"/>
                  <a:pt x="4524" y="2156"/>
                  <a:pt x="4526" y="2208"/>
                </a:cubicBezTo>
                <a:cubicBezTo>
                  <a:pt x="4525" y="2208"/>
                  <a:pt x="4525" y="2208"/>
                  <a:pt x="4525" y="2208"/>
                </a:cubicBezTo>
                <a:cubicBezTo>
                  <a:pt x="4507" y="2171"/>
                  <a:pt x="4486" y="2128"/>
                  <a:pt x="4468" y="2095"/>
                </a:cubicBezTo>
                <a:cubicBezTo>
                  <a:pt x="4122" y="1465"/>
                  <a:pt x="4122" y="1465"/>
                  <a:pt x="4122" y="1465"/>
                </a:cubicBezTo>
                <a:cubicBezTo>
                  <a:pt x="4017" y="1465"/>
                  <a:pt x="4017" y="1465"/>
                  <a:pt x="4017" y="1465"/>
                </a:cubicBezTo>
                <a:cubicBezTo>
                  <a:pt x="4017" y="2285"/>
                  <a:pt x="4017" y="2285"/>
                  <a:pt x="4017" y="2285"/>
                </a:cubicBezTo>
                <a:cubicBezTo>
                  <a:pt x="4086" y="2285"/>
                  <a:pt x="4086" y="2285"/>
                  <a:pt x="4086" y="2285"/>
                </a:cubicBezTo>
                <a:cubicBezTo>
                  <a:pt x="4086" y="1675"/>
                  <a:pt x="4086" y="1675"/>
                  <a:pt x="4086" y="1675"/>
                </a:cubicBezTo>
                <a:cubicBezTo>
                  <a:pt x="4086" y="1628"/>
                  <a:pt x="4085" y="1579"/>
                  <a:pt x="4083" y="1534"/>
                </a:cubicBezTo>
                <a:cubicBezTo>
                  <a:pt x="4084" y="1534"/>
                  <a:pt x="4084" y="1534"/>
                  <a:pt x="4084" y="1534"/>
                </a:cubicBezTo>
                <a:cubicBezTo>
                  <a:pt x="4103" y="1574"/>
                  <a:pt x="4124" y="1614"/>
                  <a:pt x="4143" y="1649"/>
                </a:cubicBezTo>
                <a:cubicBezTo>
                  <a:pt x="4488" y="2286"/>
                  <a:pt x="4488" y="2286"/>
                  <a:pt x="4488" y="2286"/>
                </a:cubicBezTo>
                <a:cubicBezTo>
                  <a:pt x="4593" y="2286"/>
                  <a:pt x="4593" y="2286"/>
                  <a:pt x="4593" y="2286"/>
                </a:cubicBezTo>
                <a:cubicBezTo>
                  <a:pt x="4593" y="1465"/>
                  <a:pt x="4593" y="1465"/>
                  <a:pt x="4593" y="1465"/>
                </a:cubicBezTo>
                <a:cubicBezTo>
                  <a:pt x="4523" y="1465"/>
                  <a:pt x="4523" y="1465"/>
                  <a:pt x="4523" y="1465"/>
                </a:cubicBezTo>
                <a:lnTo>
                  <a:pt x="4523" y="2064"/>
                </a:lnTo>
                <a:close/>
                <a:moveTo>
                  <a:pt x="645" y="1289"/>
                </a:moveTo>
                <a:cubicBezTo>
                  <a:pt x="289" y="1289"/>
                  <a:pt x="0" y="1000"/>
                  <a:pt x="0" y="644"/>
                </a:cubicBezTo>
                <a:cubicBezTo>
                  <a:pt x="0" y="289"/>
                  <a:pt x="289" y="0"/>
                  <a:pt x="645" y="0"/>
                </a:cubicBezTo>
                <a:cubicBezTo>
                  <a:pt x="1000" y="0"/>
                  <a:pt x="1289" y="289"/>
                  <a:pt x="1289" y="644"/>
                </a:cubicBezTo>
                <a:cubicBezTo>
                  <a:pt x="1289" y="1000"/>
                  <a:pt x="1000" y="1289"/>
                  <a:pt x="645" y="1289"/>
                </a:cubicBezTo>
                <a:close/>
                <a:moveTo>
                  <a:pt x="1230" y="644"/>
                </a:moveTo>
                <a:cubicBezTo>
                  <a:pt x="1230" y="321"/>
                  <a:pt x="968" y="59"/>
                  <a:pt x="645" y="59"/>
                </a:cubicBezTo>
                <a:cubicBezTo>
                  <a:pt x="322" y="59"/>
                  <a:pt x="59" y="321"/>
                  <a:pt x="59" y="644"/>
                </a:cubicBezTo>
                <a:cubicBezTo>
                  <a:pt x="59" y="967"/>
                  <a:pt x="322" y="1230"/>
                  <a:pt x="645" y="1230"/>
                </a:cubicBezTo>
                <a:cubicBezTo>
                  <a:pt x="968" y="1230"/>
                  <a:pt x="1230" y="967"/>
                  <a:pt x="1230" y="644"/>
                </a:cubicBezTo>
                <a:close/>
                <a:moveTo>
                  <a:pt x="1089" y="644"/>
                </a:moveTo>
                <a:cubicBezTo>
                  <a:pt x="1089" y="889"/>
                  <a:pt x="890" y="1089"/>
                  <a:pt x="645" y="1089"/>
                </a:cubicBezTo>
                <a:cubicBezTo>
                  <a:pt x="400" y="1089"/>
                  <a:pt x="200" y="889"/>
                  <a:pt x="200" y="644"/>
                </a:cubicBezTo>
                <a:cubicBezTo>
                  <a:pt x="200" y="399"/>
                  <a:pt x="400" y="200"/>
                  <a:pt x="645" y="200"/>
                </a:cubicBezTo>
                <a:cubicBezTo>
                  <a:pt x="890" y="200"/>
                  <a:pt x="1089" y="399"/>
                  <a:pt x="1089" y="644"/>
                </a:cubicBezTo>
                <a:close/>
                <a:moveTo>
                  <a:pt x="1030" y="644"/>
                </a:moveTo>
                <a:cubicBezTo>
                  <a:pt x="1030" y="432"/>
                  <a:pt x="857" y="259"/>
                  <a:pt x="645" y="259"/>
                </a:cubicBezTo>
                <a:cubicBezTo>
                  <a:pt x="432" y="259"/>
                  <a:pt x="259" y="432"/>
                  <a:pt x="259" y="644"/>
                </a:cubicBezTo>
                <a:cubicBezTo>
                  <a:pt x="259" y="857"/>
                  <a:pt x="432" y="1030"/>
                  <a:pt x="645" y="1030"/>
                </a:cubicBezTo>
                <a:cubicBezTo>
                  <a:pt x="857" y="1030"/>
                  <a:pt x="1030" y="857"/>
                  <a:pt x="1030" y="644"/>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nvGrpSpPr>
          <p:cNvPr id="39" name="Group 4"/>
          <p:cNvGrpSpPr>
            <a:grpSpLocks noSelect="1" noChangeAspect="1"/>
          </p:cNvGrpSpPr>
          <p:nvPr userDrawn="1"/>
        </p:nvGrpSpPr>
        <p:grpSpPr bwMode="auto">
          <a:xfrm>
            <a:off x="248214" y="6191667"/>
            <a:ext cx="758926" cy="246900"/>
            <a:chOff x="347" y="3818"/>
            <a:chExt cx="803" cy="196"/>
          </a:xfrm>
        </p:grpSpPr>
        <p:sp>
          <p:nvSpPr>
            <p:cNvPr id="40" name="AutoShape 3"/>
            <p:cNvSpPr>
              <a:spLocks noSelect="1" noChangeAspect="1" noChangeArrowheads="1" noTextEdit="1"/>
            </p:cNvSpPr>
            <p:nvPr userDrawn="1"/>
          </p:nvSpPr>
          <p:spPr bwMode="auto">
            <a:xfrm>
              <a:off x="347" y="3818"/>
              <a:ext cx="80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41" name="Freeform 5"/>
            <p:cNvSpPr>
              <a:spLocks noSelect="1"/>
            </p:cNvSpPr>
            <p:nvPr userDrawn="1"/>
          </p:nvSpPr>
          <p:spPr bwMode="auto">
            <a:xfrm>
              <a:off x="347" y="3818"/>
              <a:ext cx="803" cy="196"/>
            </a:xfrm>
            <a:custGeom>
              <a:avLst/>
              <a:gdLst>
                <a:gd name="T0" fmla="*/ 899 w 11174"/>
                <a:gd name="T1" fmla="*/ 1137 h 2728"/>
                <a:gd name="T2" fmla="*/ 899 w 11174"/>
                <a:gd name="T3" fmla="*/ 1587 h 2728"/>
                <a:gd name="T4" fmla="*/ 450 w 11174"/>
                <a:gd name="T5" fmla="*/ 14 h 2728"/>
                <a:gd name="T6" fmla="*/ 2473 w 11174"/>
                <a:gd name="T7" fmla="*/ 1587 h 2728"/>
                <a:gd name="T8" fmla="*/ 2473 w 11174"/>
                <a:gd name="T9" fmla="*/ 2037 h 2728"/>
                <a:gd name="T10" fmla="*/ 4417 w 11174"/>
                <a:gd name="T11" fmla="*/ 478 h 2728"/>
                <a:gd name="T12" fmla="*/ 4231 w 11174"/>
                <a:gd name="T13" fmla="*/ 1135 h 2728"/>
                <a:gd name="T14" fmla="*/ 5354 w 11174"/>
                <a:gd name="T15" fmla="*/ 868 h 2728"/>
                <a:gd name="T16" fmla="*/ 5075 w 11174"/>
                <a:gd name="T17" fmla="*/ 1148 h 2728"/>
                <a:gd name="T18" fmla="*/ 4983 w 11174"/>
                <a:gd name="T19" fmla="*/ 273 h 2728"/>
                <a:gd name="T20" fmla="*/ 6099 w 11174"/>
                <a:gd name="T21" fmla="*/ 502 h 2728"/>
                <a:gd name="T22" fmla="*/ 5820 w 11174"/>
                <a:gd name="T23" fmla="*/ 972 h 2728"/>
                <a:gd name="T24" fmla="*/ 5913 w 11174"/>
                <a:gd name="T25" fmla="*/ 354 h 2728"/>
                <a:gd name="T26" fmla="*/ 5542 w 11174"/>
                <a:gd name="T27" fmla="*/ 875 h 2728"/>
                <a:gd name="T28" fmla="*/ 6479 w 11174"/>
                <a:gd name="T29" fmla="*/ 963 h 2728"/>
                <a:gd name="T30" fmla="*/ 6479 w 11174"/>
                <a:gd name="T31" fmla="*/ 185 h 2728"/>
                <a:gd name="T32" fmla="*/ 6795 w 11174"/>
                <a:gd name="T33" fmla="*/ 1135 h 2728"/>
                <a:gd name="T34" fmla="*/ 7130 w 11174"/>
                <a:gd name="T35" fmla="*/ 304 h 2728"/>
                <a:gd name="T36" fmla="*/ 7504 w 11174"/>
                <a:gd name="T37" fmla="*/ 341 h 2728"/>
                <a:gd name="T38" fmla="*/ 7039 w 11174"/>
                <a:gd name="T39" fmla="*/ 527 h 2728"/>
                <a:gd name="T40" fmla="*/ 7130 w 11174"/>
                <a:gd name="T41" fmla="*/ 875 h 2728"/>
                <a:gd name="T42" fmla="*/ 7504 w 11174"/>
                <a:gd name="T43" fmla="*/ 888 h 2728"/>
                <a:gd name="T44" fmla="*/ 7951 w 11174"/>
                <a:gd name="T45" fmla="*/ 972 h 2728"/>
                <a:gd name="T46" fmla="*/ 8044 w 11174"/>
                <a:gd name="T47" fmla="*/ 397 h 2728"/>
                <a:gd name="T48" fmla="*/ 7673 w 11174"/>
                <a:gd name="T49" fmla="*/ 875 h 2728"/>
                <a:gd name="T50" fmla="*/ 8796 w 11174"/>
                <a:gd name="T51" fmla="*/ 13 h 2728"/>
                <a:gd name="T52" fmla="*/ 8425 w 11174"/>
                <a:gd name="T53" fmla="*/ 1135 h 2728"/>
                <a:gd name="T54" fmla="*/ 8981 w 11174"/>
                <a:gd name="T55" fmla="*/ 1135 h 2728"/>
                <a:gd name="T56" fmla="*/ 9176 w 11174"/>
                <a:gd name="T57" fmla="*/ 875 h 2728"/>
                <a:gd name="T58" fmla="*/ 9362 w 11174"/>
                <a:gd name="T59" fmla="*/ 875 h 2728"/>
                <a:gd name="T60" fmla="*/ 10478 w 11174"/>
                <a:gd name="T61" fmla="*/ 868 h 2728"/>
                <a:gd name="T62" fmla="*/ 10200 w 11174"/>
                <a:gd name="T63" fmla="*/ 1148 h 2728"/>
                <a:gd name="T64" fmla="*/ 10107 w 11174"/>
                <a:gd name="T65" fmla="*/ 273 h 2728"/>
                <a:gd name="T66" fmla="*/ 11174 w 11174"/>
                <a:gd name="T67" fmla="*/ 963 h 2728"/>
                <a:gd name="T68" fmla="*/ 11174 w 11174"/>
                <a:gd name="T69" fmla="*/ 1135 h 2728"/>
                <a:gd name="T70" fmla="*/ 4322 w 11174"/>
                <a:gd name="T71" fmla="*/ 2553 h 2728"/>
                <a:gd name="T72" fmla="*/ 4322 w 11174"/>
                <a:gd name="T73" fmla="*/ 2728 h 2728"/>
                <a:gd name="T74" fmla="*/ 4722 w 11174"/>
                <a:gd name="T75" fmla="*/ 1759 h 2728"/>
                <a:gd name="T76" fmla="*/ 5331 w 11174"/>
                <a:gd name="T77" fmla="*/ 1759 h 2728"/>
                <a:gd name="T78" fmla="*/ 6004 w 11174"/>
                <a:gd name="T79" fmla="*/ 1878 h 2728"/>
                <a:gd name="T80" fmla="*/ 5633 w 11174"/>
                <a:gd name="T81" fmla="*/ 2244 h 2728"/>
                <a:gd name="T82" fmla="*/ 5819 w 11174"/>
                <a:gd name="T83" fmla="*/ 1946 h 2728"/>
                <a:gd name="T84" fmla="*/ 5819 w 11174"/>
                <a:gd name="T85" fmla="*/ 1889 h 2728"/>
                <a:gd name="T86" fmla="*/ 6385 w 11174"/>
                <a:gd name="T87" fmla="*/ 2231 h 2728"/>
                <a:gd name="T88" fmla="*/ 6700 w 11174"/>
                <a:gd name="T89" fmla="*/ 1765 h 2728"/>
                <a:gd name="T90" fmla="*/ 7439 w 11174"/>
                <a:gd name="T91" fmla="*/ 2449 h 2728"/>
                <a:gd name="T92" fmla="*/ 7068 w 11174"/>
                <a:gd name="T93" fmla="*/ 2455 h 2728"/>
                <a:gd name="T94" fmla="*/ 7439 w 11174"/>
                <a:gd name="T95" fmla="*/ 1977 h 2728"/>
                <a:gd name="T96" fmla="*/ 7161 w 11174"/>
                <a:gd name="T97" fmla="*/ 2728 h 2728"/>
                <a:gd name="T98" fmla="*/ 8005 w 11174"/>
                <a:gd name="T99" fmla="*/ 2058 h 2728"/>
                <a:gd name="T100" fmla="*/ 7820 w 11174"/>
                <a:gd name="T101" fmla="*/ 2715 h 2728"/>
                <a:gd name="T102" fmla="*/ 8919 w 11174"/>
                <a:gd name="T103" fmla="*/ 1759 h 2728"/>
                <a:gd name="T104" fmla="*/ 8522 w 11174"/>
                <a:gd name="T105" fmla="*/ 2715 h 2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74" h="2728">
                  <a:moveTo>
                    <a:pt x="899" y="1137"/>
                  </a:moveTo>
                  <a:cubicBezTo>
                    <a:pt x="899" y="14"/>
                    <a:pt x="899" y="14"/>
                    <a:pt x="899" y="14"/>
                  </a:cubicBezTo>
                  <a:cubicBezTo>
                    <a:pt x="1349" y="14"/>
                    <a:pt x="1349" y="14"/>
                    <a:pt x="1349" y="14"/>
                  </a:cubicBezTo>
                  <a:cubicBezTo>
                    <a:pt x="1349" y="1137"/>
                    <a:pt x="1349" y="1137"/>
                    <a:pt x="1349" y="1137"/>
                  </a:cubicBezTo>
                  <a:lnTo>
                    <a:pt x="899" y="1137"/>
                  </a:lnTo>
                  <a:close/>
                  <a:moveTo>
                    <a:pt x="899" y="1587"/>
                  </a:moveTo>
                  <a:cubicBezTo>
                    <a:pt x="899" y="2711"/>
                    <a:pt x="899" y="2711"/>
                    <a:pt x="899" y="2711"/>
                  </a:cubicBezTo>
                  <a:cubicBezTo>
                    <a:pt x="1349" y="2711"/>
                    <a:pt x="1349" y="2711"/>
                    <a:pt x="1349" y="2711"/>
                  </a:cubicBezTo>
                  <a:cubicBezTo>
                    <a:pt x="1349" y="1587"/>
                    <a:pt x="1349" y="1587"/>
                    <a:pt x="1349" y="1587"/>
                  </a:cubicBezTo>
                  <a:lnTo>
                    <a:pt x="899" y="1587"/>
                  </a:lnTo>
                  <a:close/>
                  <a:moveTo>
                    <a:pt x="450" y="14"/>
                  </a:moveTo>
                  <a:cubicBezTo>
                    <a:pt x="0" y="14"/>
                    <a:pt x="0" y="14"/>
                    <a:pt x="0" y="14"/>
                  </a:cubicBezTo>
                  <a:cubicBezTo>
                    <a:pt x="0" y="2711"/>
                    <a:pt x="0" y="2711"/>
                    <a:pt x="0" y="2711"/>
                  </a:cubicBezTo>
                  <a:cubicBezTo>
                    <a:pt x="450" y="2711"/>
                    <a:pt x="450" y="2711"/>
                    <a:pt x="450" y="2711"/>
                  </a:cubicBezTo>
                  <a:lnTo>
                    <a:pt x="450" y="14"/>
                  </a:lnTo>
                  <a:close/>
                  <a:moveTo>
                    <a:pt x="3147" y="1362"/>
                  </a:moveTo>
                  <a:cubicBezTo>
                    <a:pt x="3147" y="14"/>
                    <a:pt x="3147" y="14"/>
                    <a:pt x="3147" y="14"/>
                  </a:cubicBezTo>
                  <a:cubicBezTo>
                    <a:pt x="2698" y="14"/>
                    <a:pt x="2698" y="14"/>
                    <a:pt x="2698" y="14"/>
                  </a:cubicBezTo>
                  <a:cubicBezTo>
                    <a:pt x="2698" y="1362"/>
                    <a:pt x="2698" y="1362"/>
                    <a:pt x="2698" y="1362"/>
                  </a:cubicBezTo>
                  <a:cubicBezTo>
                    <a:pt x="2698" y="1486"/>
                    <a:pt x="2597" y="1587"/>
                    <a:pt x="2473" y="1587"/>
                  </a:cubicBezTo>
                  <a:cubicBezTo>
                    <a:pt x="2348" y="1587"/>
                    <a:pt x="2248" y="1486"/>
                    <a:pt x="2248" y="1362"/>
                  </a:cubicBezTo>
                  <a:cubicBezTo>
                    <a:pt x="2248" y="14"/>
                    <a:pt x="2248" y="14"/>
                    <a:pt x="2248" y="14"/>
                  </a:cubicBezTo>
                  <a:cubicBezTo>
                    <a:pt x="1799" y="14"/>
                    <a:pt x="1799" y="14"/>
                    <a:pt x="1799" y="14"/>
                  </a:cubicBezTo>
                  <a:cubicBezTo>
                    <a:pt x="1798" y="1362"/>
                    <a:pt x="1798" y="1362"/>
                    <a:pt x="1798" y="1362"/>
                  </a:cubicBezTo>
                  <a:cubicBezTo>
                    <a:pt x="1798" y="1736"/>
                    <a:pt x="2100" y="2037"/>
                    <a:pt x="2473" y="2037"/>
                  </a:cubicBezTo>
                  <a:cubicBezTo>
                    <a:pt x="2846" y="2037"/>
                    <a:pt x="3147" y="1736"/>
                    <a:pt x="3147" y="1362"/>
                  </a:cubicBezTo>
                  <a:close/>
                  <a:moveTo>
                    <a:pt x="4602" y="1135"/>
                  </a:moveTo>
                  <a:cubicBezTo>
                    <a:pt x="4602" y="13"/>
                    <a:pt x="4602" y="13"/>
                    <a:pt x="4602" y="13"/>
                  </a:cubicBezTo>
                  <a:cubicBezTo>
                    <a:pt x="4417" y="13"/>
                    <a:pt x="4417" y="13"/>
                    <a:pt x="4417" y="13"/>
                  </a:cubicBezTo>
                  <a:cubicBezTo>
                    <a:pt x="4417" y="478"/>
                    <a:pt x="4417" y="478"/>
                    <a:pt x="4417" y="478"/>
                  </a:cubicBezTo>
                  <a:cubicBezTo>
                    <a:pt x="4231" y="478"/>
                    <a:pt x="4231" y="478"/>
                    <a:pt x="4231" y="478"/>
                  </a:cubicBezTo>
                  <a:cubicBezTo>
                    <a:pt x="4231" y="13"/>
                    <a:pt x="4231" y="13"/>
                    <a:pt x="4231" y="13"/>
                  </a:cubicBezTo>
                  <a:cubicBezTo>
                    <a:pt x="4046" y="13"/>
                    <a:pt x="4046" y="13"/>
                    <a:pt x="4046" y="13"/>
                  </a:cubicBezTo>
                  <a:cubicBezTo>
                    <a:pt x="4046" y="1135"/>
                    <a:pt x="4046" y="1135"/>
                    <a:pt x="4046" y="1135"/>
                  </a:cubicBezTo>
                  <a:cubicBezTo>
                    <a:pt x="4231" y="1135"/>
                    <a:pt x="4231" y="1135"/>
                    <a:pt x="4231" y="1135"/>
                  </a:cubicBezTo>
                  <a:cubicBezTo>
                    <a:pt x="4231" y="650"/>
                    <a:pt x="4231" y="650"/>
                    <a:pt x="4231" y="650"/>
                  </a:cubicBezTo>
                  <a:cubicBezTo>
                    <a:pt x="4417" y="650"/>
                    <a:pt x="4417" y="650"/>
                    <a:pt x="4417" y="650"/>
                  </a:cubicBezTo>
                  <a:cubicBezTo>
                    <a:pt x="4417" y="1135"/>
                    <a:pt x="4417" y="1135"/>
                    <a:pt x="4417" y="1135"/>
                  </a:cubicBezTo>
                  <a:lnTo>
                    <a:pt x="4602" y="1135"/>
                  </a:lnTo>
                  <a:close/>
                  <a:moveTo>
                    <a:pt x="5354" y="868"/>
                  </a:moveTo>
                  <a:cubicBezTo>
                    <a:pt x="5354" y="273"/>
                    <a:pt x="5354" y="273"/>
                    <a:pt x="5354" y="273"/>
                  </a:cubicBezTo>
                  <a:cubicBezTo>
                    <a:pt x="5354" y="92"/>
                    <a:pt x="5230" y="0"/>
                    <a:pt x="5075" y="0"/>
                  </a:cubicBezTo>
                  <a:cubicBezTo>
                    <a:pt x="4921" y="0"/>
                    <a:pt x="4797" y="92"/>
                    <a:pt x="4797" y="279"/>
                  </a:cubicBezTo>
                  <a:cubicBezTo>
                    <a:pt x="4797" y="875"/>
                    <a:pt x="4797" y="875"/>
                    <a:pt x="4797" y="875"/>
                  </a:cubicBezTo>
                  <a:cubicBezTo>
                    <a:pt x="4797" y="1054"/>
                    <a:pt x="4921" y="1148"/>
                    <a:pt x="5075" y="1148"/>
                  </a:cubicBezTo>
                  <a:cubicBezTo>
                    <a:pt x="5230" y="1148"/>
                    <a:pt x="5354" y="1054"/>
                    <a:pt x="5354" y="868"/>
                  </a:cubicBezTo>
                  <a:close/>
                  <a:moveTo>
                    <a:pt x="5168" y="875"/>
                  </a:moveTo>
                  <a:cubicBezTo>
                    <a:pt x="5168" y="937"/>
                    <a:pt x="5132" y="972"/>
                    <a:pt x="5075" y="972"/>
                  </a:cubicBezTo>
                  <a:cubicBezTo>
                    <a:pt x="5018" y="972"/>
                    <a:pt x="4983" y="937"/>
                    <a:pt x="4983" y="875"/>
                  </a:cubicBezTo>
                  <a:cubicBezTo>
                    <a:pt x="4983" y="273"/>
                    <a:pt x="4983" y="273"/>
                    <a:pt x="4983" y="273"/>
                  </a:cubicBezTo>
                  <a:cubicBezTo>
                    <a:pt x="4983" y="211"/>
                    <a:pt x="5018" y="174"/>
                    <a:pt x="5075" y="174"/>
                  </a:cubicBezTo>
                  <a:cubicBezTo>
                    <a:pt x="5132" y="174"/>
                    <a:pt x="5168" y="211"/>
                    <a:pt x="5168" y="273"/>
                  </a:cubicBezTo>
                  <a:lnTo>
                    <a:pt x="5168" y="875"/>
                  </a:lnTo>
                  <a:close/>
                  <a:moveTo>
                    <a:pt x="6099" y="868"/>
                  </a:moveTo>
                  <a:cubicBezTo>
                    <a:pt x="6099" y="502"/>
                    <a:pt x="6099" y="502"/>
                    <a:pt x="6099" y="502"/>
                  </a:cubicBezTo>
                  <a:cubicBezTo>
                    <a:pt x="5809" y="502"/>
                    <a:pt x="5809" y="502"/>
                    <a:pt x="5809" y="502"/>
                  </a:cubicBezTo>
                  <a:cubicBezTo>
                    <a:pt x="5809" y="670"/>
                    <a:pt x="5809" y="670"/>
                    <a:pt x="5809" y="670"/>
                  </a:cubicBezTo>
                  <a:cubicBezTo>
                    <a:pt x="5913" y="670"/>
                    <a:pt x="5913" y="670"/>
                    <a:pt x="5913" y="670"/>
                  </a:cubicBezTo>
                  <a:cubicBezTo>
                    <a:pt x="5913" y="875"/>
                    <a:pt x="5913" y="875"/>
                    <a:pt x="5913" y="875"/>
                  </a:cubicBezTo>
                  <a:cubicBezTo>
                    <a:pt x="5913" y="937"/>
                    <a:pt x="5877" y="972"/>
                    <a:pt x="5820" y="972"/>
                  </a:cubicBezTo>
                  <a:cubicBezTo>
                    <a:pt x="5763" y="972"/>
                    <a:pt x="5728" y="937"/>
                    <a:pt x="5728" y="875"/>
                  </a:cubicBezTo>
                  <a:cubicBezTo>
                    <a:pt x="5728" y="273"/>
                    <a:pt x="5728" y="273"/>
                    <a:pt x="5728" y="273"/>
                  </a:cubicBezTo>
                  <a:cubicBezTo>
                    <a:pt x="5728" y="211"/>
                    <a:pt x="5763" y="174"/>
                    <a:pt x="5820" y="174"/>
                  </a:cubicBezTo>
                  <a:cubicBezTo>
                    <a:pt x="5877" y="174"/>
                    <a:pt x="5913" y="211"/>
                    <a:pt x="5913" y="273"/>
                  </a:cubicBezTo>
                  <a:cubicBezTo>
                    <a:pt x="5913" y="354"/>
                    <a:pt x="5913" y="354"/>
                    <a:pt x="5913" y="354"/>
                  </a:cubicBezTo>
                  <a:cubicBezTo>
                    <a:pt x="6099" y="354"/>
                    <a:pt x="6099" y="354"/>
                    <a:pt x="6099" y="354"/>
                  </a:cubicBezTo>
                  <a:cubicBezTo>
                    <a:pt x="6099" y="273"/>
                    <a:pt x="6099" y="273"/>
                    <a:pt x="6099" y="273"/>
                  </a:cubicBezTo>
                  <a:cubicBezTo>
                    <a:pt x="6099" y="92"/>
                    <a:pt x="5975" y="0"/>
                    <a:pt x="5820" y="0"/>
                  </a:cubicBezTo>
                  <a:cubicBezTo>
                    <a:pt x="5666" y="0"/>
                    <a:pt x="5542" y="92"/>
                    <a:pt x="5542" y="279"/>
                  </a:cubicBezTo>
                  <a:cubicBezTo>
                    <a:pt x="5542" y="875"/>
                    <a:pt x="5542" y="875"/>
                    <a:pt x="5542" y="875"/>
                  </a:cubicBezTo>
                  <a:cubicBezTo>
                    <a:pt x="5542" y="1054"/>
                    <a:pt x="5666" y="1148"/>
                    <a:pt x="5820" y="1148"/>
                  </a:cubicBezTo>
                  <a:cubicBezTo>
                    <a:pt x="5975" y="1148"/>
                    <a:pt x="6099" y="1054"/>
                    <a:pt x="6099" y="868"/>
                  </a:cubicBezTo>
                  <a:close/>
                  <a:moveTo>
                    <a:pt x="6795" y="1135"/>
                  </a:moveTo>
                  <a:cubicBezTo>
                    <a:pt x="6795" y="963"/>
                    <a:pt x="6795" y="963"/>
                    <a:pt x="6795" y="963"/>
                  </a:cubicBezTo>
                  <a:cubicBezTo>
                    <a:pt x="6479" y="963"/>
                    <a:pt x="6479" y="963"/>
                    <a:pt x="6479" y="963"/>
                  </a:cubicBezTo>
                  <a:cubicBezTo>
                    <a:pt x="6479" y="650"/>
                    <a:pt x="6479" y="650"/>
                    <a:pt x="6479" y="650"/>
                  </a:cubicBezTo>
                  <a:cubicBezTo>
                    <a:pt x="6746" y="650"/>
                    <a:pt x="6746" y="650"/>
                    <a:pt x="6746" y="650"/>
                  </a:cubicBezTo>
                  <a:cubicBezTo>
                    <a:pt x="6746" y="478"/>
                    <a:pt x="6746" y="478"/>
                    <a:pt x="6746" y="478"/>
                  </a:cubicBezTo>
                  <a:cubicBezTo>
                    <a:pt x="6479" y="478"/>
                    <a:pt x="6479" y="478"/>
                    <a:pt x="6479" y="478"/>
                  </a:cubicBezTo>
                  <a:cubicBezTo>
                    <a:pt x="6479" y="185"/>
                    <a:pt x="6479" y="185"/>
                    <a:pt x="6479" y="185"/>
                  </a:cubicBezTo>
                  <a:cubicBezTo>
                    <a:pt x="6795" y="185"/>
                    <a:pt x="6795" y="185"/>
                    <a:pt x="6795" y="185"/>
                  </a:cubicBezTo>
                  <a:cubicBezTo>
                    <a:pt x="6795" y="13"/>
                    <a:pt x="6795" y="13"/>
                    <a:pt x="6795" y="13"/>
                  </a:cubicBezTo>
                  <a:cubicBezTo>
                    <a:pt x="6294" y="13"/>
                    <a:pt x="6294" y="13"/>
                    <a:pt x="6294" y="13"/>
                  </a:cubicBezTo>
                  <a:cubicBezTo>
                    <a:pt x="6294" y="1135"/>
                    <a:pt x="6294" y="1135"/>
                    <a:pt x="6294" y="1135"/>
                  </a:cubicBezTo>
                  <a:lnTo>
                    <a:pt x="6795" y="1135"/>
                  </a:lnTo>
                  <a:close/>
                  <a:moveTo>
                    <a:pt x="7504" y="888"/>
                  </a:moveTo>
                  <a:cubicBezTo>
                    <a:pt x="7504" y="800"/>
                    <a:pt x="7504" y="800"/>
                    <a:pt x="7504" y="800"/>
                  </a:cubicBezTo>
                  <a:cubicBezTo>
                    <a:pt x="7504" y="710"/>
                    <a:pt x="7472" y="652"/>
                    <a:pt x="7403" y="595"/>
                  </a:cubicBezTo>
                  <a:cubicBezTo>
                    <a:pt x="7182" y="410"/>
                    <a:pt x="7182" y="410"/>
                    <a:pt x="7182" y="410"/>
                  </a:cubicBezTo>
                  <a:cubicBezTo>
                    <a:pt x="7149" y="382"/>
                    <a:pt x="7130" y="354"/>
                    <a:pt x="7130" y="304"/>
                  </a:cubicBezTo>
                  <a:cubicBezTo>
                    <a:pt x="7130" y="266"/>
                    <a:pt x="7130" y="266"/>
                    <a:pt x="7130" y="266"/>
                  </a:cubicBezTo>
                  <a:cubicBezTo>
                    <a:pt x="7130" y="211"/>
                    <a:pt x="7174" y="174"/>
                    <a:pt x="7224" y="174"/>
                  </a:cubicBezTo>
                  <a:cubicBezTo>
                    <a:pt x="7280" y="174"/>
                    <a:pt x="7317" y="211"/>
                    <a:pt x="7317" y="266"/>
                  </a:cubicBezTo>
                  <a:cubicBezTo>
                    <a:pt x="7317" y="341"/>
                    <a:pt x="7317" y="341"/>
                    <a:pt x="7317" y="341"/>
                  </a:cubicBezTo>
                  <a:cubicBezTo>
                    <a:pt x="7504" y="341"/>
                    <a:pt x="7504" y="341"/>
                    <a:pt x="7504" y="341"/>
                  </a:cubicBezTo>
                  <a:cubicBezTo>
                    <a:pt x="7504" y="266"/>
                    <a:pt x="7504" y="266"/>
                    <a:pt x="7504" y="266"/>
                  </a:cubicBezTo>
                  <a:cubicBezTo>
                    <a:pt x="7504" y="105"/>
                    <a:pt x="7392" y="0"/>
                    <a:pt x="7224" y="0"/>
                  </a:cubicBezTo>
                  <a:cubicBezTo>
                    <a:pt x="7055" y="0"/>
                    <a:pt x="6945" y="110"/>
                    <a:pt x="6945" y="266"/>
                  </a:cubicBezTo>
                  <a:cubicBezTo>
                    <a:pt x="6945" y="322"/>
                    <a:pt x="6945" y="322"/>
                    <a:pt x="6945" y="322"/>
                  </a:cubicBezTo>
                  <a:cubicBezTo>
                    <a:pt x="6945" y="423"/>
                    <a:pt x="7001" y="496"/>
                    <a:pt x="7039" y="527"/>
                  </a:cubicBezTo>
                  <a:cubicBezTo>
                    <a:pt x="7260" y="712"/>
                    <a:pt x="7260" y="712"/>
                    <a:pt x="7260" y="712"/>
                  </a:cubicBezTo>
                  <a:cubicBezTo>
                    <a:pt x="7302" y="748"/>
                    <a:pt x="7317" y="780"/>
                    <a:pt x="7317" y="836"/>
                  </a:cubicBezTo>
                  <a:cubicBezTo>
                    <a:pt x="7317" y="875"/>
                    <a:pt x="7317" y="875"/>
                    <a:pt x="7317" y="875"/>
                  </a:cubicBezTo>
                  <a:cubicBezTo>
                    <a:pt x="7317" y="937"/>
                    <a:pt x="7280" y="972"/>
                    <a:pt x="7224" y="972"/>
                  </a:cubicBezTo>
                  <a:cubicBezTo>
                    <a:pt x="7174" y="972"/>
                    <a:pt x="7130" y="943"/>
                    <a:pt x="7130" y="875"/>
                  </a:cubicBezTo>
                  <a:cubicBezTo>
                    <a:pt x="7130" y="813"/>
                    <a:pt x="7130" y="813"/>
                    <a:pt x="7130" y="813"/>
                  </a:cubicBezTo>
                  <a:cubicBezTo>
                    <a:pt x="6945" y="813"/>
                    <a:pt x="6945" y="813"/>
                    <a:pt x="6945" y="813"/>
                  </a:cubicBezTo>
                  <a:cubicBezTo>
                    <a:pt x="6945" y="891"/>
                    <a:pt x="6945" y="891"/>
                    <a:pt x="6945" y="891"/>
                  </a:cubicBezTo>
                  <a:cubicBezTo>
                    <a:pt x="6945" y="1042"/>
                    <a:pt x="7068" y="1148"/>
                    <a:pt x="7224" y="1148"/>
                  </a:cubicBezTo>
                  <a:cubicBezTo>
                    <a:pt x="7379" y="1148"/>
                    <a:pt x="7504" y="1037"/>
                    <a:pt x="7504" y="888"/>
                  </a:cubicBezTo>
                  <a:close/>
                  <a:moveTo>
                    <a:pt x="8230" y="868"/>
                  </a:moveTo>
                  <a:cubicBezTo>
                    <a:pt x="8230" y="738"/>
                    <a:pt x="8230" y="738"/>
                    <a:pt x="8230" y="738"/>
                  </a:cubicBezTo>
                  <a:cubicBezTo>
                    <a:pt x="8044" y="738"/>
                    <a:pt x="8044" y="738"/>
                    <a:pt x="8044" y="738"/>
                  </a:cubicBezTo>
                  <a:cubicBezTo>
                    <a:pt x="8044" y="875"/>
                    <a:pt x="8044" y="875"/>
                    <a:pt x="8044" y="875"/>
                  </a:cubicBezTo>
                  <a:cubicBezTo>
                    <a:pt x="8044" y="937"/>
                    <a:pt x="8008" y="972"/>
                    <a:pt x="7951" y="972"/>
                  </a:cubicBezTo>
                  <a:cubicBezTo>
                    <a:pt x="7895" y="972"/>
                    <a:pt x="7859" y="937"/>
                    <a:pt x="7859" y="875"/>
                  </a:cubicBezTo>
                  <a:cubicBezTo>
                    <a:pt x="7859" y="273"/>
                    <a:pt x="7859" y="273"/>
                    <a:pt x="7859" y="273"/>
                  </a:cubicBezTo>
                  <a:cubicBezTo>
                    <a:pt x="7859" y="211"/>
                    <a:pt x="7895" y="174"/>
                    <a:pt x="7951" y="174"/>
                  </a:cubicBezTo>
                  <a:cubicBezTo>
                    <a:pt x="8008" y="174"/>
                    <a:pt x="8044" y="211"/>
                    <a:pt x="8044" y="273"/>
                  </a:cubicBezTo>
                  <a:cubicBezTo>
                    <a:pt x="8044" y="397"/>
                    <a:pt x="8044" y="397"/>
                    <a:pt x="8044" y="397"/>
                  </a:cubicBezTo>
                  <a:cubicBezTo>
                    <a:pt x="8230" y="397"/>
                    <a:pt x="8230" y="397"/>
                    <a:pt x="8230" y="397"/>
                  </a:cubicBezTo>
                  <a:cubicBezTo>
                    <a:pt x="8230" y="273"/>
                    <a:pt x="8230" y="273"/>
                    <a:pt x="8230" y="273"/>
                  </a:cubicBezTo>
                  <a:cubicBezTo>
                    <a:pt x="8230" y="92"/>
                    <a:pt x="8106" y="0"/>
                    <a:pt x="7951" y="0"/>
                  </a:cubicBezTo>
                  <a:cubicBezTo>
                    <a:pt x="7797" y="0"/>
                    <a:pt x="7673" y="92"/>
                    <a:pt x="7673" y="279"/>
                  </a:cubicBezTo>
                  <a:cubicBezTo>
                    <a:pt x="7673" y="875"/>
                    <a:pt x="7673" y="875"/>
                    <a:pt x="7673" y="875"/>
                  </a:cubicBezTo>
                  <a:cubicBezTo>
                    <a:pt x="7673" y="1054"/>
                    <a:pt x="7797" y="1148"/>
                    <a:pt x="7951" y="1148"/>
                  </a:cubicBezTo>
                  <a:cubicBezTo>
                    <a:pt x="8106" y="1148"/>
                    <a:pt x="8230" y="1054"/>
                    <a:pt x="8230" y="868"/>
                  </a:cubicBezTo>
                  <a:close/>
                  <a:moveTo>
                    <a:pt x="8981" y="1135"/>
                  </a:moveTo>
                  <a:cubicBezTo>
                    <a:pt x="8981" y="13"/>
                    <a:pt x="8981" y="13"/>
                    <a:pt x="8981" y="13"/>
                  </a:cubicBezTo>
                  <a:cubicBezTo>
                    <a:pt x="8796" y="13"/>
                    <a:pt x="8796" y="13"/>
                    <a:pt x="8796" y="13"/>
                  </a:cubicBezTo>
                  <a:cubicBezTo>
                    <a:pt x="8796" y="478"/>
                    <a:pt x="8796" y="478"/>
                    <a:pt x="8796" y="478"/>
                  </a:cubicBezTo>
                  <a:cubicBezTo>
                    <a:pt x="8610" y="478"/>
                    <a:pt x="8610" y="478"/>
                    <a:pt x="8610" y="478"/>
                  </a:cubicBezTo>
                  <a:cubicBezTo>
                    <a:pt x="8610" y="13"/>
                    <a:pt x="8610" y="13"/>
                    <a:pt x="8610" y="13"/>
                  </a:cubicBezTo>
                  <a:cubicBezTo>
                    <a:pt x="8425" y="13"/>
                    <a:pt x="8425" y="13"/>
                    <a:pt x="8425" y="13"/>
                  </a:cubicBezTo>
                  <a:cubicBezTo>
                    <a:pt x="8425" y="1135"/>
                    <a:pt x="8425" y="1135"/>
                    <a:pt x="8425" y="1135"/>
                  </a:cubicBezTo>
                  <a:cubicBezTo>
                    <a:pt x="8610" y="1135"/>
                    <a:pt x="8610" y="1135"/>
                    <a:pt x="8610" y="1135"/>
                  </a:cubicBezTo>
                  <a:cubicBezTo>
                    <a:pt x="8610" y="650"/>
                    <a:pt x="8610" y="650"/>
                    <a:pt x="8610" y="650"/>
                  </a:cubicBezTo>
                  <a:cubicBezTo>
                    <a:pt x="8796" y="650"/>
                    <a:pt x="8796" y="650"/>
                    <a:pt x="8796" y="650"/>
                  </a:cubicBezTo>
                  <a:cubicBezTo>
                    <a:pt x="8796" y="1135"/>
                    <a:pt x="8796" y="1135"/>
                    <a:pt x="8796" y="1135"/>
                  </a:cubicBezTo>
                  <a:lnTo>
                    <a:pt x="8981" y="1135"/>
                  </a:lnTo>
                  <a:close/>
                  <a:moveTo>
                    <a:pt x="9733" y="868"/>
                  </a:moveTo>
                  <a:cubicBezTo>
                    <a:pt x="9733" y="273"/>
                    <a:pt x="9733" y="273"/>
                    <a:pt x="9733" y="273"/>
                  </a:cubicBezTo>
                  <a:cubicBezTo>
                    <a:pt x="9733" y="92"/>
                    <a:pt x="9609" y="0"/>
                    <a:pt x="9454" y="0"/>
                  </a:cubicBezTo>
                  <a:cubicBezTo>
                    <a:pt x="9300" y="0"/>
                    <a:pt x="9176" y="92"/>
                    <a:pt x="9176" y="279"/>
                  </a:cubicBezTo>
                  <a:cubicBezTo>
                    <a:pt x="9176" y="875"/>
                    <a:pt x="9176" y="875"/>
                    <a:pt x="9176" y="875"/>
                  </a:cubicBezTo>
                  <a:cubicBezTo>
                    <a:pt x="9176" y="1054"/>
                    <a:pt x="9300" y="1148"/>
                    <a:pt x="9454" y="1148"/>
                  </a:cubicBezTo>
                  <a:cubicBezTo>
                    <a:pt x="9609" y="1148"/>
                    <a:pt x="9733" y="1054"/>
                    <a:pt x="9733" y="868"/>
                  </a:cubicBezTo>
                  <a:close/>
                  <a:moveTo>
                    <a:pt x="9547" y="875"/>
                  </a:moveTo>
                  <a:cubicBezTo>
                    <a:pt x="9547" y="937"/>
                    <a:pt x="9511" y="972"/>
                    <a:pt x="9454" y="972"/>
                  </a:cubicBezTo>
                  <a:cubicBezTo>
                    <a:pt x="9398" y="972"/>
                    <a:pt x="9362" y="937"/>
                    <a:pt x="9362" y="875"/>
                  </a:cubicBezTo>
                  <a:cubicBezTo>
                    <a:pt x="9362" y="273"/>
                    <a:pt x="9362" y="273"/>
                    <a:pt x="9362" y="273"/>
                  </a:cubicBezTo>
                  <a:cubicBezTo>
                    <a:pt x="9362" y="211"/>
                    <a:pt x="9398" y="174"/>
                    <a:pt x="9454" y="174"/>
                  </a:cubicBezTo>
                  <a:cubicBezTo>
                    <a:pt x="9511" y="174"/>
                    <a:pt x="9547" y="211"/>
                    <a:pt x="9547" y="273"/>
                  </a:cubicBezTo>
                  <a:lnTo>
                    <a:pt x="9547" y="875"/>
                  </a:lnTo>
                  <a:close/>
                  <a:moveTo>
                    <a:pt x="10478" y="868"/>
                  </a:moveTo>
                  <a:cubicBezTo>
                    <a:pt x="10478" y="273"/>
                    <a:pt x="10478" y="273"/>
                    <a:pt x="10478" y="273"/>
                  </a:cubicBezTo>
                  <a:cubicBezTo>
                    <a:pt x="10478" y="92"/>
                    <a:pt x="10354" y="0"/>
                    <a:pt x="10200" y="0"/>
                  </a:cubicBezTo>
                  <a:cubicBezTo>
                    <a:pt x="10045" y="0"/>
                    <a:pt x="9921" y="92"/>
                    <a:pt x="9921" y="279"/>
                  </a:cubicBezTo>
                  <a:cubicBezTo>
                    <a:pt x="9921" y="875"/>
                    <a:pt x="9921" y="875"/>
                    <a:pt x="9921" y="875"/>
                  </a:cubicBezTo>
                  <a:cubicBezTo>
                    <a:pt x="9921" y="1054"/>
                    <a:pt x="10045" y="1148"/>
                    <a:pt x="10200" y="1148"/>
                  </a:cubicBezTo>
                  <a:cubicBezTo>
                    <a:pt x="10354" y="1148"/>
                    <a:pt x="10478" y="1054"/>
                    <a:pt x="10478" y="868"/>
                  </a:cubicBezTo>
                  <a:close/>
                  <a:moveTo>
                    <a:pt x="10292" y="875"/>
                  </a:moveTo>
                  <a:cubicBezTo>
                    <a:pt x="10292" y="937"/>
                    <a:pt x="10256" y="972"/>
                    <a:pt x="10200" y="972"/>
                  </a:cubicBezTo>
                  <a:cubicBezTo>
                    <a:pt x="10143" y="972"/>
                    <a:pt x="10107" y="937"/>
                    <a:pt x="10107" y="875"/>
                  </a:cubicBezTo>
                  <a:cubicBezTo>
                    <a:pt x="10107" y="273"/>
                    <a:pt x="10107" y="273"/>
                    <a:pt x="10107" y="273"/>
                  </a:cubicBezTo>
                  <a:cubicBezTo>
                    <a:pt x="10107" y="211"/>
                    <a:pt x="10143" y="174"/>
                    <a:pt x="10200" y="174"/>
                  </a:cubicBezTo>
                  <a:cubicBezTo>
                    <a:pt x="10256" y="174"/>
                    <a:pt x="10292" y="211"/>
                    <a:pt x="10292" y="273"/>
                  </a:cubicBezTo>
                  <a:lnTo>
                    <a:pt x="10292" y="875"/>
                  </a:lnTo>
                  <a:close/>
                  <a:moveTo>
                    <a:pt x="11174" y="1135"/>
                  </a:moveTo>
                  <a:cubicBezTo>
                    <a:pt x="11174" y="963"/>
                    <a:pt x="11174" y="963"/>
                    <a:pt x="11174" y="963"/>
                  </a:cubicBezTo>
                  <a:cubicBezTo>
                    <a:pt x="10858" y="963"/>
                    <a:pt x="10858" y="963"/>
                    <a:pt x="10858" y="963"/>
                  </a:cubicBezTo>
                  <a:cubicBezTo>
                    <a:pt x="10858" y="13"/>
                    <a:pt x="10858" y="13"/>
                    <a:pt x="10858" y="13"/>
                  </a:cubicBezTo>
                  <a:cubicBezTo>
                    <a:pt x="10673" y="13"/>
                    <a:pt x="10673" y="13"/>
                    <a:pt x="10673" y="13"/>
                  </a:cubicBezTo>
                  <a:cubicBezTo>
                    <a:pt x="10673" y="1135"/>
                    <a:pt x="10673" y="1135"/>
                    <a:pt x="10673" y="1135"/>
                  </a:cubicBezTo>
                  <a:lnTo>
                    <a:pt x="11174" y="1135"/>
                  </a:lnTo>
                  <a:close/>
                  <a:moveTo>
                    <a:pt x="4602" y="2449"/>
                  </a:moveTo>
                  <a:cubicBezTo>
                    <a:pt x="4602" y="1593"/>
                    <a:pt x="4602" y="1593"/>
                    <a:pt x="4602" y="1593"/>
                  </a:cubicBezTo>
                  <a:cubicBezTo>
                    <a:pt x="4417" y="1593"/>
                    <a:pt x="4417" y="1593"/>
                    <a:pt x="4417" y="1593"/>
                  </a:cubicBezTo>
                  <a:cubicBezTo>
                    <a:pt x="4417" y="2455"/>
                    <a:pt x="4417" y="2455"/>
                    <a:pt x="4417" y="2455"/>
                  </a:cubicBezTo>
                  <a:cubicBezTo>
                    <a:pt x="4417" y="2517"/>
                    <a:pt x="4379" y="2553"/>
                    <a:pt x="4322" y="2553"/>
                  </a:cubicBezTo>
                  <a:cubicBezTo>
                    <a:pt x="4267" y="2553"/>
                    <a:pt x="4231" y="2517"/>
                    <a:pt x="4231" y="2455"/>
                  </a:cubicBezTo>
                  <a:cubicBezTo>
                    <a:pt x="4231" y="1593"/>
                    <a:pt x="4231" y="1593"/>
                    <a:pt x="4231" y="1593"/>
                  </a:cubicBezTo>
                  <a:cubicBezTo>
                    <a:pt x="4046" y="1593"/>
                    <a:pt x="4046" y="1593"/>
                    <a:pt x="4046" y="1593"/>
                  </a:cubicBezTo>
                  <a:cubicBezTo>
                    <a:pt x="4046" y="2455"/>
                    <a:pt x="4046" y="2455"/>
                    <a:pt x="4046" y="2455"/>
                  </a:cubicBezTo>
                  <a:cubicBezTo>
                    <a:pt x="4046" y="2634"/>
                    <a:pt x="4169" y="2728"/>
                    <a:pt x="4322" y="2728"/>
                  </a:cubicBezTo>
                  <a:cubicBezTo>
                    <a:pt x="4478" y="2728"/>
                    <a:pt x="4602" y="2634"/>
                    <a:pt x="4602" y="2449"/>
                  </a:cubicBezTo>
                  <a:close/>
                  <a:moveTo>
                    <a:pt x="5331" y="1759"/>
                  </a:moveTo>
                  <a:cubicBezTo>
                    <a:pt x="5331" y="1593"/>
                    <a:pt x="5331" y="1593"/>
                    <a:pt x="5331" y="1593"/>
                  </a:cubicBezTo>
                  <a:cubicBezTo>
                    <a:pt x="4722" y="1593"/>
                    <a:pt x="4722" y="1593"/>
                    <a:pt x="4722" y="1593"/>
                  </a:cubicBezTo>
                  <a:cubicBezTo>
                    <a:pt x="4722" y="1759"/>
                    <a:pt x="4722" y="1759"/>
                    <a:pt x="4722" y="1759"/>
                  </a:cubicBezTo>
                  <a:cubicBezTo>
                    <a:pt x="4934" y="1759"/>
                    <a:pt x="4934" y="1759"/>
                    <a:pt x="4934" y="1759"/>
                  </a:cubicBezTo>
                  <a:cubicBezTo>
                    <a:pt x="4934" y="2715"/>
                    <a:pt x="4934" y="2715"/>
                    <a:pt x="4934" y="2715"/>
                  </a:cubicBezTo>
                  <a:cubicBezTo>
                    <a:pt x="5119" y="2715"/>
                    <a:pt x="5119" y="2715"/>
                    <a:pt x="5119" y="2715"/>
                  </a:cubicBezTo>
                  <a:cubicBezTo>
                    <a:pt x="5119" y="1759"/>
                    <a:pt x="5119" y="1759"/>
                    <a:pt x="5119" y="1759"/>
                  </a:cubicBezTo>
                  <a:lnTo>
                    <a:pt x="5331" y="1759"/>
                  </a:lnTo>
                  <a:close/>
                  <a:moveTo>
                    <a:pt x="6004" y="2715"/>
                  </a:moveTo>
                  <a:cubicBezTo>
                    <a:pt x="6004" y="2354"/>
                    <a:pt x="6004" y="2354"/>
                    <a:pt x="6004" y="2354"/>
                  </a:cubicBezTo>
                  <a:cubicBezTo>
                    <a:pt x="6004" y="2250"/>
                    <a:pt x="5975" y="2188"/>
                    <a:pt x="5911" y="2156"/>
                  </a:cubicBezTo>
                  <a:cubicBezTo>
                    <a:pt x="5975" y="2120"/>
                    <a:pt x="6004" y="2055"/>
                    <a:pt x="6004" y="1957"/>
                  </a:cubicBezTo>
                  <a:cubicBezTo>
                    <a:pt x="6004" y="1878"/>
                    <a:pt x="6004" y="1878"/>
                    <a:pt x="6004" y="1878"/>
                  </a:cubicBezTo>
                  <a:cubicBezTo>
                    <a:pt x="6004" y="1697"/>
                    <a:pt x="5911" y="1593"/>
                    <a:pt x="5731" y="1593"/>
                  </a:cubicBezTo>
                  <a:cubicBezTo>
                    <a:pt x="5448" y="1593"/>
                    <a:pt x="5448" y="1593"/>
                    <a:pt x="5448" y="1593"/>
                  </a:cubicBezTo>
                  <a:cubicBezTo>
                    <a:pt x="5448" y="2715"/>
                    <a:pt x="5448" y="2715"/>
                    <a:pt x="5448" y="2715"/>
                  </a:cubicBezTo>
                  <a:cubicBezTo>
                    <a:pt x="5633" y="2715"/>
                    <a:pt x="5633" y="2715"/>
                    <a:pt x="5633" y="2715"/>
                  </a:cubicBezTo>
                  <a:cubicBezTo>
                    <a:pt x="5633" y="2244"/>
                    <a:pt x="5633" y="2244"/>
                    <a:pt x="5633" y="2244"/>
                  </a:cubicBezTo>
                  <a:cubicBezTo>
                    <a:pt x="5720" y="2244"/>
                    <a:pt x="5720" y="2244"/>
                    <a:pt x="5720" y="2244"/>
                  </a:cubicBezTo>
                  <a:cubicBezTo>
                    <a:pt x="5799" y="2244"/>
                    <a:pt x="5819" y="2286"/>
                    <a:pt x="5819" y="2367"/>
                  </a:cubicBezTo>
                  <a:cubicBezTo>
                    <a:pt x="5819" y="2715"/>
                    <a:pt x="5819" y="2715"/>
                    <a:pt x="5819" y="2715"/>
                  </a:cubicBezTo>
                  <a:lnTo>
                    <a:pt x="6004" y="2715"/>
                  </a:lnTo>
                  <a:close/>
                  <a:moveTo>
                    <a:pt x="5819" y="1946"/>
                  </a:moveTo>
                  <a:cubicBezTo>
                    <a:pt x="5819" y="2026"/>
                    <a:pt x="5799" y="2071"/>
                    <a:pt x="5720" y="2071"/>
                  </a:cubicBezTo>
                  <a:cubicBezTo>
                    <a:pt x="5633" y="2071"/>
                    <a:pt x="5633" y="2071"/>
                    <a:pt x="5633" y="2071"/>
                  </a:cubicBezTo>
                  <a:cubicBezTo>
                    <a:pt x="5633" y="1765"/>
                    <a:pt x="5633" y="1765"/>
                    <a:pt x="5633" y="1765"/>
                  </a:cubicBezTo>
                  <a:cubicBezTo>
                    <a:pt x="5720" y="1765"/>
                    <a:pt x="5720" y="1765"/>
                    <a:pt x="5720" y="1765"/>
                  </a:cubicBezTo>
                  <a:cubicBezTo>
                    <a:pt x="5799" y="1765"/>
                    <a:pt x="5819" y="1809"/>
                    <a:pt x="5819" y="1889"/>
                  </a:cubicBezTo>
                  <a:lnTo>
                    <a:pt x="5819" y="1946"/>
                  </a:lnTo>
                  <a:close/>
                  <a:moveTo>
                    <a:pt x="6700" y="2715"/>
                  </a:moveTo>
                  <a:cubicBezTo>
                    <a:pt x="6700" y="2543"/>
                    <a:pt x="6700" y="2543"/>
                    <a:pt x="6700" y="2543"/>
                  </a:cubicBezTo>
                  <a:cubicBezTo>
                    <a:pt x="6385" y="2543"/>
                    <a:pt x="6385" y="2543"/>
                    <a:pt x="6385" y="2543"/>
                  </a:cubicBezTo>
                  <a:cubicBezTo>
                    <a:pt x="6385" y="2231"/>
                    <a:pt x="6385" y="2231"/>
                    <a:pt x="6385" y="2231"/>
                  </a:cubicBezTo>
                  <a:cubicBezTo>
                    <a:pt x="6652" y="2231"/>
                    <a:pt x="6652" y="2231"/>
                    <a:pt x="6652" y="2231"/>
                  </a:cubicBezTo>
                  <a:cubicBezTo>
                    <a:pt x="6652" y="2058"/>
                    <a:pt x="6652" y="2058"/>
                    <a:pt x="6652" y="2058"/>
                  </a:cubicBezTo>
                  <a:cubicBezTo>
                    <a:pt x="6385" y="2058"/>
                    <a:pt x="6385" y="2058"/>
                    <a:pt x="6385" y="2058"/>
                  </a:cubicBezTo>
                  <a:cubicBezTo>
                    <a:pt x="6385" y="1765"/>
                    <a:pt x="6385" y="1765"/>
                    <a:pt x="6385" y="1765"/>
                  </a:cubicBezTo>
                  <a:cubicBezTo>
                    <a:pt x="6700" y="1765"/>
                    <a:pt x="6700" y="1765"/>
                    <a:pt x="6700" y="1765"/>
                  </a:cubicBezTo>
                  <a:cubicBezTo>
                    <a:pt x="6700" y="1593"/>
                    <a:pt x="6700" y="1593"/>
                    <a:pt x="6700" y="1593"/>
                  </a:cubicBezTo>
                  <a:cubicBezTo>
                    <a:pt x="6199" y="1593"/>
                    <a:pt x="6199" y="1593"/>
                    <a:pt x="6199" y="1593"/>
                  </a:cubicBezTo>
                  <a:cubicBezTo>
                    <a:pt x="6199" y="2715"/>
                    <a:pt x="6199" y="2715"/>
                    <a:pt x="6199" y="2715"/>
                  </a:cubicBezTo>
                  <a:lnTo>
                    <a:pt x="6700" y="2715"/>
                  </a:lnTo>
                  <a:close/>
                  <a:moveTo>
                    <a:pt x="7439" y="2449"/>
                  </a:moveTo>
                  <a:cubicBezTo>
                    <a:pt x="7439" y="2318"/>
                    <a:pt x="7439" y="2318"/>
                    <a:pt x="7439" y="2318"/>
                  </a:cubicBezTo>
                  <a:cubicBezTo>
                    <a:pt x="7254" y="2318"/>
                    <a:pt x="7254" y="2318"/>
                    <a:pt x="7254" y="2318"/>
                  </a:cubicBezTo>
                  <a:cubicBezTo>
                    <a:pt x="7254" y="2455"/>
                    <a:pt x="7254" y="2455"/>
                    <a:pt x="7254" y="2455"/>
                  </a:cubicBezTo>
                  <a:cubicBezTo>
                    <a:pt x="7254" y="2517"/>
                    <a:pt x="7218" y="2553"/>
                    <a:pt x="7161" y="2553"/>
                  </a:cubicBezTo>
                  <a:cubicBezTo>
                    <a:pt x="7104" y="2553"/>
                    <a:pt x="7068" y="2517"/>
                    <a:pt x="7068" y="2455"/>
                  </a:cubicBezTo>
                  <a:cubicBezTo>
                    <a:pt x="7068" y="1853"/>
                    <a:pt x="7068" y="1853"/>
                    <a:pt x="7068" y="1853"/>
                  </a:cubicBezTo>
                  <a:cubicBezTo>
                    <a:pt x="7068" y="1791"/>
                    <a:pt x="7104" y="1754"/>
                    <a:pt x="7161" y="1754"/>
                  </a:cubicBezTo>
                  <a:cubicBezTo>
                    <a:pt x="7218" y="1754"/>
                    <a:pt x="7254" y="1791"/>
                    <a:pt x="7254" y="1853"/>
                  </a:cubicBezTo>
                  <a:cubicBezTo>
                    <a:pt x="7254" y="1977"/>
                    <a:pt x="7254" y="1977"/>
                    <a:pt x="7254" y="1977"/>
                  </a:cubicBezTo>
                  <a:cubicBezTo>
                    <a:pt x="7439" y="1977"/>
                    <a:pt x="7439" y="1977"/>
                    <a:pt x="7439" y="1977"/>
                  </a:cubicBezTo>
                  <a:cubicBezTo>
                    <a:pt x="7439" y="1853"/>
                    <a:pt x="7439" y="1853"/>
                    <a:pt x="7439" y="1853"/>
                  </a:cubicBezTo>
                  <a:cubicBezTo>
                    <a:pt x="7439" y="1673"/>
                    <a:pt x="7315" y="1580"/>
                    <a:pt x="7161" y="1580"/>
                  </a:cubicBezTo>
                  <a:cubicBezTo>
                    <a:pt x="7006" y="1580"/>
                    <a:pt x="6883" y="1673"/>
                    <a:pt x="6883" y="1860"/>
                  </a:cubicBezTo>
                  <a:cubicBezTo>
                    <a:pt x="6883" y="2455"/>
                    <a:pt x="6883" y="2455"/>
                    <a:pt x="6883" y="2455"/>
                  </a:cubicBezTo>
                  <a:cubicBezTo>
                    <a:pt x="6883" y="2634"/>
                    <a:pt x="7006" y="2728"/>
                    <a:pt x="7161" y="2728"/>
                  </a:cubicBezTo>
                  <a:cubicBezTo>
                    <a:pt x="7315" y="2728"/>
                    <a:pt x="7439" y="2634"/>
                    <a:pt x="7439" y="2449"/>
                  </a:cubicBezTo>
                  <a:close/>
                  <a:moveTo>
                    <a:pt x="8191" y="2715"/>
                  </a:moveTo>
                  <a:cubicBezTo>
                    <a:pt x="8191" y="1593"/>
                    <a:pt x="8191" y="1593"/>
                    <a:pt x="8191" y="1593"/>
                  </a:cubicBezTo>
                  <a:cubicBezTo>
                    <a:pt x="8005" y="1593"/>
                    <a:pt x="8005" y="1593"/>
                    <a:pt x="8005" y="1593"/>
                  </a:cubicBezTo>
                  <a:cubicBezTo>
                    <a:pt x="8005" y="2058"/>
                    <a:pt x="8005" y="2058"/>
                    <a:pt x="8005" y="2058"/>
                  </a:cubicBezTo>
                  <a:cubicBezTo>
                    <a:pt x="7820" y="2058"/>
                    <a:pt x="7820" y="2058"/>
                    <a:pt x="7820" y="2058"/>
                  </a:cubicBezTo>
                  <a:cubicBezTo>
                    <a:pt x="7820" y="1593"/>
                    <a:pt x="7820" y="1593"/>
                    <a:pt x="7820" y="1593"/>
                  </a:cubicBezTo>
                  <a:cubicBezTo>
                    <a:pt x="7634" y="1593"/>
                    <a:pt x="7634" y="1593"/>
                    <a:pt x="7634" y="1593"/>
                  </a:cubicBezTo>
                  <a:cubicBezTo>
                    <a:pt x="7634" y="2715"/>
                    <a:pt x="7634" y="2715"/>
                    <a:pt x="7634" y="2715"/>
                  </a:cubicBezTo>
                  <a:cubicBezTo>
                    <a:pt x="7820" y="2715"/>
                    <a:pt x="7820" y="2715"/>
                    <a:pt x="7820" y="2715"/>
                  </a:cubicBezTo>
                  <a:cubicBezTo>
                    <a:pt x="7820" y="2231"/>
                    <a:pt x="7820" y="2231"/>
                    <a:pt x="7820" y="2231"/>
                  </a:cubicBezTo>
                  <a:cubicBezTo>
                    <a:pt x="8005" y="2231"/>
                    <a:pt x="8005" y="2231"/>
                    <a:pt x="8005" y="2231"/>
                  </a:cubicBezTo>
                  <a:cubicBezTo>
                    <a:pt x="8005" y="2715"/>
                    <a:pt x="8005" y="2715"/>
                    <a:pt x="8005" y="2715"/>
                  </a:cubicBezTo>
                  <a:lnTo>
                    <a:pt x="8191" y="2715"/>
                  </a:lnTo>
                  <a:close/>
                  <a:moveTo>
                    <a:pt x="8919" y="1759"/>
                  </a:moveTo>
                  <a:cubicBezTo>
                    <a:pt x="8919" y="1593"/>
                    <a:pt x="8919" y="1593"/>
                    <a:pt x="8919" y="1593"/>
                  </a:cubicBezTo>
                  <a:cubicBezTo>
                    <a:pt x="8311" y="1593"/>
                    <a:pt x="8311" y="1593"/>
                    <a:pt x="8311" y="1593"/>
                  </a:cubicBezTo>
                  <a:cubicBezTo>
                    <a:pt x="8311" y="1759"/>
                    <a:pt x="8311" y="1759"/>
                    <a:pt x="8311" y="1759"/>
                  </a:cubicBezTo>
                  <a:cubicBezTo>
                    <a:pt x="8522" y="1759"/>
                    <a:pt x="8522" y="1759"/>
                    <a:pt x="8522" y="1759"/>
                  </a:cubicBezTo>
                  <a:cubicBezTo>
                    <a:pt x="8522" y="2715"/>
                    <a:pt x="8522" y="2715"/>
                    <a:pt x="8522" y="2715"/>
                  </a:cubicBezTo>
                  <a:cubicBezTo>
                    <a:pt x="8708" y="2715"/>
                    <a:pt x="8708" y="2715"/>
                    <a:pt x="8708" y="2715"/>
                  </a:cubicBezTo>
                  <a:cubicBezTo>
                    <a:pt x="8708" y="1759"/>
                    <a:pt x="8708" y="1759"/>
                    <a:pt x="8708" y="1759"/>
                  </a:cubicBezTo>
                  <a:lnTo>
                    <a:pt x="8919" y="175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42" name="Group 8"/>
          <p:cNvGrpSpPr>
            <a:grpSpLocks noSelect="1" noChangeAspect="1"/>
          </p:cNvGrpSpPr>
          <p:nvPr userDrawn="1"/>
        </p:nvGrpSpPr>
        <p:grpSpPr bwMode="auto">
          <a:xfrm>
            <a:off x="2254147" y="6236736"/>
            <a:ext cx="440818" cy="183289"/>
            <a:chOff x="1737" y="3821"/>
            <a:chExt cx="577" cy="180"/>
          </a:xfrm>
        </p:grpSpPr>
        <p:sp>
          <p:nvSpPr>
            <p:cNvPr id="43" name="AutoShape 7"/>
            <p:cNvSpPr>
              <a:spLocks noSelect="1" noChangeAspect="1" noChangeArrowheads="1" noTextEdit="1"/>
            </p:cNvSpPr>
            <p:nvPr userDrawn="1"/>
          </p:nvSpPr>
          <p:spPr bwMode="auto">
            <a:xfrm>
              <a:off x="1737" y="3821"/>
              <a:ext cx="577"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44" name="Freeform 9"/>
            <p:cNvSpPr>
              <a:spLocks noSelect="1"/>
            </p:cNvSpPr>
            <p:nvPr userDrawn="1"/>
          </p:nvSpPr>
          <p:spPr bwMode="auto">
            <a:xfrm>
              <a:off x="1737" y="3821"/>
              <a:ext cx="577" cy="180"/>
            </a:xfrm>
            <a:custGeom>
              <a:avLst/>
              <a:gdLst>
                <a:gd name="T0" fmla="*/ 364 w 577"/>
                <a:gd name="T1" fmla="*/ 0 h 180"/>
                <a:gd name="T2" fmla="*/ 378 w 577"/>
                <a:gd name="T3" fmla="*/ 14 h 180"/>
                <a:gd name="T4" fmla="*/ 378 w 577"/>
                <a:gd name="T5" fmla="*/ 33 h 180"/>
                <a:gd name="T6" fmla="*/ 322 w 577"/>
                <a:gd name="T7" fmla="*/ 90 h 180"/>
                <a:gd name="T8" fmla="*/ 322 w 577"/>
                <a:gd name="T9" fmla="*/ 90 h 180"/>
                <a:gd name="T10" fmla="*/ 378 w 577"/>
                <a:gd name="T11" fmla="*/ 147 h 180"/>
                <a:gd name="T12" fmla="*/ 378 w 577"/>
                <a:gd name="T13" fmla="*/ 166 h 180"/>
                <a:gd name="T14" fmla="*/ 364 w 577"/>
                <a:gd name="T15" fmla="*/ 180 h 180"/>
                <a:gd name="T16" fmla="*/ 345 w 577"/>
                <a:gd name="T17" fmla="*/ 180 h 180"/>
                <a:gd name="T18" fmla="*/ 289 w 577"/>
                <a:gd name="T19" fmla="*/ 123 h 180"/>
                <a:gd name="T20" fmla="*/ 232 w 577"/>
                <a:gd name="T21" fmla="*/ 180 h 180"/>
                <a:gd name="T22" fmla="*/ 213 w 577"/>
                <a:gd name="T23" fmla="*/ 180 h 180"/>
                <a:gd name="T24" fmla="*/ 199 w 577"/>
                <a:gd name="T25" fmla="*/ 166 h 180"/>
                <a:gd name="T26" fmla="*/ 199 w 577"/>
                <a:gd name="T27" fmla="*/ 14 h 180"/>
                <a:gd name="T28" fmla="*/ 213 w 577"/>
                <a:gd name="T29" fmla="*/ 0 h 180"/>
                <a:gd name="T30" fmla="*/ 232 w 577"/>
                <a:gd name="T31" fmla="*/ 0 h 180"/>
                <a:gd name="T32" fmla="*/ 246 w 577"/>
                <a:gd name="T33" fmla="*/ 14 h 180"/>
                <a:gd name="T34" fmla="*/ 246 w 577"/>
                <a:gd name="T35" fmla="*/ 100 h 180"/>
                <a:gd name="T36" fmla="*/ 345 w 577"/>
                <a:gd name="T37" fmla="*/ 0 h 180"/>
                <a:gd name="T38" fmla="*/ 364 w 577"/>
                <a:gd name="T39" fmla="*/ 0 h 180"/>
                <a:gd name="T40" fmla="*/ 563 w 577"/>
                <a:gd name="T41" fmla="*/ 0 h 180"/>
                <a:gd name="T42" fmla="*/ 544 w 577"/>
                <a:gd name="T43" fmla="*/ 0 h 180"/>
                <a:gd name="T44" fmla="*/ 530 w 577"/>
                <a:gd name="T45" fmla="*/ 14 h 180"/>
                <a:gd name="T46" fmla="*/ 530 w 577"/>
                <a:gd name="T47" fmla="*/ 133 h 180"/>
                <a:gd name="T48" fmla="*/ 444 w 577"/>
                <a:gd name="T49" fmla="*/ 133 h 180"/>
                <a:gd name="T50" fmla="*/ 444 w 577"/>
                <a:gd name="T51" fmla="*/ 14 h 180"/>
                <a:gd name="T52" fmla="*/ 431 w 577"/>
                <a:gd name="T53" fmla="*/ 0 h 180"/>
                <a:gd name="T54" fmla="*/ 411 w 577"/>
                <a:gd name="T55" fmla="*/ 0 h 180"/>
                <a:gd name="T56" fmla="*/ 398 w 577"/>
                <a:gd name="T57" fmla="*/ 14 h 180"/>
                <a:gd name="T58" fmla="*/ 398 w 577"/>
                <a:gd name="T59" fmla="*/ 166 h 180"/>
                <a:gd name="T60" fmla="*/ 411 w 577"/>
                <a:gd name="T61" fmla="*/ 180 h 180"/>
                <a:gd name="T62" fmla="*/ 563 w 577"/>
                <a:gd name="T63" fmla="*/ 180 h 180"/>
                <a:gd name="T64" fmla="*/ 577 w 577"/>
                <a:gd name="T65" fmla="*/ 166 h 180"/>
                <a:gd name="T66" fmla="*/ 577 w 577"/>
                <a:gd name="T67" fmla="*/ 14 h 180"/>
                <a:gd name="T68" fmla="*/ 563 w 577"/>
                <a:gd name="T69" fmla="*/ 0 h 180"/>
                <a:gd name="T70" fmla="*/ 146 w 577"/>
                <a:gd name="T71" fmla="*/ 0 h 180"/>
                <a:gd name="T72" fmla="*/ 133 w 577"/>
                <a:gd name="T73" fmla="*/ 14 h 180"/>
                <a:gd name="T74" fmla="*/ 133 w 577"/>
                <a:gd name="T75" fmla="*/ 66 h 180"/>
                <a:gd name="T76" fmla="*/ 133 w 577"/>
                <a:gd name="T77" fmla="*/ 66 h 180"/>
                <a:gd name="T78" fmla="*/ 47 w 577"/>
                <a:gd name="T79" fmla="*/ 66 h 180"/>
                <a:gd name="T80" fmla="*/ 47 w 577"/>
                <a:gd name="T81" fmla="*/ 66 h 180"/>
                <a:gd name="T82" fmla="*/ 47 w 577"/>
                <a:gd name="T83" fmla="*/ 14 h 180"/>
                <a:gd name="T84" fmla="*/ 33 w 577"/>
                <a:gd name="T85" fmla="*/ 0 h 180"/>
                <a:gd name="T86" fmla="*/ 14 w 577"/>
                <a:gd name="T87" fmla="*/ 0 h 180"/>
                <a:gd name="T88" fmla="*/ 0 w 577"/>
                <a:gd name="T89" fmla="*/ 14 h 180"/>
                <a:gd name="T90" fmla="*/ 0 w 577"/>
                <a:gd name="T91" fmla="*/ 166 h 180"/>
                <a:gd name="T92" fmla="*/ 14 w 577"/>
                <a:gd name="T93" fmla="*/ 180 h 180"/>
                <a:gd name="T94" fmla="*/ 33 w 577"/>
                <a:gd name="T95" fmla="*/ 180 h 180"/>
                <a:gd name="T96" fmla="*/ 47 w 577"/>
                <a:gd name="T97" fmla="*/ 166 h 180"/>
                <a:gd name="T98" fmla="*/ 47 w 577"/>
                <a:gd name="T99" fmla="*/ 113 h 180"/>
                <a:gd name="T100" fmla="*/ 47 w 577"/>
                <a:gd name="T101" fmla="*/ 113 h 180"/>
                <a:gd name="T102" fmla="*/ 133 w 577"/>
                <a:gd name="T103" fmla="*/ 113 h 180"/>
                <a:gd name="T104" fmla="*/ 133 w 577"/>
                <a:gd name="T105" fmla="*/ 113 h 180"/>
                <a:gd name="T106" fmla="*/ 133 w 577"/>
                <a:gd name="T107" fmla="*/ 166 h 180"/>
                <a:gd name="T108" fmla="*/ 146 w 577"/>
                <a:gd name="T109" fmla="*/ 180 h 180"/>
                <a:gd name="T110" fmla="*/ 166 w 577"/>
                <a:gd name="T111" fmla="*/ 180 h 180"/>
                <a:gd name="T112" fmla="*/ 173 w 577"/>
                <a:gd name="T113" fmla="*/ 173 h 180"/>
                <a:gd name="T114" fmla="*/ 179 w 577"/>
                <a:gd name="T115" fmla="*/ 166 h 180"/>
                <a:gd name="T116" fmla="*/ 179 w 577"/>
                <a:gd name="T117" fmla="*/ 14 h 180"/>
                <a:gd name="T118" fmla="*/ 166 w 577"/>
                <a:gd name="T119" fmla="*/ 0 h 180"/>
                <a:gd name="T120" fmla="*/ 146 w 577"/>
                <a:gd name="T1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7" h="180">
                  <a:moveTo>
                    <a:pt x="364" y="0"/>
                  </a:moveTo>
                  <a:lnTo>
                    <a:pt x="378" y="14"/>
                  </a:lnTo>
                  <a:lnTo>
                    <a:pt x="378" y="33"/>
                  </a:lnTo>
                  <a:lnTo>
                    <a:pt x="322" y="90"/>
                  </a:lnTo>
                  <a:lnTo>
                    <a:pt x="322" y="90"/>
                  </a:lnTo>
                  <a:lnTo>
                    <a:pt x="378" y="147"/>
                  </a:lnTo>
                  <a:lnTo>
                    <a:pt x="378" y="166"/>
                  </a:lnTo>
                  <a:lnTo>
                    <a:pt x="364" y="180"/>
                  </a:lnTo>
                  <a:lnTo>
                    <a:pt x="345" y="180"/>
                  </a:lnTo>
                  <a:lnTo>
                    <a:pt x="289" y="123"/>
                  </a:lnTo>
                  <a:lnTo>
                    <a:pt x="232" y="180"/>
                  </a:lnTo>
                  <a:lnTo>
                    <a:pt x="213" y="180"/>
                  </a:lnTo>
                  <a:lnTo>
                    <a:pt x="199" y="166"/>
                  </a:lnTo>
                  <a:lnTo>
                    <a:pt x="199" y="14"/>
                  </a:lnTo>
                  <a:lnTo>
                    <a:pt x="213" y="0"/>
                  </a:lnTo>
                  <a:lnTo>
                    <a:pt x="232" y="0"/>
                  </a:lnTo>
                  <a:lnTo>
                    <a:pt x="246" y="14"/>
                  </a:lnTo>
                  <a:lnTo>
                    <a:pt x="246" y="100"/>
                  </a:lnTo>
                  <a:lnTo>
                    <a:pt x="345" y="0"/>
                  </a:lnTo>
                  <a:lnTo>
                    <a:pt x="364" y="0"/>
                  </a:lnTo>
                  <a:close/>
                  <a:moveTo>
                    <a:pt x="563" y="0"/>
                  </a:moveTo>
                  <a:lnTo>
                    <a:pt x="544" y="0"/>
                  </a:lnTo>
                  <a:lnTo>
                    <a:pt x="530" y="14"/>
                  </a:lnTo>
                  <a:lnTo>
                    <a:pt x="530" y="133"/>
                  </a:lnTo>
                  <a:lnTo>
                    <a:pt x="444" y="133"/>
                  </a:lnTo>
                  <a:lnTo>
                    <a:pt x="444" y="14"/>
                  </a:lnTo>
                  <a:lnTo>
                    <a:pt x="431" y="0"/>
                  </a:lnTo>
                  <a:lnTo>
                    <a:pt x="411" y="0"/>
                  </a:lnTo>
                  <a:lnTo>
                    <a:pt x="398" y="14"/>
                  </a:lnTo>
                  <a:lnTo>
                    <a:pt x="398" y="166"/>
                  </a:lnTo>
                  <a:lnTo>
                    <a:pt x="411" y="180"/>
                  </a:lnTo>
                  <a:lnTo>
                    <a:pt x="563" y="180"/>
                  </a:lnTo>
                  <a:lnTo>
                    <a:pt x="577" y="166"/>
                  </a:lnTo>
                  <a:lnTo>
                    <a:pt x="577" y="14"/>
                  </a:lnTo>
                  <a:lnTo>
                    <a:pt x="563" y="0"/>
                  </a:lnTo>
                  <a:close/>
                  <a:moveTo>
                    <a:pt x="146" y="0"/>
                  </a:moveTo>
                  <a:lnTo>
                    <a:pt x="133" y="14"/>
                  </a:lnTo>
                  <a:lnTo>
                    <a:pt x="133" y="66"/>
                  </a:lnTo>
                  <a:lnTo>
                    <a:pt x="133" y="66"/>
                  </a:lnTo>
                  <a:lnTo>
                    <a:pt x="47" y="66"/>
                  </a:lnTo>
                  <a:lnTo>
                    <a:pt x="47" y="66"/>
                  </a:lnTo>
                  <a:lnTo>
                    <a:pt x="47" y="14"/>
                  </a:lnTo>
                  <a:lnTo>
                    <a:pt x="33" y="0"/>
                  </a:lnTo>
                  <a:lnTo>
                    <a:pt x="14" y="0"/>
                  </a:lnTo>
                  <a:lnTo>
                    <a:pt x="0" y="14"/>
                  </a:lnTo>
                  <a:lnTo>
                    <a:pt x="0" y="166"/>
                  </a:lnTo>
                  <a:lnTo>
                    <a:pt x="14" y="180"/>
                  </a:lnTo>
                  <a:lnTo>
                    <a:pt x="33" y="180"/>
                  </a:lnTo>
                  <a:lnTo>
                    <a:pt x="47" y="166"/>
                  </a:lnTo>
                  <a:lnTo>
                    <a:pt x="47" y="113"/>
                  </a:lnTo>
                  <a:lnTo>
                    <a:pt x="47" y="113"/>
                  </a:lnTo>
                  <a:lnTo>
                    <a:pt x="133" y="113"/>
                  </a:lnTo>
                  <a:lnTo>
                    <a:pt x="133" y="113"/>
                  </a:lnTo>
                  <a:lnTo>
                    <a:pt x="133" y="166"/>
                  </a:lnTo>
                  <a:lnTo>
                    <a:pt x="146" y="180"/>
                  </a:lnTo>
                  <a:lnTo>
                    <a:pt x="166" y="180"/>
                  </a:lnTo>
                  <a:lnTo>
                    <a:pt x="173" y="173"/>
                  </a:lnTo>
                  <a:lnTo>
                    <a:pt x="179" y="166"/>
                  </a:lnTo>
                  <a:lnTo>
                    <a:pt x="179" y="14"/>
                  </a:lnTo>
                  <a:lnTo>
                    <a:pt x="166" y="0"/>
                  </a:lnTo>
                  <a:lnTo>
                    <a:pt x="14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45" name="Group 12"/>
          <p:cNvGrpSpPr>
            <a:grpSpLocks noSelect="1" noChangeAspect="1"/>
          </p:cNvGrpSpPr>
          <p:nvPr userDrawn="1"/>
        </p:nvGrpSpPr>
        <p:grpSpPr bwMode="auto">
          <a:xfrm>
            <a:off x="3893768" y="6108120"/>
            <a:ext cx="894395" cy="425320"/>
            <a:chOff x="2984" y="3732"/>
            <a:chExt cx="995" cy="355"/>
          </a:xfrm>
        </p:grpSpPr>
        <p:sp>
          <p:nvSpPr>
            <p:cNvPr id="46" name="AutoShape 11"/>
            <p:cNvSpPr>
              <a:spLocks noSelect="1" noChangeAspect="1" noChangeArrowheads="1" noTextEdit="1"/>
            </p:cNvSpPr>
            <p:nvPr userDrawn="1"/>
          </p:nvSpPr>
          <p:spPr bwMode="auto">
            <a:xfrm>
              <a:off x="2984" y="3732"/>
              <a:ext cx="995"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47" name="Freeform 13"/>
            <p:cNvSpPr>
              <a:spLocks noSelect="1"/>
            </p:cNvSpPr>
            <p:nvPr userDrawn="1"/>
          </p:nvSpPr>
          <p:spPr bwMode="auto">
            <a:xfrm>
              <a:off x="2982" y="3732"/>
              <a:ext cx="997" cy="355"/>
            </a:xfrm>
            <a:custGeom>
              <a:avLst/>
              <a:gdLst>
                <a:gd name="T0" fmla="*/ 2334 w 12779"/>
                <a:gd name="T1" fmla="*/ 3345 h 4540"/>
                <a:gd name="T2" fmla="*/ 2281 w 12779"/>
                <a:gd name="T3" fmla="*/ 1195 h 4540"/>
                <a:gd name="T4" fmla="*/ 1451 w 12779"/>
                <a:gd name="T5" fmla="*/ 1621 h 4540"/>
                <a:gd name="T6" fmla="*/ 3132 w 12779"/>
                <a:gd name="T7" fmla="*/ 1579 h 4540"/>
                <a:gd name="T8" fmla="*/ 4575 w 12779"/>
                <a:gd name="T9" fmla="*/ 2540 h 4540"/>
                <a:gd name="T10" fmla="*/ 3934 w 12779"/>
                <a:gd name="T11" fmla="*/ 3872 h 4540"/>
                <a:gd name="T12" fmla="*/ 2309 w 12779"/>
                <a:gd name="T13" fmla="*/ 3758 h 4540"/>
                <a:gd name="T14" fmla="*/ 684 w 12779"/>
                <a:gd name="T15" fmla="*/ 3873 h 4540"/>
                <a:gd name="T16" fmla="*/ 42 w 12779"/>
                <a:gd name="T17" fmla="*/ 2541 h 4540"/>
                <a:gd name="T18" fmla="*/ 1144 w 12779"/>
                <a:gd name="T19" fmla="*/ 1344 h 4540"/>
                <a:gd name="T20" fmla="*/ 2066 w 12779"/>
                <a:gd name="T21" fmla="*/ 1 h 4540"/>
                <a:gd name="T22" fmla="*/ 3507 w 12779"/>
                <a:gd name="T23" fmla="*/ 328 h 4540"/>
                <a:gd name="T24" fmla="*/ 3759 w 12779"/>
                <a:gd name="T25" fmla="*/ 1938 h 4540"/>
                <a:gd name="T26" fmla="*/ 3133 w 12779"/>
                <a:gd name="T27" fmla="*/ 1579 h 4540"/>
                <a:gd name="T28" fmla="*/ 2282 w 12779"/>
                <a:gd name="T29" fmla="*/ 1195 h 4540"/>
                <a:gd name="T30" fmla="*/ 587 w 12779"/>
                <a:gd name="T31" fmla="*/ 1501 h 4540"/>
                <a:gd name="T32" fmla="*/ 1484 w 12779"/>
                <a:gd name="T33" fmla="*/ 2961 h 4540"/>
                <a:gd name="T34" fmla="*/ 2779 w 12779"/>
                <a:gd name="T35" fmla="*/ 4095 h 4540"/>
                <a:gd name="T36" fmla="*/ 3362 w 12779"/>
                <a:gd name="T37" fmla="*/ 2484 h 4540"/>
                <a:gd name="T38" fmla="*/ 3165 w 12779"/>
                <a:gd name="T39" fmla="*/ 2920 h 4540"/>
                <a:gd name="T40" fmla="*/ 1656 w 12779"/>
                <a:gd name="T41" fmla="*/ 1661 h 4540"/>
                <a:gd name="T42" fmla="*/ 2600 w 12779"/>
                <a:gd name="T43" fmla="*/ 1661 h 4540"/>
                <a:gd name="T44" fmla="*/ 5697 w 12779"/>
                <a:gd name="T45" fmla="*/ 1847 h 4540"/>
                <a:gd name="T46" fmla="*/ 6216 w 12779"/>
                <a:gd name="T47" fmla="*/ 1847 h 4540"/>
                <a:gd name="T48" fmla="*/ 6856 w 12779"/>
                <a:gd name="T49" fmla="*/ 2455 h 4540"/>
                <a:gd name="T50" fmla="*/ 6369 w 12779"/>
                <a:gd name="T51" fmla="*/ 2727 h 4540"/>
                <a:gd name="T52" fmla="*/ 6666 w 12779"/>
                <a:gd name="T53" fmla="*/ 2372 h 4540"/>
                <a:gd name="T54" fmla="*/ 7124 w 12779"/>
                <a:gd name="T55" fmla="*/ 2028 h 4540"/>
                <a:gd name="T56" fmla="*/ 7032 w 12779"/>
                <a:gd name="T57" fmla="*/ 1847 h 4540"/>
                <a:gd name="T58" fmla="*/ 7452 w 12779"/>
                <a:gd name="T59" fmla="*/ 2299 h 4540"/>
                <a:gd name="T60" fmla="*/ 7661 w 12779"/>
                <a:gd name="T61" fmla="*/ 2288 h 4540"/>
                <a:gd name="T62" fmla="*/ 8731 w 12779"/>
                <a:gd name="T63" fmla="*/ 1847 h 4540"/>
                <a:gd name="T64" fmla="*/ 9250 w 12779"/>
                <a:gd name="T65" fmla="*/ 1847 h 4540"/>
                <a:gd name="T66" fmla="*/ 9443 w 12779"/>
                <a:gd name="T67" fmla="*/ 2089 h 4540"/>
                <a:gd name="T68" fmla="*/ 9498 w 12779"/>
                <a:gd name="T69" fmla="*/ 2685 h 4540"/>
                <a:gd name="T70" fmla="*/ 9638 w 12779"/>
                <a:gd name="T71" fmla="*/ 2466 h 4540"/>
                <a:gd name="T72" fmla="*/ 9638 w 12779"/>
                <a:gd name="T73" fmla="*/ 1915 h 4540"/>
                <a:gd name="T74" fmla="*/ 9895 w 12779"/>
                <a:gd name="T75" fmla="*/ 2299 h 4540"/>
                <a:gd name="T76" fmla="*/ 10233 w 12779"/>
                <a:gd name="T77" fmla="*/ 2260 h 4540"/>
                <a:gd name="T78" fmla="*/ 10951 w 12779"/>
                <a:gd name="T79" fmla="*/ 2393 h 4540"/>
                <a:gd name="T80" fmla="*/ 10916 w 12779"/>
                <a:gd name="T81" fmla="*/ 2699 h 4540"/>
                <a:gd name="T82" fmla="*/ 10767 w 12779"/>
                <a:gd name="T83" fmla="*/ 2335 h 4540"/>
                <a:gd name="T84" fmla="*/ 11519 w 12779"/>
                <a:gd name="T85" fmla="*/ 2248 h 4540"/>
                <a:gd name="T86" fmla="*/ 11549 w 12779"/>
                <a:gd name="T87" fmla="*/ 2710 h 4540"/>
                <a:gd name="T88" fmla="*/ 12041 w 12779"/>
                <a:gd name="T89" fmla="*/ 2074 h 4540"/>
                <a:gd name="T90" fmla="*/ 11658 w 12779"/>
                <a:gd name="T91" fmla="*/ 1799 h 4540"/>
                <a:gd name="T92" fmla="*/ 11962 w 12779"/>
                <a:gd name="T93" fmla="*/ 2235 h 4540"/>
                <a:gd name="T94" fmla="*/ 12041 w 12779"/>
                <a:gd name="T95" fmla="*/ 2074 h 4540"/>
                <a:gd name="T96" fmla="*/ 12443 w 12779"/>
                <a:gd name="T97" fmla="*/ 1968 h 4540"/>
                <a:gd name="T98" fmla="*/ 12443 w 12779"/>
                <a:gd name="T99" fmla="*/ 2496 h 4540"/>
                <a:gd name="T100" fmla="*/ 12715 w 12779"/>
                <a:gd name="T101" fmla="*/ 2578 h 4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79" h="4540">
                  <a:moveTo>
                    <a:pt x="2334" y="3345"/>
                  </a:moveTo>
                  <a:cubicBezTo>
                    <a:pt x="2335" y="3345"/>
                    <a:pt x="2335" y="3345"/>
                    <a:pt x="2335" y="3345"/>
                  </a:cubicBezTo>
                  <a:cubicBezTo>
                    <a:pt x="2335" y="3345"/>
                    <a:pt x="2335" y="3345"/>
                    <a:pt x="2335" y="3345"/>
                  </a:cubicBezTo>
                  <a:cubicBezTo>
                    <a:pt x="2335" y="3345"/>
                    <a:pt x="2335" y="3345"/>
                    <a:pt x="2335" y="3345"/>
                  </a:cubicBezTo>
                  <a:lnTo>
                    <a:pt x="2334" y="3345"/>
                  </a:lnTo>
                  <a:close/>
                  <a:moveTo>
                    <a:pt x="2281" y="1195"/>
                  </a:moveTo>
                  <a:cubicBezTo>
                    <a:pt x="2281" y="1195"/>
                    <a:pt x="2281" y="1195"/>
                    <a:pt x="2281" y="1195"/>
                  </a:cubicBezTo>
                  <a:cubicBezTo>
                    <a:pt x="2281" y="1195"/>
                    <a:pt x="2281" y="1195"/>
                    <a:pt x="2281" y="1195"/>
                  </a:cubicBezTo>
                  <a:cubicBezTo>
                    <a:pt x="2281" y="1195"/>
                    <a:pt x="2282" y="1195"/>
                    <a:pt x="2282" y="1195"/>
                  </a:cubicBezTo>
                  <a:lnTo>
                    <a:pt x="2281" y="1195"/>
                  </a:lnTo>
                  <a:close/>
                  <a:moveTo>
                    <a:pt x="1484" y="2961"/>
                  </a:moveTo>
                  <a:cubicBezTo>
                    <a:pt x="1484" y="2961"/>
                    <a:pt x="1484" y="2961"/>
                    <a:pt x="1484" y="2961"/>
                  </a:cubicBezTo>
                  <a:cubicBezTo>
                    <a:pt x="1485" y="2962"/>
                    <a:pt x="1485" y="2962"/>
                    <a:pt x="1485" y="2962"/>
                  </a:cubicBezTo>
                  <a:cubicBezTo>
                    <a:pt x="1485" y="2961"/>
                    <a:pt x="1484" y="2961"/>
                    <a:pt x="1484" y="2961"/>
                  </a:cubicBezTo>
                  <a:close/>
                  <a:moveTo>
                    <a:pt x="1451" y="1621"/>
                  </a:moveTo>
                  <a:cubicBezTo>
                    <a:pt x="1451" y="1621"/>
                    <a:pt x="1451" y="1621"/>
                    <a:pt x="1451" y="1621"/>
                  </a:cubicBezTo>
                  <a:cubicBezTo>
                    <a:pt x="1451" y="1621"/>
                    <a:pt x="1451" y="1621"/>
                    <a:pt x="1452" y="1620"/>
                  </a:cubicBezTo>
                  <a:cubicBezTo>
                    <a:pt x="1451" y="1621"/>
                    <a:pt x="1451" y="1621"/>
                    <a:pt x="1451" y="1621"/>
                  </a:cubicBezTo>
                  <a:close/>
                  <a:moveTo>
                    <a:pt x="3133" y="1579"/>
                  </a:moveTo>
                  <a:cubicBezTo>
                    <a:pt x="3132" y="1579"/>
                    <a:pt x="3132" y="1579"/>
                    <a:pt x="3132" y="1579"/>
                  </a:cubicBezTo>
                  <a:cubicBezTo>
                    <a:pt x="3132" y="1579"/>
                    <a:pt x="3133" y="1580"/>
                    <a:pt x="3133" y="1580"/>
                  </a:cubicBezTo>
                  <a:cubicBezTo>
                    <a:pt x="3133" y="1579"/>
                    <a:pt x="3133" y="1579"/>
                    <a:pt x="3133" y="1579"/>
                  </a:cubicBezTo>
                  <a:cubicBezTo>
                    <a:pt x="3133" y="1579"/>
                    <a:pt x="3133" y="1579"/>
                    <a:pt x="3133" y="1579"/>
                  </a:cubicBezTo>
                  <a:close/>
                  <a:moveTo>
                    <a:pt x="4574" y="1997"/>
                  </a:moveTo>
                  <a:cubicBezTo>
                    <a:pt x="4617" y="2307"/>
                    <a:pt x="4575" y="2540"/>
                    <a:pt x="4575" y="2540"/>
                  </a:cubicBezTo>
                  <a:cubicBezTo>
                    <a:pt x="3759" y="2600"/>
                    <a:pt x="3759" y="2600"/>
                    <a:pt x="3759" y="2600"/>
                  </a:cubicBezTo>
                  <a:cubicBezTo>
                    <a:pt x="4468" y="3007"/>
                    <a:pt x="4468" y="3007"/>
                    <a:pt x="4468" y="3007"/>
                  </a:cubicBezTo>
                  <a:cubicBezTo>
                    <a:pt x="4372" y="3306"/>
                    <a:pt x="4233" y="3497"/>
                    <a:pt x="4233" y="3497"/>
                  </a:cubicBezTo>
                  <a:cubicBezTo>
                    <a:pt x="3472" y="3197"/>
                    <a:pt x="3472" y="3197"/>
                    <a:pt x="3472" y="3197"/>
                  </a:cubicBezTo>
                  <a:cubicBezTo>
                    <a:pt x="3934" y="3872"/>
                    <a:pt x="3934" y="3872"/>
                    <a:pt x="3934" y="3872"/>
                  </a:cubicBezTo>
                  <a:cubicBezTo>
                    <a:pt x="3718" y="4099"/>
                    <a:pt x="3510" y="4210"/>
                    <a:pt x="3510" y="4210"/>
                  </a:cubicBezTo>
                  <a:cubicBezTo>
                    <a:pt x="2955" y="3610"/>
                    <a:pt x="2955" y="3610"/>
                    <a:pt x="2955" y="3610"/>
                  </a:cubicBezTo>
                  <a:cubicBezTo>
                    <a:pt x="3078" y="4419"/>
                    <a:pt x="3078" y="4419"/>
                    <a:pt x="3078" y="4419"/>
                  </a:cubicBezTo>
                  <a:cubicBezTo>
                    <a:pt x="2785" y="4529"/>
                    <a:pt x="2549" y="4540"/>
                    <a:pt x="2549" y="4540"/>
                  </a:cubicBezTo>
                  <a:cubicBezTo>
                    <a:pt x="2309" y="3758"/>
                    <a:pt x="2309" y="3758"/>
                    <a:pt x="2309" y="3758"/>
                  </a:cubicBezTo>
                  <a:cubicBezTo>
                    <a:pt x="2069" y="4540"/>
                    <a:pt x="2069" y="4540"/>
                    <a:pt x="2069" y="4540"/>
                  </a:cubicBezTo>
                  <a:cubicBezTo>
                    <a:pt x="1757" y="4512"/>
                    <a:pt x="1540" y="4419"/>
                    <a:pt x="1540" y="4419"/>
                  </a:cubicBezTo>
                  <a:cubicBezTo>
                    <a:pt x="1663" y="3611"/>
                    <a:pt x="1663" y="3611"/>
                    <a:pt x="1663" y="3611"/>
                  </a:cubicBezTo>
                  <a:cubicBezTo>
                    <a:pt x="1108" y="4211"/>
                    <a:pt x="1108" y="4211"/>
                    <a:pt x="1108" y="4211"/>
                  </a:cubicBezTo>
                  <a:cubicBezTo>
                    <a:pt x="839" y="4051"/>
                    <a:pt x="684" y="3873"/>
                    <a:pt x="684" y="3873"/>
                  </a:cubicBezTo>
                  <a:cubicBezTo>
                    <a:pt x="1145" y="3198"/>
                    <a:pt x="1145" y="3198"/>
                    <a:pt x="1145" y="3198"/>
                  </a:cubicBezTo>
                  <a:cubicBezTo>
                    <a:pt x="385" y="3498"/>
                    <a:pt x="385" y="3498"/>
                    <a:pt x="385" y="3498"/>
                  </a:cubicBezTo>
                  <a:cubicBezTo>
                    <a:pt x="212" y="3237"/>
                    <a:pt x="149" y="3009"/>
                    <a:pt x="149" y="3009"/>
                  </a:cubicBezTo>
                  <a:cubicBezTo>
                    <a:pt x="858" y="2601"/>
                    <a:pt x="858" y="2601"/>
                    <a:pt x="858" y="2601"/>
                  </a:cubicBezTo>
                  <a:cubicBezTo>
                    <a:pt x="42" y="2541"/>
                    <a:pt x="42" y="2541"/>
                    <a:pt x="42" y="2541"/>
                  </a:cubicBezTo>
                  <a:cubicBezTo>
                    <a:pt x="0" y="2231"/>
                    <a:pt x="42" y="1999"/>
                    <a:pt x="42" y="1999"/>
                  </a:cubicBezTo>
                  <a:cubicBezTo>
                    <a:pt x="854" y="1939"/>
                    <a:pt x="854" y="1939"/>
                    <a:pt x="854" y="1939"/>
                  </a:cubicBezTo>
                  <a:cubicBezTo>
                    <a:pt x="148" y="1534"/>
                    <a:pt x="148" y="1534"/>
                    <a:pt x="148" y="1534"/>
                  </a:cubicBezTo>
                  <a:cubicBezTo>
                    <a:pt x="244" y="1236"/>
                    <a:pt x="383" y="1045"/>
                    <a:pt x="383" y="1045"/>
                  </a:cubicBezTo>
                  <a:cubicBezTo>
                    <a:pt x="1144" y="1344"/>
                    <a:pt x="1144" y="1344"/>
                    <a:pt x="1144" y="1344"/>
                  </a:cubicBezTo>
                  <a:cubicBezTo>
                    <a:pt x="681" y="669"/>
                    <a:pt x="681" y="669"/>
                    <a:pt x="681" y="669"/>
                  </a:cubicBezTo>
                  <a:cubicBezTo>
                    <a:pt x="897" y="442"/>
                    <a:pt x="1105" y="330"/>
                    <a:pt x="1105" y="330"/>
                  </a:cubicBezTo>
                  <a:cubicBezTo>
                    <a:pt x="1661" y="930"/>
                    <a:pt x="1661" y="930"/>
                    <a:pt x="1661" y="930"/>
                  </a:cubicBezTo>
                  <a:cubicBezTo>
                    <a:pt x="1537" y="122"/>
                    <a:pt x="1537" y="122"/>
                    <a:pt x="1537" y="122"/>
                  </a:cubicBezTo>
                  <a:cubicBezTo>
                    <a:pt x="1830" y="11"/>
                    <a:pt x="2066" y="1"/>
                    <a:pt x="2066" y="1"/>
                  </a:cubicBezTo>
                  <a:cubicBezTo>
                    <a:pt x="2307" y="782"/>
                    <a:pt x="2307" y="782"/>
                    <a:pt x="2307" y="782"/>
                  </a:cubicBezTo>
                  <a:cubicBezTo>
                    <a:pt x="2546" y="0"/>
                    <a:pt x="2546" y="0"/>
                    <a:pt x="2546" y="0"/>
                  </a:cubicBezTo>
                  <a:cubicBezTo>
                    <a:pt x="2858" y="27"/>
                    <a:pt x="3075" y="120"/>
                    <a:pt x="3075" y="120"/>
                  </a:cubicBezTo>
                  <a:cubicBezTo>
                    <a:pt x="2953" y="929"/>
                    <a:pt x="2953" y="929"/>
                    <a:pt x="2953" y="929"/>
                  </a:cubicBezTo>
                  <a:cubicBezTo>
                    <a:pt x="3507" y="328"/>
                    <a:pt x="3507" y="328"/>
                    <a:pt x="3507" y="328"/>
                  </a:cubicBezTo>
                  <a:cubicBezTo>
                    <a:pt x="3777" y="488"/>
                    <a:pt x="3932" y="666"/>
                    <a:pt x="3932" y="666"/>
                  </a:cubicBezTo>
                  <a:cubicBezTo>
                    <a:pt x="3471" y="1341"/>
                    <a:pt x="3471" y="1341"/>
                    <a:pt x="3471" y="1341"/>
                  </a:cubicBezTo>
                  <a:cubicBezTo>
                    <a:pt x="4231" y="1041"/>
                    <a:pt x="4231" y="1041"/>
                    <a:pt x="4231" y="1041"/>
                  </a:cubicBezTo>
                  <a:cubicBezTo>
                    <a:pt x="4404" y="1302"/>
                    <a:pt x="4467" y="1530"/>
                    <a:pt x="4467" y="1530"/>
                  </a:cubicBezTo>
                  <a:cubicBezTo>
                    <a:pt x="3759" y="1938"/>
                    <a:pt x="3759" y="1938"/>
                    <a:pt x="3759" y="1938"/>
                  </a:cubicBezTo>
                  <a:lnTo>
                    <a:pt x="4574" y="1997"/>
                  </a:lnTo>
                  <a:close/>
                  <a:moveTo>
                    <a:pt x="4193" y="2217"/>
                  </a:moveTo>
                  <a:cubicBezTo>
                    <a:pt x="3932" y="2300"/>
                    <a:pt x="3663" y="2052"/>
                    <a:pt x="3351" y="2005"/>
                  </a:cubicBezTo>
                  <a:cubicBezTo>
                    <a:pt x="3538" y="1767"/>
                    <a:pt x="3911" y="1690"/>
                    <a:pt x="3983" y="1405"/>
                  </a:cubicBezTo>
                  <a:cubicBezTo>
                    <a:pt x="3785" y="1593"/>
                    <a:pt x="3434" y="1486"/>
                    <a:pt x="3133" y="1579"/>
                  </a:cubicBezTo>
                  <a:cubicBezTo>
                    <a:pt x="3198" y="1283"/>
                    <a:pt x="3501" y="1052"/>
                    <a:pt x="3442" y="764"/>
                  </a:cubicBezTo>
                  <a:cubicBezTo>
                    <a:pt x="3345" y="1020"/>
                    <a:pt x="2982" y="1075"/>
                    <a:pt x="2752" y="1290"/>
                  </a:cubicBezTo>
                  <a:cubicBezTo>
                    <a:pt x="2751" y="1290"/>
                    <a:pt x="2751" y="1290"/>
                    <a:pt x="2751" y="1290"/>
                  </a:cubicBezTo>
                  <a:cubicBezTo>
                    <a:pt x="2681" y="995"/>
                    <a:pt x="2853" y="655"/>
                    <a:pt x="2675" y="421"/>
                  </a:cubicBezTo>
                  <a:cubicBezTo>
                    <a:pt x="2698" y="693"/>
                    <a:pt x="2396" y="901"/>
                    <a:pt x="2282" y="1195"/>
                  </a:cubicBezTo>
                  <a:cubicBezTo>
                    <a:pt x="2091" y="959"/>
                    <a:pt x="2098" y="579"/>
                    <a:pt x="1836" y="445"/>
                  </a:cubicBezTo>
                  <a:cubicBezTo>
                    <a:pt x="1975" y="680"/>
                    <a:pt x="1793" y="999"/>
                    <a:pt x="1818" y="1313"/>
                  </a:cubicBezTo>
                  <a:cubicBezTo>
                    <a:pt x="1544" y="1184"/>
                    <a:pt x="1385" y="837"/>
                    <a:pt x="1091" y="831"/>
                  </a:cubicBezTo>
                  <a:cubicBezTo>
                    <a:pt x="1319" y="982"/>
                    <a:pt x="1293" y="1348"/>
                    <a:pt x="1451" y="1621"/>
                  </a:cubicBezTo>
                  <a:cubicBezTo>
                    <a:pt x="1148" y="1623"/>
                    <a:pt x="855" y="1380"/>
                    <a:pt x="587" y="1501"/>
                  </a:cubicBezTo>
                  <a:cubicBezTo>
                    <a:pt x="858" y="1539"/>
                    <a:pt x="993" y="1880"/>
                    <a:pt x="1254" y="2057"/>
                  </a:cubicBezTo>
                  <a:cubicBezTo>
                    <a:pt x="982" y="2190"/>
                    <a:pt x="613" y="2098"/>
                    <a:pt x="424" y="2324"/>
                  </a:cubicBezTo>
                  <a:cubicBezTo>
                    <a:pt x="684" y="2241"/>
                    <a:pt x="954" y="2489"/>
                    <a:pt x="1266" y="2535"/>
                  </a:cubicBezTo>
                  <a:cubicBezTo>
                    <a:pt x="1079" y="2774"/>
                    <a:pt x="706" y="2851"/>
                    <a:pt x="634" y="3136"/>
                  </a:cubicBezTo>
                  <a:cubicBezTo>
                    <a:pt x="832" y="2948"/>
                    <a:pt x="1183" y="3055"/>
                    <a:pt x="1484" y="2961"/>
                  </a:cubicBezTo>
                  <a:cubicBezTo>
                    <a:pt x="1419" y="3257"/>
                    <a:pt x="1117" y="3488"/>
                    <a:pt x="1175" y="3777"/>
                  </a:cubicBezTo>
                  <a:cubicBezTo>
                    <a:pt x="1273" y="3521"/>
                    <a:pt x="1635" y="3465"/>
                    <a:pt x="1866" y="3250"/>
                  </a:cubicBezTo>
                  <a:cubicBezTo>
                    <a:pt x="1935" y="3545"/>
                    <a:pt x="1763" y="3885"/>
                    <a:pt x="1941" y="4119"/>
                  </a:cubicBezTo>
                  <a:cubicBezTo>
                    <a:pt x="1918" y="3847"/>
                    <a:pt x="2220" y="3639"/>
                    <a:pt x="2335" y="3345"/>
                  </a:cubicBezTo>
                  <a:cubicBezTo>
                    <a:pt x="2525" y="3581"/>
                    <a:pt x="2517" y="3961"/>
                    <a:pt x="2779" y="4095"/>
                  </a:cubicBezTo>
                  <a:cubicBezTo>
                    <a:pt x="2640" y="3860"/>
                    <a:pt x="2823" y="3542"/>
                    <a:pt x="2798" y="3227"/>
                  </a:cubicBezTo>
                  <a:cubicBezTo>
                    <a:pt x="3073" y="3357"/>
                    <a:pt x="3231" y="3703"/>
                    <a:pt x="3525" y="3710"/>
                  </a:cubicBezTo>
                  <a:cubicBezTo>
                    <a:pt x="3297" y="3559"/>
                    <a:pt x="3324" y="3193"/>
                    <a:pt x="3165" y="2920"/>
                  </a:cubicBezTo>
                  <a:cubicBezTo>
                    <a:pt x="3468" y="2918"/>
                    <a:pt x="3761" y="3161"/>
                    <a:pt x="4029" y="3040"/>
                  </a:cubicBezTo>
                  <a:cubicBezTo>
                    <a:pt x="3758" y="3002"/>
                    <a:pt x="3623" y="2661"/>
                    <a:pt x="3362" y="2484"/>
                  </a:cubicBezTo>
                  <a:cubicBezTo>
                    <a:pt x="3635" y="2350"/>
                    <a:pt x="4004" y="2443"/>
                    <a:pt x="4193" y="2217"/>
                  </a:cubicBezTo>
                  <a:close/>
                  <a:moveTo>
                    <a:pt x="3165" y="2920"/>
                  </a:moveTo>
                  <a:cubicBezTo>
                    <a:pt x="3165" y="2920"/>
                    <a:pt x="3165" y="2920"/>
                    <a:pt x="3165" y="2920"/>
                  </a:cubicBezTo>
                  <a:cubicBezTo>
                    <a:pt x="3166" y="2919"/>
                    <a:pt x="3166" y="2919"/>
                    <a:pt x="3166" y="2919"/>
                  </a:cubicBezTo>
                  <a:cubicBezTo>
                    <a:pt x="3165" y="2919"/>
                    <a:pt x="3165" y="2920"/>
                    <a:pt x="3165" y="2920"/>
                  </a:cubicBezTo>
                  <a:close/>
                  <a:moveTo>
                    <a:pt x="2600" y="2451"/>
                  </a:moveTo>
                  <a:cubicBezTo>
                    <a:pt x="2600" y="2736"/>
                    <a:pt x="2497" y="2870"/>
                    <a:pt x="2308" y="2871"/>
                  </a:cubicBezTo>
                  <a:cubicBezTo>
                    <a:pt x="2120" y="2870"/>
                    <a:pt x="2016" y="2736"/>
                    <a:pt x="2016" y="2451"/>
                  </a:cubicBezTo>
                  <a:cubicBezTo>
                    <a:pt x="2016" y="1661"/>
                    <a:pt x="2016" y="1661"/>
                    <a:pt x="2016" y="1661"/>
                  </a:cubicBezTo>
                  <a:cubicBezTo>
                    <a:pt x="1656" y="1661"/>
                    <a:pt x="1656" y="1661"/>
                    <a:pt x="1656" y="1661"/>
                  </a:cubicBezTo>
                  <a:cubicBezTo>
                    <a:pt x="1656" y="2430"/>
                    <a:pt x="1656" y="2430"/>
                    <a:pt x="1656" y="2430"/>
                  </a:cubicBezTo>
                  <a:cubicBezTo>
                    <a:pt x="1656" y="2920"/>
                    <a:pt x="1899" y="3157"/>
                    <a:pt x="2308" y="3162"/>
                  </a:cubicBezTo>
                  <a:cubicBezTo>
                    <a:pt x="2718" y="3157"/>
                    <a:pt x="2961" y="2920"/>
                    <a:pt x="2961" y="2430"/>
                  </a:cubicBezTo>
                  <a:cubicBezTo>
                    <a:pt x="2961" y="1661"/>
                    <a:pt x="2961" y="1661"/>
                    <a:pt x="2961" y="1661"/>
                  </a:cubicBezTo>
                  <a:cubicBezTo>
                    <a:pt x="2600" y="1661"/>
                    <a:pt x="2600" y="1661"/>
                    <a:pt x="2600" y="1661"/>
                  </a:cubicBezTo>
                  <a:lnTo>
                    <a:pt x="2600" y="2451"/>
                  </a:lnTo>
                  <a:close/>
                  <a:moveTo>
                    <a:pt x="6018" y="2352"/>
                  </a:moveTo>
                  <a:cubicBezTo>
                    <a:pt x="6018" y="2509"/>
                    <a:pt x="5960" y="2582"/>
                    <a:pt x="5856" y="2582"/>
                  </a:cubicBezTo>
                  <a:cubicBezTo>
                    <a:pt x="5755" y="2582"/>
                    <a:pt x="5697" y="2505"/>
                    <a:pt x="5697" y="2352"/>
                  </a:cubicBezTo>
                  <a:cubicBezTo>
                    <a:pt x="5697" y="1847"/>
                    <a:pt x="5697" y="1847"/>
                    <a:pt x="5697" y="1847"/>
                  </a:cubicBezTo>
                  <a:cubicBezTo>
                    <a:pt x="5498" y="1847"/>
                    <a:pt x="5498" y="1847"/>
                    <a:pt x="5498" y="1847"/>
                  </a:cubicBezTo>
                  <a:cubicBezTo>
                    <a:pt x="5498" y="2338"/>
                    <a:pt x="5498" y="2338"/>
                    <a:pt x="5498" y="2338"/>
                  </a:cubicBezTo>
                  <a:cubicBezTo>
                    <a:pt x="5498" y="2617"/>
                    <a:pt x="5628" y="2741"/>
                    <a:pt x="5849" y="2741"/>
                  </a:cubicBezTo>
                  <a:cubicBezTo>
                    <a:pt x="6079" y="2741"/>
                    <a:pt x="6216" y="2612"/>
                    <a:pt x="6216" y="2340"/>
                  </a:cubicBezTo>
                  <a:cubicBezTo>
                    <a:pt x="6216" y="1847"/>
                    <a:pt x="6216" y="1847"/>
                    <a:pt x="6216" y="1847"/>
                  </a:cubicBezTo>
                  <a:cubicBezTo>
                    <a:pt x="6018" y="1847"/>
                    <a:pt x="6018" y="1847"/>
                    <a:pt x="6018" y="1847"/>
                  </a:cubicBezTo>
                  <a:lnTo>
                    <a:pt x="6018" y="2352"/>
                  </a:lnTo>
                  <a:close/>
                  <a:moveTo>
                    <a:pt x="7032" y="1847"/>
                  </a:moveTo>
                  <a:cubicBezTo>
                    <a:pt x="6939" y="2139"/>
                    <a:pt x="6939" y="2139"/>
                    <a:pt x="6939" y="2139"/>
                  </a:cubicBezTo>
                  <a:cubicBezTo>
                    <a:pt x="6909" y="2237"/>
                    <a:pt x="6879" y="2353"/>
                    <a:pt x="6856" y="2455"/>
                  </a:cubicBezTo>
                  <a:cubicBezTo>
                    <a:pt x="6850" y="2455"/>
                    <a:pt x="6850" y="2455"/>
                    <a:pt x="6850" y="2455"/>
                  </a:cubicBezTo>
                  <a:cubicBezTo>
                    <a:pt x="6831" y="2352"/>
                    <a:pt x="6805" y="2243"/>
                    <a:pt x="6776" y="2141"/>
                  </a:cubicBezTo>
                  <a:cubicBezTo>
                    <a:pt x="6690" y="1847"/>
                    <a:pt x="6690" y="1847"/>
                    <a:pt x="6690" y="1847"/>
                  </a:cubicBezTo>
                  <a:cubicBezTo>
                    <a:pt x="6425" y="1847"/>
                    <a:pt x="6425" y="1847"/>
                    <a:pt x="6425" y="1847"/>
                  </a:cubicBezTo>
                  <a:cubicBezTo>
                    <a:pt x="6369" y="2727"/>
                    <a:pt x="6369" y="2727"/>
                    <a:pt x="6369" y="2727"/>
                  </a:cubicBezTo>
                  <a:cubicBezTo>
                    <a:pt x="6553" y="2727"/>
                    <a:pt x="6553" y="2727"/>
                    <a:pt x="6553" y="2727"/>
                  </a:cubicBezTo>
                  <a:cubicBezTo>
                    <a:pt x="6570" y="2393"/>
                    <a:pt x="6570" y="2393"/>
                    <a:pt x="6570" y="2393"/>
                  </a:cubicBezTo>
                  <a:cubicBezTo>
                    <a:pt x="6575" y="2283"/>
                    <a:pt x="6580" y="2147"/>
                    <a:pt x="6584" y="2028"/>
                  </a:cubicBezTo>
                  <a:cubicBezTo>
                    <a:pt x="6587" y="2028"/>
                    <a:pt x="6587" y="2028"/>
                    <a:pt x="6587" y="2028"/>
                  </a:cubicBezTo>
                  <a:cubicBezTo>
                    <a:pt x="6609" y="2145"/>
                    <a:pt x="6638" y="2269"/>
                    <a:pt x="6666" y="2372"/>
                  </a:cubicBezTo>
                  <a:cubicBezTo>
                    <a:pt x="6760" y="2712"/>
                    <a:pt x="6760" y="2712"/>
                    <a:pt x="6760" y="2712"/>
                  </a:cubicBezTo>
                  <a:cubicBezTo>
                    <a:pt x="6916" y="2712"/>
                    <a:pt x="6916" y="2712"/>
                    <a:pt x="6916" y="2712"/>
                  </a:cubicBezTo>
                  <a:cubicBezTo>
                    <a:pt x="7023" y="2369"/>
                    <a:pt x="7023" y="2369"/>
                    <a:pt x="7023" y="2369"/>
                  </a:cubicBezTo>
                  <a:cubicBezTo>
                    <a:pt x="7057" y="2266"/>
                    <a:pt x="7093" y="2141"/>
                    <a:pt x="7122" y="2028"/>
                  </a:cubicBezTo>
                  <a:cubicBezTo>
                    <a:pt x="7124" y="2028"/>
                    <a:pt x="7124" y="2028"/>
                    <a:pt x="7124" y="2028"/>
                  </a:cubicBezTo>
                  <a:cubicBezTo>
                    <a:pt x="7124" y="2158"/>
                    <a:pt x="7128" y="2284"/>
                    <a:pt x="7132" y="2390"/>
                  </a:cubicBezTo>
                  <a:cubicBezTo>
                    <a:pt x="7147" y="2727"/>
                    <a:pt x="7147" y="2727"/>
                    <a:pt x="7147" y="2727"/>
                  </a:cubicBezTo>
                  <a:cubicBezTo>
                    <a:pt x="7340" y="2727"/>
                    <a:pt x="7340" y="2727"/>
                    <a:pt x="7340" y="2727"/>
                  </a:cubicBezTo>
                  <a:cubicBezTo>
                    <a:pt x="7293" y="1847"/>
                    <a:pt x="7293" y="1847"/>
                    <a:pt x="7293" y="1847"/>
                  </a:cubicBezTo>
                  <a:lnTo>
                    <a:pt x="7032" y="1847"/>
                  </a:lnTo>
                  <a:close/>
                  <a:moveTo>
                    <a:pt x="7940" y="1997"/>
                  </a:moveTo>
                  <a:cubicBezTo>
                    <a:pt x="8012" y="1997"/>
                    <a:pt x="8068" y="2013"/>
                    <a:pt x="8107" y="2030"/>
                  </a:cubicBezTo>
                  <a:cubicBezTo>
                    <a:pt x="8149" y="1872"/>
                    <a:pt x="8149" y="1872"/>
                    <a:pt x="8149" y="1872"/>
                  </a:cubicBezTo>
                  <a:cubicBezTo>
                    <a:pt x="8114" y="1855"/>
                    <a:pt x="8035" y="1834"/>
                    <a:pt x="7932" y="1834"/>
                  </a:cubicBezTo>
                  <a:cubicBezTo>
                    <a:pt x="7666" y="1834"/>
                    <a:pt x="7452" y="2000"/>
                    <a:pt x="7452" y="2299"/>
                  </a:cubicBezTo>
                  <a:cubicBezTo>
                    <a:pt x="7452" y="2549"/>
                    <a:pt x="7609" y="2740"/>
                    <a:pt x="7913" y="2740"/>
                  </a:cubicBezTo>
                  <a:cubicBezTo>
                    <a:pt x="8018" y="2740"/>
                    <a:pt x="8102" y="2719"/>
                    <a:pt x="8137" y="2702"/>
                  </a:cubicBezTo>
                  <a:cubicBezTo>
                    <a:pt x="8108" y="2545"/>
                    <a:pt x="8108" y="2545"/>
                    <a:pt x="8108" y="2545"/>
                  </a:cubicBezTo>
                  <a:cubicBezTo>
                    <a:pt x="8068" y="2562"/>
                    <a:pt x="8003" y="2574"/>
                    <a:pt x="7941" y="2574"/>
                  </a:cubicBezTo>
                  <a:cubicBezTo>
                    <a:pt x="7765" y="2574"/>
                    <a:pt x="7661" y="2463"/>
                    <a:pt x="7661" y="2288"/>
                  </a:cubicBezTo>
                  <a:cubicBezTo>
                    <a:pt x="7661" y="2092"/>
                    <a:pt x="7784" y="1997"/>
                    <a:pt x="7940" y="1997"/>
                  </a:cubicBezTo>
                  <a:close/>
                  <a:moveTo>
                    <a:pt x="9052" y="2352"/>
                  </a:moveTo>
                  <a:cubicBezTo>
                    <a:pt x="9052" y="2509"/>
                    <a:pt x="8995" y="2582"/>
                    <a:pt x="8890" y="2582"/>
                  </a:cubicBezTo>
                  <a:cubicBezTo>
                    <a:pt x="8790" y="2582"/>
                    <a:pt x="8731" y="2505"/>
                    <a:pt x="8731" y="2352"/>
                  </a:cubicBezTo>
                  <a:cubicBezTo>
                    <a:pt x="8731" y="1847"/>
                    <a:pt x="8731" y="1847"/>
                    <a:pt x="8731" y="1847"/>
                  </a:cubicBezTo>
                  <a:cubicBezTo>
                    <a:pt x="8533" y="1847"/>
                    <a:pt x="8533" y="1847"/>
                    <a:pt x="8533" y="1847"/>
                  </a:cubicBezTo>
                  <a:cubicBezTo>
                    <a:pt x="8533" y="2338"/>
                    <a:pt x="8533" y="2338"/>
                    <a:pt x="8533" y="2338"/>
                  </a:cubicBezTo>
                  <a:cubicBezTo>
                    <a:pt x="8533" y="2617"/>
                    <a:pt x="8662" y="2741"/>
                    <a:pt x="8884" y="2741"/>
                  </a:cubicBezTo>
                  <a:cubicBezTo>
                    <a:pt x="9113" y="2741"/>
                    <a:pt x="9250" y="2612"/>
                    <a:pt x="9250" y="2340"/>
                  </a:cubicBezTo>
                  <a:cubicBezTo>
                    <a:pt x="9250" y="1847"/>
                    <a:pt x="9250" y="1847"/>
                    <a:pt x="9250" y="1847"/>
                  </a:cubicBezTo>
                  <a:cubicBezTo>
                    <a:pt x="9052" y="1847"/>
                    <a:pt x="9052" y="1847"/>
                    <a:pt x="9052" y="1847"/>
                  </a:cubicBezTo>
                  <a:lnTo>
                    <a:pt x="9052" y="2352"/>
                  </a:lnTo>
                  <a:close/>
                  <a:moveTo>
                    <a:pt x="9638" y="1915"/>
                  </a:moveTo>
                  <a:cubicBezTo>
                    <a:pt x="9443" y="1968"/>
                    <a:pt x="9443" y="1968"/>
                    <a:pt x="9443" y="1968"/>
                  </a:cubicBezTo>
                  <a:cubicBezTo>
                    <a:pt x="9443" y="2089"/>
                    <a:pt x="9443" y="2089"/>
                    <a:pt x="9443" y="2089"/>
                  </a:cubicBezTo>
                  <a:cubicBezTo>
                    <a:pt x="9359" y="2089"/>
                    <a:pt x="9359" y="2089"/>
                    <a:pt x="9359" y="2089"/>
                  </a:cubicBezTo>
                  <a:cubicBezTo>
                    <a:pt x="9359" y="2235"/>
                    <a:pt x="9359" y="2235"/>
                    <a:pt x="9359" y="2235"/>
                  </a:cubicBezTo>
                  <a:cubicBezTo>
                    <a:pt x="9443" y="2235"/>
                    <a:pt x="9443" y="2235"/>
                    <a:pt x="9443" y="2235"/>
                  </a:cubicBezTo>
                  <a:cubicBezTo>
                    <a:pt x="9443" y="2496"/>
                    <a:pt x="9443" y="2496"/>
                    <a:pt x="9443" y="2496"/>
                  </a:cubicBezTo>
                  <a:cubicBezTo>
                    <a:pt x="9443" y="2586"/>
                    <a:pt x="9462" y="2647"/>
                    <a:pt x="9498" y="2685"/>
                  </a:cubicBezTo>
                  <a:cubicBezTo>
                    <a:pt x="9531" y="2718"/>
                    <a:pt x="9584" y="2740"/>
                    <a:pt x="9648" y="2740"/>
                  </a:cubicBezTo>
                  <a:cubicBezTo>
                    <a:pt x="9703" y="2740"/>
                    <a:pt x="9752" y="2732"/>
                    <a:pt x="9776" y="2723"/>
                  </a:cubicBezTo>
                  <a:cubicBezTo>
                    <a:pt x="9775" y="2573"/>
                    <a:pt x="9775" y="2573"/>
                    <a:pt x="9775" y="2573"/>
                  </a:cubicBezTo>
                  <a:cubicBezTo>
                    <a:pt x="9757" y="2577"/>
                    <a:pt x="9744" y="2578"/>
                    <a:pt x="9716" y="2578"/>
                  </a:cubicBezTo>
                  <a:cubicBezTo>
                    <a:pt x="9658" y="2578"/>
                    <a:pt x="9638" y="2543"/>
                    <a:pt x="9638" y="2466"/>
                  </a:cubicBezTo>
                  <a:cubicBezTo>
                    <a:pt x="9638" y="2235"/>
                    <a:pt x="9638" y="2235"/>
                    <a:pt x="9638" y="2235"/>
                  </a:cubicBezTo>
                  <a:cubicBezTo>
                    <a:pt x="9780" y="2235"/>
                    <a:pt x="9780" y="2235"/>
                    <a:pt x="9780" y="2235"/>
                  </a:cubicBezTo>
                  <a:cubicBezTo>
                    <a:pt x="9780" y="2089"/>
                    <a:pt x="9780" y="2089"/>
                    <a:pt x="9780" y="2089"/>
                  </a:cubicBezTo>
                  <a:cubicBezTo>
                    <a:pt x="9638" y="2089"/>
                    <a:pt x="9638" y="2089"/>
                    <a:pt x="9638" y="2089"/>
                  </a:cubicBezTo>
                  <a:lnTo>
                    <a:pt x="9638" y="1915"/>
                  </a:lnTo>
                  <a:close/>
                  <a:moveTo>
                    <a:pt x="10073" y="2207"/>
                  </a:moveTo>
                  <a:cubicBezTo>
                    <a:pt x="10067" y="2207"/>
                    <a:pt x="10067" y="2207"/>
                    <a:pt x="10067" y="2207"/>
                  </a:cubicBezTo>
                  <a:cubicBezTo>
                    <a:pt x="10060" y="2089"/>
                    <a:pt x="10060" y="2089"/>
                    <a:pt x="10060" y="2089"/>
                  </a:cubicBezTo>
                  <a:cubicBezTo>
                    <a:pt x="9890" y="2089"/>
                    <a:pt x="9890" y="2089"/>
                    <a:pt x="9890" y="2089"/>
                  </a:cubicBezTo>
                  <a:cubicBezTo>
                    <a:pt x="9894" y="2143"/>
                    <a:pt x="9895" y="2205"/>
                    <a:pt x="9895" y="2299"/>
                  </a:cubicBezTo>
                  <a:cubicBezTo>
                    <a:pt x="9895" y="2727"/>
                    <a:pt x="9895" y="2727"/>
                    <a:pt x="9895" y="2727"/>
                  </a:cubicBezTo>
                  <a:cubicBezTo>
                    <a:pt x="10093" y="2727"/>
                    <a:pt x="10093" y="2727"/>
                    <a:pt x="10093" y="2727"/>
                  </a:cubicBezTo>
                  <a:cubicBezTo>
                    <a:pt x="10093" y="2404"/>
                    <a:pt x="10093" y="2404"/>
                    <a:pt x="10093" y="2404"/>
                  </a:cubicBezTo>
                  <a:cubicBezTo>
                    <a:pt x="10093" y="2387"/>
                    <a:pt x="10095" y="2373"/>
                    <a:pt x="10097" y="2360"/>
                  </a:cubicBezTo>
                  <a:cubicBezTo>
                    <a:pt x="10110" y="2297"/>
                    <a:pt x="10160" y="2260"/>
                    <a:pt x="10233" y="2260"/>
                  </a:cubicBezTo>
                  <a:cubicBezTo>
                    <a:pt x="10255" y="2260"/>
                    <a:pt x="10271" y="2262"/>
                    <a:pt x="10287" y="2265"/>
                  </a:cubicBezTo>
                  <a:cubicBezTo>
                    <a:pt x="10287" y="2078"/>
                    <a:pt x="10287" y="2078"/>
                    <a:pt x="10287" y="2078"/>
                  </a:cubicBezTo>
                  <a:cubicBezTo>
                    <a:pt x="10272" y="2075"/>
                    <a:pt x="10263" y="2074"/>
                    <a:pt x="10245" y="2074"/>
                  </a:cubicBezTo>
                  <a:cubicBezTo>
                    <a:pt x="10182" y="2074"/>
                    <a:pt x="10105" y="2113"/>
                    <a:pt x="10073" y="2207"/>
                  </a:cubicBezTo>
                  <a:close/>
                  <a:moveTo>
                    <a:pt x="10951" y="2393"/>
                  </a:moveTo>
                  <a:cubicBezTo>
                    <a:pt x="10951" y="2427"/>
                    <a:pt x="10947" y="2457"/>
                    <a:pt x="10944" y="2471"/>
                  </a:cubicBezTo>
                  <a:cubicBezTo>
                    <a:pt x="10533" y="2471"/>
                    <a:pt x="10533" y="2471"/>
                    <a:pt x="10533" y="2471"/>
                  </a:cubicBezTo>
                  <a:cubicBezTo>
                    <a:pt x="10540" y="2553"/>
                    <a:pt x="10621" y="2592"/>
                    <a:pt x="10713" y="2592"/>
                  </a:cubicBezTo>
                  <a:cubicBezTo>
                    <a:pt x="10781" y="2592"/>
                    <a:pt x="10836" y="2583"/>
                    <a:pt x="10890" y="2565"/>
                  </a:cubicBezTo>
                  <a:cubicBezTo>
                    <a:pt x="10916" y="2699"/>
                    <a:pt x="10916" y="2699"/>
                    <a:pt x="10916" y="2699"/>
                  </a:cubicBezTo>
                  <a:cubicBezTo>
                    <a:pt x="10850" y="2727"/>
                    <a:pt x="10771" y="2740"/>
                    <a:pt x="10685" y="2740"/>
                  </a:cubicBezTo>
                  <a:cubicBezTo>
                    <a:pt x="10468" y="2740"/>
                    <a:pt x="10344" y="2615"/>
                    <a:pt x="10344" y="2415"/>
                  </a:cubicBezTo>
                  <a:cubicBezTo>
                    <a:pt x="10344" y="2253"/>
                    <a:pt x="10446" y="2074"/>
                    <a:pt x="10666" y="2074"/>
                  </a:cubicBezTo>
                  <a:cubicBezTo>
                    <a:pt x="10873" y="2074"/>
                    <a:pt x="10951" y="2235"/>
                    <a:pt x="10951" y="2393"/>
                  </a:cubicBezTo>
                  <a:close/>
                  <a:moveTo>
                    <a:pt x="10767" y="2335"/>
                  </a:moveTo>
                  <a:cubicBezTo>
                    <a:pt x="10767" y="2287"/>
                    <a:pt x="10746" y="2206"/>
                    <a:pt x="10656" y="2206"/>
                  </a:cubicBezTo>
                  <a:cubicBezTo>
                    <a:pt x="10571" y="2206"/>
                    <a:pt x="10537" y="2283"/>
                    <a:pt x="10532" y="2335"/>
                  </a:cubicBezTo>
                  <a:lnTo>
                    <a:pt x="10767" y="2335"/>
                  </a:lnTo>
                  <a:close/>
                  <a:moveTo>
                    <a:pt x="11408" y="2228"/>
                  </a:moveTo>
                  <a:cubicBezTo>
                    <a:pt x="11460" y="2228"/>
                    <a:pt x="11495" y="2237"/>
                    <a:pt x="11519" y="2248"/>
                  </a:cubicBezTo>
                  <a:cubicBezTo>
                    <a:pt x="11550" y="2100"/>
                    <a:pt x="11550" y="2100"/>
                    <a:pt x="11550" y="2100"/>
                  </a:cubicBezTo>
                  <a:cubicBezTo>
                    <a:pt x="11508" y="2085"/>
                    <a:pt x="11451" y="2075"/>
                    <a:pt x="11399" y="2075"/>
                  </a:cubicBezTo>
                  <a:cubicBezTo>
                    <a:pt x="11161" y="2075"/>
                    <a:pt x="11033" y="2228"/>
                    <a:pt x="11033" y="2414"/>
                  </a:cubicBezTo>
                  <a:cubicBezTo>
                    <a:pt x="11033" y="2613"/>
                    <a:pt x="11165" y="2740"/>
                    <a:pt x="11371" y="2740"/>
                  </a:cubicBezTo>
                  <a:cubicBezTo>
                    <a:pt x="11447" y="2740"/>
                    <a:pt x="11513" y="2727"/>
                    <a:pt x="11549" y="2710"/>
                  </a:cubicBezTo>
                  <a:cubicBezTo>
                    <a:pt x="11525" y="2564"/>
                    <a:pt x="11525" y="2564"/>
                    <a:pt x="11525" y="2564"/>
                  </a:cubicBezTo>
                  <a:cubicBezTo>
                    <a:pt x="11495" y="2577"/>
                    <a:pt x="11459" y="2585"/>
                    <a:pt x="11412" y="2585"/>
                  </a:cubicBezTo>
                  <a:cubicBezTo>
                    <a:pt x="11315" y="2585"/>
                    <a:pt x="11237" y="2523"/>
                    <a:pt x="11237" y="2406"/>
                  </a:cubicBezTo>
                  <a:cubicBezTo>
                    <a:pt x="11235" y="2303"/>
                    <a:pt x="11303" y="2228"/>
                    <a:pt x="11408" y="2228"/>
                  </a:cubicBezTo>
                  <a:close/>
                  <a:moveTo>
                    <a:pt x="12041" y="2074"/>
                  </a:moveTo>
                  <a:cubicBezTo>
                    <a:pt x="12004" y="2074"/>
                    <a:pt x="11967" y="2083"/>
                    <a:pt x="11938" y="2099"/>
                  </a:cubicBezTo>
                  <a:cubicBezTo>
                    <a:pt x="11906" y="2115"/>
                    <a:pt x="11880" y="2137"/>
                    <a:pt x="11859" y="2166"/>
                  </a:cubicBezTo>
                  <a:cubicBezTo>
                    <a:pt x="11857" y="2166"/>
                    <a:pt x="11857" y="2166"/>
                    <a:pt x="11857" y="2166"/>
                  </a:cubicBezTo>
                  <a:cubicBezTo>
                    <a:pt x="11857" y="1799"/>
                    <a:pt x="11857" y="1799"/>
                    <a:pt x="11857" y="1799"/>
                  </a:cubicBezTo>
                  <a:cubicBezTo>
                    <a:pt x="11658" y="1799"/>
                    <a:pt x="11658" y="1799"/>
                    <a:pt x="11658" y="1799"/>
                  </a:cubicBezTo>
                  <a:cubicBezTo>
                    <a:pt x="11658" y="2727"/>
                    <a:pt x="11658" y="2727"/>
                    <a:pt x="11658" y="2727"/>
                  </a:cubicBezTo>
                  <a:cubicBezTo>
                    <a:pt x="11857" y="2727"/>
                    <a:pt x="11857" y="2727"/>
                    <a:pt x="11857" y="2727"/>
                  </a:cubicBezTo>
                  <a:cubicBezTo>
                    <a:pt x="11857" y="2348"/>
                    <a:pt x="11857" y="2348"/>
                    <a:pt x="11857" y="2348"/>
                  </a:cubicBezTo>
                  <a:cubicBezTo>
                    <a:pt x="11857" y="2334"/>
                    <a:pt x="11858" y="2317"/>
                    <a:pt x="11863" y="2305"/>
                  </a:cubicBezTo>
                  <a:cubicBezTo>
                    <a:pt x="11877" y="2269"/>
                    <a:pt x="11910" y="2235"/>
                    <a:pt x="11962" y="2235"/>
                  </a:cubicBezTo>
                  <a:cubicBezTo>
                    <a:pt x="12037" y="2235"/>
                    <a:pt x="12065" y="2292"/>
                    <a:pt x="12065" y="2376"/>
                  </a:cubicBezTo>
                  <a:cubicBezTo>
                    <a:pt x="12065" y="2727"/>
                    <a:pt x="12065" y="2727"/>
                    <a:pt x="12065" y="2727"/>
                  </a:cubicBezTo>
                  <a:cubicBezTo>
                    <a:pt x="12264" y="2727"/>
                    <a:pt x="12264" y="2727"/>
                    <a:pt x="12264" y="2727"/>
                  </a:cubicBezTo>
                  <a:cubicBezTo>
                    <a:pt x="12264" y="2355"/>
                    <a:pt x="12264" y="2355"/>
                    <a:pt x="12264" y="2355"/>
                  </a:cubicBezTo>
                  <a:cubicBezTo>
                    <a:pt x="12264" y="2162"/>
                    <a:pt x="12167" y="2074"/>
                    <a:pt x="12041" y="2074"/>
                  </a:cubicBezTo>
                  <a:close/>
                  <a:moveTo>
                    <a:pt x="12779" y="2235"/>
                  </a:moveTo>
                  <a:cubicBezTo>
                    <a:pt x="12779" y="2089"/>
                    <a:pt x="12779" y="2089"/>
                    <a:pt x="12779" y="2089"/>
                  </a:cubicBezTo>
                  <a:cubicBezTo>
                    <a:pt x="12637" y="2089"/>
                    <a:pt x="12637" y="2089"/>
                    <a:pt x="12637" y="2089"/>
                  </a:cubicBezTo>
                  <a:cubicBezTo>
                    <a:pt x="12637" y="1915"/>
                    <a:pt x="12637" y="1915"/>
                    <a:pt x="12637" y="1915"/>
                  </a:cubicBezTo>
                  <a:cubicBezTo>
                    <a:pt x="12443" y="1968"/>
                    <a:pt x="12443" y="1968"/>
                    <a:pt x="12443" y="1968"/>
                  </a:cubicBezTo>
                  <a:cubicBezTo>
                    <a:pt x="12443" y="2089"/>
                    <a:pt x="12443" y="2089"/>
                    <a:pt x="12443" y="2089"/>
                  </a:cubicBezTo>
                  <a:cubicBezTo>
                    <a:pt x="12358" y="2089"/>
                    <a:pt x="12358" y="2089"/>
                    <a:pt x="12358" y="2089"/>
                  </a:cubicBezTo>
                  <a:cubicBezTo>
                    <a:pt x="12358" y="2235"/>
                    <a:pt x="12358" y="2235"/>
                    <a:pt x="12358" y="2235"/>
                  </a:cubicBezTo>
                  <a:cubicBezTo>
                    <a:pt x="12443" y="2235"/>
                    <a:pt x="12443" y="2235"/>
                    <a:pt x="12443" y="2235"/>
                  </a:cubicBezTo>
                  <a:cubicBezTo>
                    <a:pt x="12443" y="2496"/>
                    <a:pt x="12443" y="2496"/>
                    <a:pt x="12443" y="2496"/>
                  </a:cubicBezTo>
                  <a:cubicBezTo>
                    <a:pt x="12443" y="2586"/>
                    <a:pt x="12461" y="2647"/>
                    <a:pt x="12497" y="2685"/>
                  </a:cubicBezTo>
                  <a:cubicBezTo>
                    <a:pt x="12530" y="2718"/>
                    <a:pt x="12584" y="2740"/>
                    <a:pt x="12647" y="2740"/>
                  </a:cubicBezTo>
                  <a:cubicBezTo>
                    <a:pt x="12702" y="2740"/>
                    <a:pt x="12751" y="2732"/>
                    <a:pt x="12775" y="2723"/>
                  </a:cubicBezTo>
                  <a:cubicBezTo>
                    <a:pt x="12774" y="2573"/>
                    <a:pt x="12774" y="2573"/>
                    <a:pt x="12774" y="2573"/>
                  </a:cubicBezTo>
                  <a:cubicBezTo>
                    <a:pt x="12756" y="2577"/>
                    <a:pt x="12743" y="2578"/>
                    <a:pt x="12715" y="2578"/>
                  </a:cubicBezTo>
                  <a:cubicBezTo>
                    <a:pt x="12657" y="2578"/>
                    <a:pt x="12637" y="2543"/>
                    <a:pt x="12637" y="2466"/>
                  </a:cubicBezTo>
                  <a:cubicBezTo>
                    <a:pt x="12637" y="2235"/>
                    <a:pt x="12637" y="2235"/>
                    <a:pt x="12637" y="2235"/>
                  </a:cubicBezTo>
                  <a:lnTo>
                    <a:pt x="12779" y="223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48" name="Group 16"/>
          <p:cNvGrpSpPr>
            <a:grpSpLocks noSelect="1" noChangeAspect="1"/>
          </p:cNvGrpSpPr>
          <p:nvPr userDrawn="1"/>
        </p:nvGrpSpPr>
        <p:grpSpPr bwMode="auto">
          <a:xfrm>
            <a:off x="6045537" y="6134189"/>
            <a:ext cx="842976" cy="399251"/>
            <a:chOff x="4429" y="3678"/>
            <a:chExt cx="1151" cy="409"/>
          </a:xfrm>
        </p:grpSpPr>
        <p:sp>
          <p:nvSpPr>
            <p:cNvPr id="49" name="AutoShape 15"/>
            <p:cNvSpPr>
              <a:spLocks noSelect="1" noChangeAspect="1" noChangeArrowheads="1" noTextEdit="1"/>
            </p:cNvSpPr>
            <p:nvPr userDrawn="1"/>
          </p:nvSpPr>
          <p:spPr bwMode="auto">
            <a:xfrm>
              <a:off x="4429" y="3678"/>
              <a:ext cx="1151"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50" name="Freeform 17"/>
            <p:cNvSpPr>
              <a:spLocks noSelect="1"/>
            </p:cNvSpPr>
            <p:nvPr userDrawn="1"/>
          </p:nvSpPr>
          <p:spPr bwMode="auto">
            <a:xfrm>
              <a:off x="4424" y="3678"/>
              <a:ext cx="1156" cy="409"/>
            </a:xfrm>
            <a:custGeom>
              <a:avLst/>
              <a:gdLst>
                <a:gd name="T0" fmla="*/ 2158 w 12901"/>
                <a:gd name="T1" fmla="*/ 2073 h 4552"/>
                <a:gd name="T2" fmla="*/ 2099 w 12901"/>
                <a:gd name="T3" fmla="*/ 856 h 4552"/>
                <a:gd name="T4" fmla="*/ 2395 w 12901"/>
                <a:gd name="T5" fmla="*/ 1559 h 4552"/>
                <a:gd name="T6" fmla="*/ 2398 w 12901"/>
                <a:gd name="T7" fmla="*/ 1723 h 4552"/>
                <a:gd name="T8" fmla="*/ 2469 w 12901"/>
                <a:gd name="T9" fmla="*/ 1403 h 4552"/>
                <a:gd name="T10" fmla="*/ 1961 w 12901"/>
                <a:gd name="T11" fmla="*/ 351 h 4552"/>
                <a:gd name="T12" fmla="*/ 1712 w 12901"/>
                <a:gd name="T13" fmla="*/ 157 h 4552"/>
                <a:gd name="T14" fmla="*/ 1792 w 12901"/>
                <a:gd name="T15" fmla="*/ 380 h 4552"/>
                <a:gd name="T16" fmla="*/ 1455 w 12901"/>
                <a:gd name="T17" fmla="*/ 990 h 4552"/>
                <a:gd name="T18" fmla="*/ 1174 w 12901"/>
                <a:gd name="T19" fmla="*/ 1667 h 4552"/>
                <a:gd name="T20" fmla="*/ 1223 w 12901"/>
                <a:gd name="T21" fmla="*/ 1642 h 4552"/>
                <a:gd name="T22" fmla="*/ 1629 w 12901"/>
                <a:gd name="T23" fmla="*/ 938 h 4552"/>
                <a:gd name="T24" fmla="*/ 1786 w 12901"/>
                <a:gd name="T25" fmla="*/ 1520 h 4552"/>
                <a:gd name="T26" fmla="*/ 151 w 12901"/>
                <a:gd name="T27" fmla="*/ 3117 h 4552"/>
                <a:gd name="T28" fmla="*/ 2702 w 12901"/>
                <a:gd name="T29" fmla="*/ 3717 h 4552"/>
                <a:gd name="T30" fmla="*/ 1056 w 12901"/>
                <a:gd name="T31" fmla="*/ 2716 h 4552"/>
                <a:gd name="T32" fmla="*/ 2659 w 12901"/>
                <a:gd name="T33" fmla="*/ 3667 h 4552"/>
                <a:gd name="T34" fmla="*/ 2281 w 12901"/>
                <a:gd name="T35" fmla="*/ 2572 h 4552"/>
                <a:gd name="T36" fmla="*/ 2801 w 12901"/>
                <a:gd name="T37" fmla="*/ 3000 h 4552"/>
                <a:gd name="T38" fmla="*/ 3001 w 12901"/>
                <a:gd name="T39" fmla="*/ 3180 h 4552"/>
                <a:gd name="T40" fmla="*/ 1061 w 12901"/>
                <a:gd name="T41" fmla="*/ 3571 h 4552"/>
                <a:gd name="T42" fmla="*/ 1921 w 12901"/>
                <a:gd name="T43" fmla="*/ 3014 h 4552"/>
                <a:gd name="T44" fmla="*/ 2642 w 12901"/>
                <a:gd name="T45" fmla="*/ 3115 h 4552"/>
                <a:gd name="T46" fmla="*/ 2119 w 12901"/>
                <a:gd name="T47" fmla="*/ 3013 h 4552"/>
                <a:gd name="T48" fmla="*/ 2258 w 12901"/>
                <a:gd name="T49" fmla="*/ 2786 h 4552"/>
                <a:gd name="T50" fmla="*/ 2291 w 12901"/>
                <a:gd name="T51" fmla="*/ 2608 h 4552"/>
                <a:gd name="T52" fmla="*/ 1667 w 12901"/>
                <a:gd name="T53" fmla="*/ 3013 h 4552"/>
                <a:gd name="T54" fmla="*/ 1561 w 12901"/>
                <a:gd name="T55" fmla="*/ 3160 h 4552"/>
                <a:gd name="T56" fmla="*/ 2014 w 12901"/>
                <a:gd name="T57" fmla="*/ 3181 h 4552"/>
                <a:gd name="T58" fmla="*/ 3360 w 12901"/>
                <a:gd name="T59" fmla="*/ 3754 h 4552"/>
                <a:gd name="T60" fmla="*/ 3106 w 12901"/>
                <a:gd name="T61" fmla="*/ 3096 h 4552"/>
                <a:gd name="T62" fmla="*/ 3071 w 12901"/>
                <a:gd name="T63" fmla="*/ 3260 h 4552"/>
                <a:gd name="T64" fmla="*/ 1982 w 12901"/>
                <a:gd name="T65" fmla="*/ 2093 h 4552"/>
                <a:gd name="T66" fmla="*/ 832 w 12901"/>
                <a:gd name="T67" fmla="*/ 2578 h 4552"/>
                <a:gd name="T68" fmla="*/ 3086 w 12901"/>
                <a:gd name="T69" fmla="*/ 3939 h 4552"/>
                <a:gd name="T70" fmla="*/ 832 w 12901"/>
                <a:gd name="T71" fmla="*/ 2578 h 4552"/>
                <a:gd name="T72" fmla="*/ 268 w 12901"/>
                <a:gd name="T73" fmla="*/ 3734 h 4552"/>
                <a:gd name="T74" fmla="*/ 175 w 12901"/>
                <a:gd name="T75" fmla="*/ 3215 h 4552"/>
                <a:gd name="T76" fmla="*/ 537 w 12901"/>
                <a:gd name="T77" fmla="*/ 2760 h 4552"/>
                <a:gd name="T78" fmla="*/ 1169 w 12901"/>
                <a:gd name="T79" fmla="*/ 2490 h 4552"/>
                <a:gd name="T80" fmla="*/ 1075 w 12901"/>
                <a:gd name="T81" fmla="*/ 3980 h 4552"/>
                <a:gd name="T82" fmla="*/ 3050 w 12901"/>
                <a:gd name="T83" fmla="*/ 2793 h 4552"/>
                <a:gd name="T84" fmla="*/ 2689 w 12901"/>
                <a:gd name="T85" fmla="*/ 4209 h 4552"/>
                <a:gd name="T86" fmla="*/ 9943 w 12901"/>
                <a:gd name="T87" fmla="*/ 3219 h 4552"/>
                <a:gd name="T88" fmla="*/ 9899 w 12901"/>
                <a:gd name="T89" fmla="*/ 2885 h 4552"/>
                <a:gd name="T90" fmla="*/ 12099 w 12901"/>
                <a:gd name="T91" fmla="*/ 3041 h 4552"/>
                <a:gd name="T92" fmla="*/ 12901 w 12901"/>
                <a:gd name="T93" fmla="*/ 2106 h 4552"/>
                <a:gd name="T94" fmla="*/ 11035 w 12901"/>
                <a:gd name="T95" fmla="*/ 2633 h 4552"/>
                <a:gd name="T96" fmla="*/ 11729 w 12901"/>
                <a:gd name="T97" fmla="*/ 2460 h 4552"/>
                <a:gd name="T98" fmla="*/ 6723 w 12901"/>
                <a:gd name="T99" fmla="*/ 3218 h 4552"/>
                <a:gd name="T100" fmla="*/ 6839 w 12901"/>
                <a:gd name="T101" fmla="*/ 2311 h 4552"/>
                <a:gd name="T102" fmla="*/ 5200 w 12901"/>
                <a:gd name="T103" fmla="*/ 2897 h 4552"/>
                <a:gd name="T104" fmla="*/ 5590 w 12901"/>
                <a:gd name="T105" fmla="*/ 3051 h 4552"/>
                <a:gd name="T106" fmla="*/ 8508 w 12901"/>
                <a:gd name="T107" fmla="*/ 3199 h 4552"/>
                <a:gd name="T108" fmla="*/ 8844 w 12901"/>
                <a:gd name="T109" fmla="*/ 2852 h 4552"/>
                <a:gd name="T110" fmla="*/ 4327 w 12901"/>
                <a:gd name="T111" fmla="*/ 3199 h 4552"/>
                <a:gd name="T112" fmla="*/ 5178 w 12901"/>
                <a:gd name="T113" fmla="*/ 2179 h 4552"/>
                <a:gd name="T114" fmla="*/ 7417 w 12901"/>
                <a:gd name="T115" fmla="*/ 2751 h 4552"/>
                <a:gd name="T116" fmla="*/ 8164 w 12901"/>
                <a:gd name="T117" fmla="*/ 262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01" h="4552">
                  <a:moveTo>
                    <a:pt x="3409" y="3122"/>
                  </a:moveTo>
                  <a:cubicBezTo>
                    <a:pt x="3408" y="3120"/>
                    <a:pt x="3408" y="3119"/>
                    <a:pt x="3407" y="3117"/>
                  </a:cubicBezTo>
                  <a:cubicBezTo>
                    <a:pt x="3290" y="2879"/>
                    <a:pt x="3047" y="2687"/>
                    <a:pt x="2734" y="2557"/>
                  </a:cubicBezTo>
                  <a:cubicBezTo>
                    <a:pt x="2626" y="2512"/>
                    <a:pt x="2511" y="2476"/>
                    <a:pt x="2392" y="2448"/>
                  </a:cubicBezTo>
                  <a:cubicBezTo>
                    <a:pt x="2381" y="2440"/>
                    <a:pt x="2372" y="2430"/>
                    <a:pt x="2364" y="2417"/>
                  </a:cubicBezTo>
                  <a:cubicBezTo>
                    <a:pt x="2333" y="2365"/>
                    <a:pt x="2317" y="2339"/>
                    <a:pt x="2304" y="2315"/>
                  </a:cubicBezTo>
                  <a:cubicBezTo>
                    <a:pt x="2292" y="2292"/>
                    <a:pt x="2284" y="2269"/>
                    <a:pt x="2267" y="2221"/>
                  </a:cubicBezTo>
                  <a:cubicBezTo>
                    <a:pt x="2247" y="2160"/>
                    <a:pt x="2206" y="2112"/>
                    <a:pt x="2158" y="2073"/>
                  </a:cubicBezTo>
                  <a:cubicBezTo>
                    <a:pt x="2130" y="2009"/>
                    <a:pt x="2119" y="1964"/>
                    <a:pt x="2110" y="1895"/>
                  </a:cubicBezTo>
                  <a:cubicBezTo>
                    <a:pt x="2098" y="1801"/>
                    <a:pt x="2089" y="1733"/>
                    <a:pt x="2073" y="1637"/>
                  </a:cubicBezTo>
                  <a:cubicBezTo>
                    <a:pt x="2097" y="1542"/>
                    <a:pt x="2115" y="1486"/>
                    <a:pt x="2115" y="1426"/>
                  </a:cubicBezTo>
                  <a:cubicBezTo>
                    <a:pt x="2115" y="1372"/>
                    <a:pt x="2100" y="1318"/>
                    <a:pt x="2063" y="1235"/>
                  </a:cubicBezTo>
                  <a:cubicBezTo>
                    <a:pt x="2046" y="1196"/>
                    <a:pt x="2036" y="1155"/>
                    <a:pt x="2036" y="1109"/>
                  </a:cubicBezTo>
                  <a:cubicBezTo>
                    <a:pt x="2036" y="1054"/>
                    <a:pt x="2068" y="922"/>
                    <a:pt x="2098" y="856"/>
                  </a:cubicBezTo>
                  <a:cubicBezTo>
                    <a:pt x="2098" y="856"/>
                    <a:pt x="2098" y="856"/>
                    <a:pt x="2098" y="856"/>
                  </a:cubicBezTo>
                  <a:cubicBezTo>
                    <a:pt x="2099" y="856"/>
                    <a:pt x="2099" y="856"/>
                    <a:pt x="2099" y="856"/>
                  </a:cubicBezTo>
                  <a:cubicBezTo>
                    <a:pt x="2107" y="835"/>
                    <a:pt x="2117" y="817"/>
                    <a:pt x="2129" y="807"/>
                  </a:cubicBezTo>
                  <a:cubicBezTo>
                    <a:pt x="2140" y="842"/>
                    <a:pt x="2159" y="890"/>
                    <a:pt x="2180" y="934"/>
                  </a:cubicBezTo>
                  <a:cubicBezTo>
                    <a:pt x="2203" y="982"/>
                    <a:pt x="2227" y="1025"/>
                    <a:pt x="2247" y="1047"/>
                  </a:cubicBezTo>
                  <a:cubicBezTo>
                    <a:pt x="2249" y="1073"/>
                    <a:pt x="2249" y="1102"/>
                    <a:pt x="2260" y="1131"/>
                  </a:cubicBezTo>
                  <a:cubicBezTo>
                    <a:pt x="2309" y="1247"/>
                    <a:pt x="2377" y="1351"/>
                    <a:pt x="2411" y="1469"/>
                  </a:cubicBezTo>
                  <a:cubicBezTo>
                    <a:pt x="2414" y="1479"/>
                    <a:pt x="2415" y="1487"/>
                    <a:pt x="2415" y="1494"/>
                  </a:cubicBezTo>
                  <a:cubicBezTo>
                    <a:pt x="2415" y="1515"/>
                    <a:pt x="2405" y="1531"/>
                    <a:pt x="2395" y="1558"/>
                  </a:cubicBezTo>
                  <a:cubicBezTo>
                    <a:pt x="2395" y="1559"/>
                    <a:pt x="2395" y="1559"/>
                    <a:pt x="2395" y="1559"/>
                  </a:cubicBezTo>
                  <a:cubicBezTo>
                    <a:pt x="2395" y="1559"/>
                    <a:pt x="2395" y="1559"/>
                    <a:pt x="2395" y="1559"/>
                  </a:cubicBezTo>
                  <a:cubicBezTo>
                    <a:pt x="2393" y="1568"/>
                    <a:pt x="2392" y="1582"/>
                    <a:pt x="2392" y="1599"/>
                  </a:cubicBezTo>
                  <a:cubicBezTo>
                    <a:pt x="2392" y="1619"/>
                    <a:pt x="2393" y="1641"/>
                    <a:pt x="2398" y="1661"/>
                  </a:cubicBezTo>
                  <a:cubicBezTo>
                    <a:pt x="2399" y="1667"/>
                    <a:pt x="2399" y="1667"/>
                    <a:pt x="2399" y="1667"/>
                  </a:cubicBezTo>
                  <a:cubicBezTo>
                    <a:pt x="2419" y="1675"/>
                    <a:pt x="2419" y="1675"/>
                    <a:pt x="2419" y="1675"/>
                  </a:cubicBezTo>
                  <a:cubicBezTo>
                    <a:pt x="2416" y="1688"/>
                    <a:pt x="2405" y="1704"/>
                    <a:pt x="2399" y="1717"/>
                  </a:cubicBezTo>
                  <a:cubicBezTo>
                    <a:pt x="2397" y="1720"/>
                    <a:pt x="2397" y="1720"/>
                    <a:pt x="2397" y="1720"/>
                  </a:cubicBezTo>
                  <a:cubicBezTo>
                    <a:pt x="2398" y="1723"/>
                    <a:pt x="2398" y="1723"/>
                    <a:pt x="2398" y="1723"/>
                  </a:cubicBezTo>
                  <a:cubicBezTo>
                    <a:pt x="2400" y="1735"/>
                    <a:pt x="2407" y="1744"/>
                    <a:pt x="2414" y="1749"/>
                  </a:cubicBezTo>
                  <a:cubicBezTo>
                    <a:pt x="2420" y="1754"/>
                    <a:pt x="2426" y="1757"/>
                    <a:pt x="2426" y="1757"/>
                  </a:cubicBezTo>
                  <a:cubicBezTo>
                    <a:pt x="2430" y="1759"/>
                    <a:pt x="2430" y="1759"/>
                    <a:pt x="2430" y="1759"/>
                  </a:cubicBezTo>
                  <a:cubicBezTo>
                    <a:pt x="2434" y="1758"/>
                    <a:pt x="2434" y="1758"/>
                    <a:pt x="2434" y="1758"/>
                  </a:cubicBezTo>
                  <a:cubicBezTo>
                    <a:pt x="2445" y="1755"/>
                    <a:pt x="2453" y="1746"/>
                    <a:pt x="2461" y="1735"/>
                  </a:cubicBezTo>
                  <a:cubicBezTo>
                    <a:pt x="2484" y="1702"/>
                    <a:pt x="2504" y="1644"/>
                    <a:pt x="2505" y="1610"/>
                  </a:cubicBezTo>
                  <a:cubicBezTo>
                    <a:pt x="2505" y="1609"/>
                    <a:pt x="2505" y="1608"/>
                    <a:pt x="2505" y="1608"/>
                  </a:cubicBezTo>
                  <a:cubicBezTo>
                    <a:pt x="2501" y="1490"/>
                    <a:pt x="2475" y="1435"/>
                    <a:pt x="2469" y="1403"/>
                  </a:cubicBezTo>
                  <a:cubicBezTo>
                    <a:pt x="2450" y="1305"/>
                    <a:pt x="2446" y="1242"/>
                    <a:pt x="2433" y="1179"/>
                  </a:cubicBezTo>
                  <a:cubicBezTo>
                    <a:pt x="2419" y="1116"/>
                    <a:pt x="2397" y="1053"/>
                    <a:pt x="2341" y="957"/>
                  </a:cubicBezTo>
                  <a:cubicBezTo>
                    <a:pt x="2279" y="804"/>
                    <a:pt x="2279" y="804"/>
                    <a:pt x="2279" y="804"/>
                  </a:cubicBezTo>
                  <a:cubicBezTo>
                    <a:pt x="2275" y="764"/>
                    <a:pt x="2265" y="699"/>
                    <a:pt x="2244" y="639"/>
                  </a:cubicBezTo>
                  <a:cubicBezTo>
                    <a:pt x="2221" y="578"/>
                    <a:pt x="2187" y="521"/>
                    <a:pt x="2131" y="503"/>
                  </a:cubicBezTo>
                  <a:cubicBezTo>
                    <a:pt x="2112" y="497"/>
                    <a:pt x="2095" y="496"/>
                    <a:pt x="2070" y="488"/>
                  </a:cubicBezTo>
                  <a:cubicBezTo>
                    <a:pt x="2028" y="474"/>
                    <a:pt x="2001" y="455"/>
                    <a:pt x="1984" y="432"/>
                  </a:cubicBezTo>
                  <a:cubicBezTo>
                    <a:pt x="1968" y="409"/>
                    <a:pt x="1961" y="382"/>
                    <a:pt x="1961" y="351"/>
                  </a:cubicBezTo>
                  <a:cubicBezTo>
                    <a:pt x="1961" y="319"/>
                    <a:pt x="1969" y="282"/>
                    <a:pt x="1981" y="245"/>
                  </a:cubicBezTo>
                  <a:cubicBezTo>
                    <a:pt x="1992" y="211"/>
                    <a:pt x="2000" y="175"/>
                    <a:pt x="2000" y="140"/>
                  </a:cubicBezTo>
                  <a:cubicBezTo>
                    <a:pt x="2000" y="106"/>
                    <a:pt x="1992" y="73"/>
                    <a:pt x="1970" y="47"/>
                  </a:cubicBezTo>
                  <a:cubicBezTo>
                    <a:pt x="1948" y="22"/>
                    <a:pt x="1912" y="5"/>
                    <a:pt x="1862" y="1"/>
                  </a:cubicBezTo>
                  <a:cubicBezTo>
                    <a:pt x="1857" y="0"/>
                    <a:pt x="1852" y="0"/>
                    <a:pt x="1848" y="0"/>
                  </a:cubicBezTo>
                  <a:cubicBezTo>
                    <a:pt x="1804" y="0"/>
                    <a:pt x="1773" y="20"/>
                    <a:pt x="1753" y="49"/>
                  </a:cubicBezTo>
                  <a:cubicBezTo>
                    <a:pt x="1733" y="78"/>
                    <a:pt x="1722" y="116"/>
                    <a:pt x="1712" y="155"/>
                  </a:cubicBezTo>
                  <a:cubicBezTo>
                    <a:pt x="1712" y="157"/>
                    <a:pt x="1712" y="157"/>
                    <a:pt x="1712" y="157"/>
                  </a:cubicBezTo>
                  <a:cubicBezTo>
                    <a:pt x="1712" y="159"/>
                    <a:pt x="1712" y="159"/>
                    <a:pt x="1712" y="159"/>
                  </a:cubicBezTo>
                  <a:cubicBezTo>
                    <a:pt x="1712" y="162"/>
                    <a:pt x="1714" y="199"/>
                    <a:pt x="1717" y="237"/>
                  </a:cubicBezTo>
                  <a:cubicBezTo>
                    <a:pt x="1719" y="256"/>
                    <a:pt x="1722" y="276"/>
                    <a:pt x="1725" y="293"/>
                  </a:cubicBezTo>
                  <a:cubicBezTo>
                    <a:pt x="1728" y="311"/>
                    <a:pt x="1732" y="325"/>
                    <a:pt x="1739" y="335"/>
                  </a:cubicBezTo>
                  <a:cubicBezTo>
                    <a:pt x="1740" y="337"/>
                    <a:pt x="1740" y="337"/>
                    <a:pt x="1740" y="337"/>
                  </a:cubicBezTo>
                  <a:cubicBezTo>
                    <a:pt x="1741" y="338"/>
                    <a:pt x="1741" y="338"/>
                    <a:pt x="1741" y="338"/>
                  </a:cubicBezTo>
                  <a:cubicBezTo>
                    <a:pt x="1761" y="352"/>
                    <a:pt x="1776" y="358"/>
                    <a:pt x="1783" y="365"/>
                  </a:cubicBezTo>
                  <a:cubicBezTo>
                    <a:pt x="1787" y="369"/>
                    <a:pt x="1789" y="373"/>
                    <a:pt x="1792" y="380"/>
                  </a:cubicBezTo>
                  <a:cubicBezTo>
                    <a:pt x="1794" y="386"/>
                    <a:pt x="1795" y="396"/>
                    <a:pt x="1795" y="411"/>
                  </a:cubicBezTo>
                  <a:cubicBezTo>
                    <a:pt x="1795" y="414"/>
                    <a:pt x="1795" y="417"/>
                    <a:pt x="1795" y="421"/>
                  </a:cubicBezTo>
                  <a:cubicBezTo>
                    <a:pt x="1793" y="476"/>
                    <a:pt x="1759" y="508"/>
                    <a:pt x="1709" y="526"/>
                  </a:cubicBezTo>
                  <a:cubicBezTo>
                    <a:pt x="1667" y="541"/>
                    <a:pt x="1634" y="553"/>
                    <a:pt x="1606" y="573"/>
                  </a:cubicBezTo>
                  <a:cubicBezTo>
                    <a:pt x="1579" y="594"/>
                    <a:pt x="1560" y="623"/>
                    <a:pt x="1545" y="668"/>
                  </a:cubicBezTo>
                  <a:cubicBezTo>
                    <a:pt x="1536" y="697"/>
                    <a:pt x="1528" y="738"/>
                    <a:pt x="1528" y="798"/>
                  </a:cubicBezTo>
                  <a:cubicBezTo>
                    <a:pt x="1528" y="800"/>
                    <a:pt x="1528" y="800"/>
                    <a:pt x="1528" y="800"/>
                  </a:cubicBezTo>
                  <a:cubicBezTo>
                    <a:pt x="1504" y="859"/>
                    <a:pt x="1474" y="926"/>
                    <a:pt x="1455" y="990"/>
                  </a:cubicBezTo>
                  <a:cubicBezTo>
                    <a:pt x="1402" y="1045"/>
                    <a:pt x="1363" y="1131"/>
                    <a:pt x="1324" y="1216"/>
                  </a:cubicBezTo>
                  <a:cubicBezTo>
                    <a:pt x="1285" y="1301"/>
                    <a:pt x="1245" y="1386"/>
                    <a:pt x="1194" y="1434"/>
                  </a:cubicBezTo>
                  <a:cubicBezTo>
                    <a:pt x="1169" y="1458"/>
                    <a:pt x="1150" y="1474"/>
                    <a:pt x="1136" y="1491"/>
                  </a:cubicBezTo>
                  <a:cubicBezTo>
                    <a:pt x="1122" y="1507"/>
                    <a:pt x="1114" y="1526"/>
                    <a:pt x="1114" y="1551"/>
                  </a:cubicBezTo>
                  <a:cubicBezTo>
                    <a:pt x="1114" y="1569"/>
                    <a:pt x="1118" y="1591"/>
                    <a:pt x="1125" y="1619"/>
                  </a:cubicBezTo>
                  <a:cubicBezTo>
                    <a:pt x="1127" y="1626"/>
                    <a:pt x="1131" y="1629"/>
                    <a:pt x="1135" y="1634"/>
                  </a:cubicBezTo>
                  <a:cubicBezTo>
                    <a:pt x="1141" y="1641"/>
                    <a:pt x="1149" y="1648"/>
                    <a:pt x="1156" y="1654"/>
                  </a:cubicBezTo>
                  <a:cubicBezTo>
                    <a:pt x="1164" y="1660"/>
                    <a:pt x="1170" y="1665"/>
                    <a:pt x="1174" y="1667"/>
                  </a:cubicBezTo>
                  <a:cubicBezTo>
                    <a:pt x="1175" y="1668"/>
                    <a:pt x="1175" y="1668"/>
                    <a:pt x="1175" y="1668"/>
                  </a:cubicBezTo>
                  <a:cubicBezTo>
                    <a:pt x="1176" y="1668"/>
                    <a:pt x="1176" y="1668"/>
                    <a:pt x="1176" y="1668"/>
                  </a:cubicBezTo>
                  <a:cubicBezTo>
                    <a:pt x="1178" y="1669"/>
                    <a:pt x="1179" y="1669"/>
                    <a:pt x="1181" y="1669"/>
                  </a:cubicBezTo>
                  <a:cubicBezTo>
                    <a:pt x="1186" y="1669"/>
                    <a:pt x="1189" y="1667"/>
                    <a:pt x="1193" y="1666"/>
                  </a:cubicBezTo>
                  <a:cubicBezTo>
                    <a:pt x="1199" y="1663"/>
                    <a:pt x="1205" y="1659"/>
                    <a:pt x="1211" y="1655"/>
                  </a:cubicBezTo>
                  <a:cubicBezTo>
                    <a:pt x="1214" y="1653"/>
                    <a:pt x="1216" y="1651"/>
                    <a:pt x="1218" y="1649"/>
                  </a:cubicBezTo>
                  <a:cubicBezTo>
                    <a:pt x="1220" y="1647"/>
                    <a:pt x="1221" y="1646"/>
                    <a:pt x="1222" y="1643"/>
                  </a:cubicBezTo>
                  <a:cubicBezTo>
                    <a:pt x="1223" y="1642"/>
                    <a:pt x="1223" y="1642"/>
                    <a:pt x="1223" y="1642"/>
                  </a:cubicBezTo>
                  <a:cubicBezTo>
                    <a:pt x="1224" y="1638"/>
                    <a:pt x="1224" y="1638"/>
                    <a:pt x="1224" y="1638"/>
                  </a:cubicBezTo>
                  <a:cubicBezTo>
                    <a:pt x="1226" y="1612"/>
                    <a:pt x="1226" y="1600"/>
                    <a:pt x="1228" y="1591"/>
                  </a:cubicBezTo>
                  <a:cubicBezTo>
                    <a:pt x="1231" y="1582"/>
                    <a:pt x="1236" y="1572"/>
                    <a:pt x="1253" y="1548"/>
                  </a:cubicBezTo>
                  <a:cubicBezTo>
                    <a:pt x="1269" y="1524"/>
                    <a:pt x="1274" y="1505"/>
                    <a:pt x="1277" y="1488"/>
                  </a:cubicBezTo>
                  <a:cubicBezTo>
                    <a:pt x="1281" y="1472"/>
                    <a:pt x="1283" y="1459"/>
                    <a:pt x="1296" y="1442"/>
                  </a:cubicBezTo>
                  <a:cubicBezTo>
                    <a:pt x="1363" y="1358"/>
                    <a:pt x="1426" y="1274"/>
                    <a:pt x="1500" y="1199"/>
                  </a:cubicBezTo>
                  <a:cubicBezTo>
                    <a:pt x="1527" y="1171"/>
                    <a:pt x="1557" y="1115"/>
                    <a:pt x="1582" y="1057"/>
                  </a:cubicBezTo>
                  <a:cubicBezTo>
                    <a:pt x="1602" y="1014"/>
                    <a:pt x="1619" y="970"/>
                    <a:pt x="1629" y="938"/>
                  </a:cubicBezTo>
                  <a:cubicBezTo>
                    <a:pt x="1638" y="1026"/>
                    <a:pt x="1649" y="1104"/>
                    <a:pt x="1649" y="1190"/>
                  </a:cubicBezTo>
                  <a:cubicBezTo>
                    <a:pt x="1649" y="1202"/>
                    <a:pt x="1649" y="1214"/>
                    <a:pt x="1648" y="1226"/>
                  </a:cubicBezTo>
                  <a:cubicBezTo>
                    <a:pt x="1646" y="1284"/>
                    <a:pt x="1645" y="1328"/>
                    <a:pt x="1645" y="1364"/>
                  </a:cubicBezTo>
                  <a:cubicBezTo>
                    <a:pt x="1644" y="1418"/>
                    <a:pt x="1649" y="1455"/>
                    <a:pt x="1663" y="1499"/>
                  </a:cubicBezTo>
                  <a:cubicBezTo>
                    <a:pt x="1676" y="1543"/>
                    <a:pt x="1699" y="1594"/>
                    <a:pt x="1737" y="1678"/>
                  </a:cubicBezTo>
                  <a:cubicBezTo>
                    <a:pt x="1754" y="1717"/>
                    <a:pt x="1754" y="1717"/>
                    <a:pt x="1754" y="1717"/>
                  </a:cubicBezTo>
                  <a:cubicBezTo>
                    <a:pt x="1758" y="1674"/>
                    <a:pt x="1758" y="1674"/>
                    <a:pt x="1758" y="1674"/>
                  </a:cubicBezTo>
                  <a:cubicBezTo>
                    <a:pt x="1762" y="1630"/>
                    <a:pt x="1771" y="1572"/>
                    <a:pt x="1786" y="1520"/>
                  </a:cubicBezTo>
                  <a:cubicBezTo>
                    <a:pt x="1794" y="1490"/>
                    <a:pt x="1804" y="1463"/>
                    <a:pt x="1816" y="1442"/>
                  </a:cubicBezTo>
                  <a:cubicBezTo>
                    <a:pt x="1766" y="1671"/>
                    <a:pt x="1762" y="1966"/>
                    <a:pt x="1756" y="2060"/>
                  </a:cubicBezTo>
                  <a:cubicBezTo>
                    <a:pt x="1754" y="2088"/>
                    <a:pt x="1749" y="2126"/>
                    <a:pt x="1749" y="2164"/>
                  </a:cubicBezTo>
                  <a:cubicBezTo>
                    <a:pt x="1749" y="2193"/>
                    <a:pt x="1752" y="2222"/>
                    <a:pt x="1764" y="2246"/>
                  </a:cubicBezTo>
                  <a:cubicBezTo>
                    <a:pt x="1772" y="2276"/>
                    <a:pt x="1773" y="2323"/>
                    <a:pt x="1773" y="2359"/>
                  </a:cubicBezTo>
                  <a:cubicBezTo>
                    <a:pt x="1773" y="2362"/>
                    <a:pt x="1773" y="2369"/>
                    <a:pt x="1773" y="2378"/>
                  </a:cubicBezTo>
                  <a:cubicBezTo>
                    <a:pt x="1438" y="2378"/>
                    <a:pt x="1108" y="2439"/>
                    <a:pt x="823" y="2557"/>
                  </a:cubicBezTo>
                  <a:cubicBezTo>
                    <a:pt x="511" y="2687"/>
                    <a:pt x="268" y="2879"/>
                    <a:pt x="151" y="3117"/>
                  </a:cubicBezTo>
                  <a:cubicBezTo>
                    <a:pt x="147" y="3123"/>
                    <a:pt x="145" y="3130"/>
                    <a:pt x="142" y="3136"/>
                  </a:cubicBezTo>
                  <a:cubicBezTo>
                    <a:pt x="138" y="3143"/>
                    <a:pt x="134" y="3150"/>
                    <a:pt x="130" y="3157"/>
                  </a:cubicBezTo>
                  <a:cubicBezTo>
                    <a:pt x="0" y="3418"/>
                    <a:pt x="42" y="3790"/>
                    <a:pt x="317" y="4060"/>
                  </a:cubicBezTo>
                  <a:cubicBezTo>
                    <a:pt x="629" y="4367"/>
                    <a:pt x="1118" y="4552"/>
                    <a:pt x="1784" y="4552"/>
                  </a:cubicBezTo>
                  <a:cubicBezTo>
                    <a:pt x="2451" y="4552"/>
                    <a:pt x="2940" y="4361"/>
                    <a:pt x="3239" y="4060"/>
                  </a:cubicBezTo>
                  <a:cubicBezTo>
                    <a:pt x="3533" y="3765"/>
                    <a:pt x="3544" y="3381"/>
                    <a:pt x="3424" y="3149"/>
                  </a:cubicBezTo>
                  <a:cubicBezTo>
                    <a:pt x="3419" y="3140"/>
                    <a:pt x="3414" y="3131"/>
                    <a:pt x="3409" y="3122"/>
                  </a:cubicBezTo>
                  <a:close/>
                  <a:moveTo>
                    <a:pt x="2702" y="3717"/>
                  </a:moveTo>
                  <a:cubicBezTo>
                    <a:pt x="2678" y="3717"/>
                    <a:pt x="2684" y="3746"/>
                    <a:pt x="2695" y="3774"/>
                  </a:cubicBezTo>
                  <a:cubicBezTo>
                    <a:pt x="2423" y="3939"/>
                    <a:pt x="2037" y="4008"/>
                    <a:pt x="1793" y="4008"/>
                  </a:cubicBezTo>
                  <a:cubicBezTo>
                    <a:pt x="1356" y="4008"/>
                    <a:pt x="454" y="3784"/>
                    <a:pt x="586" y="3180"/>
                  </a:cubicBezTo>
                  <a:cubicBezTo>
                    <a:pt x="691" y="2699"/>
                    <a:pt x="1350" y="2552"/>
                    <a:pt x="1774" y="2548"/>
                  </a:cubicBezTo>
                  <a:cubicBezTo>
                    <a:pt x="1774" y="2555"/>
                    <a:pt x="1774" y="2563"/>
                    <a:pt x="1774" y="2571"/>
                  </a:cubicBezTo>
                  <a:cubicBezTo>
                    <a:pt x="1774" y="2582"/>
                    <a:pt x="1774" y="2594"/>
                    <a:pt x="1774" y="2605"/>
                  </a:cubicBezTo>
                  <a:cubicBezTo>
                    <a:pt x="1735" y="2705"/>
                    <a:pt x="1698" y="2805"/>
                    <a:pt x="1664" y="2907"/>
                  </a:cubicBezTo>
                  <a:cubicBezTo>
                    <a:pt x="1463" y="2832"/>
                    <a:pt x="1264" y="2769"/>
                    <a:pt x="1056" y="2716"/>
                  </a:cubicBezTo>
                  <a:cubicBezTo>
                    <a:pt x="1202" y="2808"/>
                    <a:pt x="1336" y="2908"/>
                    <a:pt x="1472" y="3014"/>
                  </a:cubicBezTo>
                  <a:cubicBezTo>
                    <a:pt x="1196" y="3050"/>
                    <a:pt x="928" y="3095"/>
                    <a:pt x="656" y="3154"/>
                  </a:cubicBezTo>
                  <a:cubicBezTo>
                    <a:pt x="933" y="3158"/>
                    <a:pt x="1192" y="3162"/>
                    <a:pt x="1462" y="3179"/>
                  </a:cubicBezTo>
                  <a:cubicBezTo>
                    <a:pt x="1272" y="3341"/>
                    <a:pt x="1104" y="3493"/>
                    <a:pt x="927" y="3669"/>
                  </a:cubicBezTo>
                  <a:cubicBezTo>
                    <a:pt x="1177" y="3536"/>
                    <a:pt x="1408" y="3422"/>
                    <a:pt x="1661" y="3302"/>
                  </a:cubicBezTo>
                  <a:cubicBezTo>
                    <a:pt x="1710" y="3514"/>
                    <a:pt x="1751" y="3716"/>
                    <a:pt x="1795" y="3928"/>
                  </a:cubicBezTo>
                  <a:cubicBezTo>
                    <a:pt x="1840" y="3716"/>
                    <a:pt x="1886" y="3504"/>
                    <a:pt x="1936" y="3292"/>
                  </a:cubicBezTo>
                  <a:cubicBezTo>
                    <a:pt x="2188" y="3412"/>
                    <a:pt x="2416" y="3528"/>
                    <a:pt x="2659" y="3667"/>
                  </a:cubicBezTo>
                  <a:cubicBezTo>
                    <a:pt x="2508" y="3517"/>
                    <a:pt x="2367" y="3381"/>
                    <a:pt x="2211" y="3245"/>
                  </a:cubicBezTo>
                  <a:cubicBezTo>
                    <a:pt x="2300" y="3274"/>
                    <a:pt x="2429" y="3321"/>
                    <a:pt x="2473" y="3353"/>
                  </a:cubicBezTo>
                  <a:cubicBezTo>
                    <a:pt x="2519" y="3386"/>
                    <a:pt x="2755" y="3474"/>
                    <a:pt x="2818" y="3496"/>
                  </a:cubicBezTo>
                  <a:cubicBezTo>
                    <a:pt x="2847" y="3506"/>
                    <a:pt x="2894" y="3529"/>
                    <a:pt x="2938" y="3551"/>
                  </a:cubicBezTo>
                  <a:cubicBezTo>
                    <a:pt x="2895" y="3617"/>
                    <a:pt x="2837" y="3674"/>
                    <a:pt x="2769" y="3725"/>
                  </a:cubicBezTo>
                  <a:cubicBezTo>
                    <a:pt x="2756" y="3721"/>
                    <a:pt x="2735" y="3717"/>
                    <a:pt x="2702" y="3717"/>
                  </a:cubicBezTo>
                  <a:close/>
                  <a:moveTo>
                    <a:pt x="2240" y="2490"/>
                  </a:moveTo>
                  <a:cubicBezTo>
                    <a:pt x="2257" y="2517"/>
                    <a:pt x="2271" y="2544"/>
                    <a:pt x="2281" y="2572"/>
                  </a:cubicBezTo>
                  <a:cubicBezTo>
                    <a:pt x="2182" y="2549"/>
                    <a:pt x="2080" y="2535"/>
                    <a:pt x="1983" y="2526"/>
                  </a:cubicBezTo>
                  <a:cubicBezTo>
                    <a:pt x="1984" y="2522"/>
                    <a:pt x="1985" y="2518"/>
                    <a:pt x="1985" y="2514"/>
                  </a:cubicBezTo>
                  <a:cubicBezTo>
                    <a:pt x="1989" y="2489"/>
                    <a:pt x="1992" y="2464"/>
                    <a:pt x="1992" y="2439"/>
                  </a:cubicBezTo>
                  <a:cubicBezTo>
                    <a:pt x="1992" y="2429"/>
                    <a:pt x="1991" y="2419"/>
                    <a:pt x="1990" y="2409"/>
                  </a:cubicBezTo>
                  <a:cubicBezTo>
                    <a:pt x="2059" y="2414"/>
                    <a:pt x="2128" y="2422"/>
                    <a:pt x="2195" y="2432"/>
                  </a:cubicBezTo>
                  <a:cubicBezTo>
                    <a:pt x="2212" y="2451"/>
                    <a:pt x="2227" y="2470"/>
                    <a:pt x="2240" y="2490"/>
                  </a:cubicBezTo>
                  <a:close/>
                  <a:moveTo>
                    <a:pt x="2938" y="3170"/>
                  </a:moveTo>
                  <a:cubicBezTo>
                    <a:pt x="2909" y="3125"/>
                    <a:pt x="2839" y="3048"/>
                    <a:pt x="2801" y="3000"/>
                  </a:cubicBezTo>
                  <a:cubicBezTo>
                    <a:pt x="2748" y="2934"/>
                    <a:pt x="2627" y="2873"/>
                    <a:pt x="2609" y="2846"/>
                  </a:cubicBezTo>
                  <a:cubicBezTo>
                    <a:pt x="2592" y="2818"/>
                    <a:pt x="2562" y="2770"/>
                    <a:pt x="2554" y="2751"/>
                  </a:cubicBezTo>
                  <a:cubicBezTo>
                    <a:pt x="2546" y="2732"/>
                    <a:pt x="2535" y="2714"/>
                    <a:pt x="2500" y="2717"/>
                  </a:cubicBezTo>
                  <a:cubicBezTo>
                    <a:pt x="2469" y="2720"/>
                    <a:pt x="2462" y="2731"/>
                    <a:pt x="2435" y="2733"/>
                  </a:cubicBezTo>
                  <a:cubicBezTo>
                    <a:pt x="2414" y="2734"/>
                    <a:pt x="2385" y="2730"/>
                    <a:pt x="2375" y="2729"/>
                  </a:cubicBezTo>
                  <a:cubicBezTo>
                    <a:pt x="2377" y="2725"/>
                    <a:pt x="2379" y="2722"/>
                    <a:pt x="2381" y="2718"/>
                  </a:cubicBezTo>
                  <a:cubicBezTo>
                    <a:pt x="2391" y="2696"/>
                    <a:pt x="2399" y="2670"/>
                    <a:pt x="2413" y="2643"/>
                  </a:cubicBezTo>
                  <a:cubicBezTo>
                    <a:pt x="2693" y="2735"/>
                    <a:pt x="2940" y="2902"/>
                    <a:pt x="3001" y="3180"/>
                  </a:cubicBezTo>
                  <a:cubicBezTo>
                    <a:pt x="3005" y="3199"/>
                    <a:pt x="3008" y="3217"/>
                    <a:pt x="3010" y="3234"/>
                  </a:cubicBezTo>
                  <a:cubicBezTo>
                    <a:pt x="2982" y="3218"/>
                    <a:pt x="2954" y="3195"/>
                    <a:pt x="2938" y="3170"/>
                  </a:cubicBezTo>
                  <a:close/>
                  <a:moveTo>
                    <a:pt x="2721" y="3239"/>
                  </a:moveTo>
                  <a:cubicBezTo>
                    <a:pt x="2620" y="3231"/>
                    <a:pt x="2490" y="3172"/>
                    <a:pt x="2458" y="3157"/>
                  </a:cubicBezTo>
                  <a:cubicBezTo>
                    <a:pt x="2528" y="3154"/>
                    <a:pt x="2598" y="3152"/>
                    <a:pt x="2668" y="3152"/>
                  </a:cubicBezTo>
                  <a:cubicBezTo>
                    <a:pt x="2692" y="3184"/>
                    <a:pt x="2716" y="3216"/>
                    <a:pt x="2721" y="3239"/>
                  </a:cubicBezTo>
                  <a:close/>
                  <a:moveTo>
                    <a:pt x="1681" y="3241"/>
                  </a:moveTo>
                  <a:cubicBezTo>
                    <a:pt x="1480" y="3338"/>
                    <a:pt x="1256" y="3461"/>
                    <a:pt x="1061" y="3571"/>
                  </a:cubicBezTo>
                  <a:cubicBezTo>
                    <a:pt x="1236" y="3445"/>
                    <a:pt x="1422" y="3308"/>
                    <a:pt x="1606" y="3192"/>
                  </a:cubicBezTo>
                  <a:cubicBezTo>
                    <a:pt x="1612" y="3194"/>
                    <a:pt x="1618" y="3196"/>
                    <a:pt x="1624" y="3198"/>
                  </a:cubicBezTo>
                  <a:cubicBezTo>
                    <a:pt x="1637" y="3202"/>
                    <a:pt x="1652" y="3205"/>
                    <a:pt x="1667" y="3208"/>
                  </a:cubicBezTo>
                  <a:cubicBezTo>
                    <a:pt x="1673" y="3219"/>
                    <a:pt x="1679" y="3230"/>
                    <a:pt x="1681" y="3241"/>
                  </a:cubicBezTo>
                  <a:close/>
                  <a:moveTo>
                    <a:pt x="2164" y="3094"/>
                  </a:moveTo>
                  <a:cubicBezTo>
                    <a:pt x="2033" y="3078"/>
                    <a:pt x="1978" y="3059"/>
                    <a:pt x="1961" y="3053"/>
                  </a:cubicBezTo>
                  <a:cubicBezTo>
                    <a:pt x="1934" y="3044"/>
                    <a:pt x="1928" y="3038"/>
                    <a:pt x="1917" y="3034"/>
                  </a:cubicBezTo>
                  <a:cubicBezTo>
                    <a:pt x="1919" y="3027"/>
                    <a:pt x="1920" y="3021"/>
                    <a:pt x="1921" y="3014"/>
                  </a:cubicBezTo>
                  <a:cubicBezTo>
                    <a:pt x="1922" y="3013"/>
                    <a:pt x="1922" y="3013"/>
                    <a:pt x="1923" y="3012"/>
                  </a:cubicBezTo>
                  <a:cubicBezTo>
                    <a:pt x="1923" y="3011"/>
                    <a:pt x="1922" y="3009"/>
                    <a:pt x="1922" y="3007"/>
                  </a:cubicBezTo>
                  <a:cubicBezTo>
                    <a:pt x="1922" y="3007"/>
                    <a:pt x="1922" y="3007"/>
                    <a:pt x="1922" y="3007"/>
                  </a:cubicBezTo>
                  <a:cubicBezTo>
                    <a:pt x="1921" y="2986"/>
                    <a:pt x="1915" y="2965"/>
                    <a:pt x="1909" y="2945"/>
                  </a:cubicBezTo>
                  <a:cubicBezTo>
                    <a:pt x="2047" y="2890"/>
                    <a:pt x="2186" y="2840"/>
                    <a:pt x="2327" y="2795"/>
                  </a:cubicBezTo>
                  <a:cubicBezTo>
                    <a:pt x="2333" y="2796"/>
                    <a:pt x="2339" y="2797"/>
                    <a:pt x="2344" y="2799"/>
                  </a:cubicBezTo>
                  <a:cubicBezTo>
                    <a:pt x="2201" y="2864"/>
                    <a:pt x="2061" y="2936"/>
                    <a:pt x="1923" y="3012"/>
                  </a:cubicBezTo>
                  <a:cubicBezTo>
                    <a:pt x="2165" y="3041"/>
                    <a:pt x="2402" y="3074"/>
                    <a:pt x="2642" y="3115"/>
                  </a:cubicBezTo>
                  <a:cubicBezTo>
                    <a:pt x="2644" y="3118"/>
                    <a:pt x="2646" y="3122"/>
                    <a:pt x="2649" y="3125"/>
                  </a:cubicBezTo>
                  <a:cubicBezTo>
                    <a:pt x="2488" y="3111"/>
                    <a:pt x="2326" y="3101"/>
                    <a:pt x="2164" y="3094"/>
                  </a:cubicBezTo>
                  <a:close/>
                  <a:moveTo>
                    <a:pt x="2119" y="3013"/>
                  </a:moveTo>
                  <a:cubicBezTo>
                    <a:pt x="2213" y="2939"/>
                    <a:pt x="2300" y="2872"/>
                    <a:pt x="2394" y="2807"/>
                  </a:cubicBezTo>
                  <a:cubicBezTo>
                    <a:pt x="2400" y="2809"/>
                    <a:pt x="2409" y="2813"/>
                    <a:pt x="2428" y="2824"/>
                  </a:cubicBezTo>
                  <a:cubicBezTo>
                    <a:pt x="2494" y="2862"/>
                    <a:pt x="2593" y="2967"/>
                    <a:pt x="2613" y="3059"/>
                  </a:cubicBezTo>
                  <a:cubicBezTo>
                    <a:pt x="2615" y="3069"/>
                    <a:pt x="2621" y="3081"/>
                    <a:pt x="2628" y="3093"/>
                  </a:cubicBezTo>
                  <a:cubicBezTo>
                    <a:pt x="2460" y="3062"/>
                    <a:pt x="2293" y="3035"/>
                    <a:pt x="2119" y="3013"/>
                  </a:cubicBezTo>
                  <a:close/>
                  <a:moveTo>
                    <a:pt x="2297" y="2659"/>
                  </a:moveTo>
                  <a:cubicBezTo>
                    <a:pt x="2297" y="2661"/>
                    <a:pt x="2297" y="2664"/>
                    <a:pt x="2297" y="2667"/>
                  </a:cubicBezTo>
                  <a:cubicBezTo>
                    <a:pt x="2285" y="2690"/>
                    <a:pt x="2276" y="2699"/>
                    <a:pt x="2266" y="2707"/>
                  </a:cubicBezTo>
                  <a:cubicBezTo>
                    <a:pt x="2256" y="2715"/>
                    <a:pt x="2244" y="2722"/>
                    <a:pt x="2227" y="2738"/>
                  </a:cubicBezTo>
                  <a:cubicBezTo>
                    <a:pt x="2224" y="2741"/>
                    <a:pt x="2223" y="2744"/>
                    <a:pt x="2222" y="2747"/>
                  </a:cubicBezTo>
                  <a:cubicBezTo>
                    <a:pt x="2221" y="2750"/>
                    <a:pt x="2220" y="2753"/>
                    <a:pt x="2220" y="2757"/>
                  </a:cubicBezTo>
                  <a:cubicBezTo>
                    <a:pt x="2220" y="2763"/>
                    <a:pt x="2222" y="2771"/>
                    <a:pt x="2229" y="2777"/>
                  </a:cubicBezTo>
                  <a:cubicBezTo>
                    <a:pt x="2236" y="2783"/>
                    <a:pt x="2246" y="2786"/>
                    <a:pt x="2258" y="2786"/>
                  </a:cubicBezTo>
                  <a:cubicBezTo>
                    <a:pt x="2263" y="2786"/>
                    <a:pt x="2267" y="2786"/>
                    <a:pt x="2272" y="2786"/>
                  </a:cubicBezTo>
                  <a:cubicBezTo>
                    <a:pt x="2275" y="2786"/>
                    <a:pt x="2278" y="2787"/>
                    <a:pt x="2280" y="2787"/>
                  </a:cubicBezTo>
                  <a:cubicBezTo>
                    <a:pt x="2153" y="2822"/>
                    <a:pt x="2027" y="2861"/>
                    <a:pt x="1904" y="2907"/>
                  </a:cubicBezTo>
                  <a:cubicBezTo>
                    <a:pt x="1902" y="2901"/>
                    <a:pt x="1900" y="2895"/>
                    <a:pt x="1898" y="2889"/>
                  </a:cubicBezTo>
                  <a:cubicBezTo>
                    <a:pt x="1898" y="2888"/>
                    <a:pt x="1898" y="2888"/>
                    <a:pt x="1898" y="2888"/>
                  </a:cubicBezTo>
                  <a:cubicBezTo>
                    <a:pt x="1898" y="2884"/>
                    <a:pt x="1898" y="2880"/>
                    <a:pt x="1899" y="2876"/>
                  </a:cubicBezTo>
                  <a:cubicBezTo>
                    <a:pt x="1910" y="2764"/>
                    <a:pt x="1955" y="2664"/>
                    <a:pt x="1978" y="2556"/>
                  </a:cubicBezTo>
                  <a:cubicBezTo>
                    <a:pt x="2078" y="2565"/>
                    <a:pt x="2186" y="2582"/>
                    <a:pt x="2291" y="2608"/>
                  </a:cubicBezTo>
                  <a:cubicBezTo>
                    <a:pt x="2295" y="2624"/>
                    <a:pt x="2297" y="2641"/>
                    <a:pt x="2297" y="2659"/>
                  </a:cubicBezTo>
                  <a:close/>
                  <a:moveTo>
                    <a:pt x="1775" y="2764"/>
                  </a:moveTo>
                  <a:cubicBezTo>
                    <a:pt x="1739" y="2941"/>
                    <a:pt x="1739" y="2941"/>
                    <a:pt x="1739" y="2941"/>
                  </a:cubicBezTo>
                  <a:cubicBezTo>
                    <a:pt x="1734" y="2964"/>
                    <a:pt x="1715" y="2997"/>
                    <a:pt x="1692" y="3027"/>
                  </a:cubicBezTo>
                  <a:cubicBezTo>
                    <a:pt x="1683" y="3023"/>
                    <a:pt x="1675" y="3018"/>
                    <a:pt x="1667" y="3013"/>
                  </a:cubicBezTo>
                  <a:cubicBezTo>
                    <a:pt x="1627" y="3017"/>
                    <a:pt x="1587" y="3021"/>
                    <a:pt x="1548" y="3026"/>
                  </a:cubicBezTo>
                  <a:cubicBezTo>
                    <a:pt x="1428" y="2935"/>
                    <a:pt x="1288" y="2839"/>
                    <a:pt x="1160" y="2759"/>
                  </a:cubicBezTo>
                  <a:cubicBezTo>
                    <a:pt x="1328" y="2832"/>
                    <a:pt x="1507" y="2924"/>
                    <a:pt x="1667" y="3013"/>
                  </a:cubicBezTo>
                  <a:cubicBezTo>
                    <a:pt x="1700" y="2901"/>
                    <a:pt x="1736" y="2790"/>
                    <a:pt x="1774" y="2679"/>
                  </a:cubicBezTo>
                  <a:cubicBezTo>
                    <a:pt x="1775" y="2724"/>
                    <a:pt x="1775" y="2758"/>
                    <a:pt x="1775" y="2764"/>
                  </a:cubicBezTo>
                  <a:close/>
                  <a:moveTo>
                    <a:pt x="1629" y="3090"/>
                  </a:moveTo>
                  <a:cubicBezTo>
                    <a:pt x="1625" y="3093"/>
                    <a:pt x="1621" y="3096"/>
                    <a:pt x="1617" y="3098"/>
                  </a:cubicBezTo>
                  <a:cubicBezTo>
                    <a:pt x="1609" y="3102"/>
                    <a:pt x="1596" y="3110"/>
                    <a:pt x="1584" y="3118"/>
                  </a:cubicBezTo>
                  <a:cubicBezTo>
                    <a:pt x="1578" y="3123"/>
                    <a:pt x="1572" y="3128"/>
                    <a:pt x="1568" y="3133"/>
                  </a:cubicBezTo>
                  <a:cubicBezTo>
                    <a:pt x="1563" y="3138"/>
                    <a:pt x="1559" y="3145"/>
                    <a:pt x="1559" y="3153"/>
                  </a:cubicBezTo>
                  <a:cubicBezTo>
                    <a:pt x="1559" y="3156"/>
                    <a:pt x="1560" y="3158"/>
                    <a:pt x="1561" y="3160"/>
                  </a:cubicBezTo>
                  <a:cubicBezTo>
                    <a:pt x="1315" y="3143"/>
                    <a:pt x="1077" y="3138"/>
                    <a:pt x="833" y="3137"/>
                  </a:cubicBezTo>
                  <a:cubicBezTo>
                    <a:pt x="1106" y="3114"/>
                    <a:pt x="1372" y="3098"/>
                    <a:pt x="1629" y="3090"/>
                  </a:cubicBezTo>
                  <a:close/>
                  <a:moveTo>
                    <a:pt x="1797" y="3182"/>
                  </a:moveTo>
                  <a:cubicBezTo>
                    <a:pt x="1819" y="3177"/>
                    <a:pt x="1837" y="3172"/>
                    <a:pt x="1837" y="3172"/>
                  </a:cubicBezTo>
                  <a:cubicBezTo>
                    <a:pt x="1852" y="3170"/>
                    <a:pt x="1880" y="3171"/>
                    <a:pt x="1909" y="3172"/>
                  </a:cubicBezTo>
                  <a:cubicBezTo>
                    <a:pt x="1864" y="3371"/>
                    <a:pt x="1837" y="3599"/>
                    <a:pt x="1796" y="3799"/>
                  </a:cubicBezTo>
                  <a:cubicBezTo>
                    <a:pt x="1794" y="3611"/>
                    <a:pt x="1800" y="3385"/>
                    <a:pt x="1797" y="3182"/>
                  </a:cubicBezTo>
                  <a:close/>
                  <a:moveTo>
                    <a:pt x="2014" y="3181"/>
                  </a:moveTo>
                  <a:cubicBezTo>
                    <a:pt x="2054" y="3190"/>
                    <a:pt x="2119" y="3215"/>
                    <a:pt x="2119" y="3215"/>
                  </a:cubicBezTo>
                  <a:cubicBezTo>
                    <a:pt x="2119" y="3215"/>
                    <a:pt x="2120" y="3215"/>
                    <a:pt x="2122" y="3216"/>
                  </a:cubicBezTo>
                  <a:cubicBezTo>
                    <a:pt x="2259" y="3329"/>
                    <a:pt x="2404" y="3455"/>
                    <a:pt x="2529" y="3570"/>
                  </a:cubicBezTo>
                  <a:cubicBezTo>
                    <a:pt x="2346" y="3438"/>
                    <a:pt x="2118" y="3293"/>
                    <a:pt x="1924" y="3173"/>
                  </a:cubicBezTo>
                  <a:cubicBezTo>
                    <a:pt x="1965" y="3175"/>
                    <a:pt x="2006" y="3179"/>
                    <a:pt x="2014" y="3181"/>
                  </a:cubicBezTo>
                  <a:close/>
                  <a:moveTo>
                    <a:pt x="2992" y="3579"/>
                  </a:moveTo>
                  <a:cubicBezTo>
                    <a:pt x="3016" y="3592"/>
                    <a:pt x="3033" y="3601"/>
                    <a:pt x="3033" y="3601"/>
                  </a:cubicBezTo>
                  <a:cubicBezTo>
                    <a:pt x="3072" y="3634"/>
                    <a:pt x="3293" y="3731"/>
                    <a:pt x="3360" y="3754"/>
                  </a:cubicBezTo>
                  <a:cubicBezTo>
                    <a:pt x="3342" y="3783"/>
                    <a:pt x="3323" y="3812"/>
                    <a:pt x="3301" y="3840"/>
                  </a:cubicBezTo>
                  <a:cubicBezTo>
                    <a:pt x="3173" y="3838"/>
                    <a:pt x="2999" y="3834"/>
                    <a:pt x="2865" y="3764"/>
                  </a:cubicBezTo>
                  <a:cubicBezTo>
                    <a:pt x="2861" y="3752"/>
                    <a:pt x="2852" y="3744"/>
                    <a:pt x="2843" y="3740"/>
                  </a:cubicBezTo>
                  <a:cubicBezTo>
                    <a:pt x="2902" y="3692"/>
                    <a:pt x="2953" y="3639"/>
                    <a:pt x="2992" y="3579"/>
                  </a:cubicBezTo>
                  <a:close/>
                  <a:moveTo>
                    <a:pt x="3353" y="3066"/>
                  </a:moveTo>
                  <a:cubicBezTo>
                    <a:pt x="3335" y="3062"/>
                    <a:pt x="3291" y="3056"/>
                    <a:pt x="3205" y="3057"/>
                  </a:cubicBezTo>
                  <a:cubicBezTo>
                    <a:pt x="3185" y="3057"/>
                    <a:pt x="3162" y="3062"/>
                    <a:pt x="3162" y="3062"/>
                  </a:cubicBezTo>
                  <a:cubicBezTo>
                    <a:pt x="3106" y="3096"/>
                    <a:pt x="3106" y="3096"/>
                    <a:pt x="3106" y="3096"/>
                  </a:cubicBezTo>
                  <a:cubicBezTo>
                    <a:pt x="3099" y="3108"/>
                    <a:pt x="3124" y="3123"/>
                    <a:pt x="3124" y="3123"/>
                  </a:cubicBezTo>
                  <a:cubicBezTo>
                    <a:pt x="3124" y="3123"/>
                    <a:pt x="3196" y="3128"/>
                    <a:pt x="3195" y="3146"/>
                  </a:cubicBezTo>
                  <a:cubicBezTo>
                    <a:pt x="3246" y="3173"/>
                    <a:pt x="3351" y="3177"/>
                    <a:pt x="3410" y="3180"/>
                  </a:cubicBezTo>
                  <a:cubicBezTo>
                    <a:pt x="3429" y="3229"/>
                    <a:pt x="3443" y="3278"/>
                    <a:pt x="3450" y="3328"/>
                  </a:cubicBezTo>
                  <a:cubicBezTo>
                    <a:pt x="3449" y="3328"/>
                    <a:pt x="3449" y="3328"/>
                    <a:pt x="3449" y="3328"/>
                  </a:cubicBezTo>
                  <a:cubicBezTo>
                    <a:pt x="3303" y="3297"/>
                    <a:pt x="3303" y="3297"/>
                    <a:pt x="3303" y="3297"/>
                  </a:cubicBezTo>
                  <a:cubicBezTo>
                    <a:pt x="3095" y="3266"/>
                    <a:pt x="3095" y="3266"/>
                    <a:pt x="3095" y="3266"/>
                  </a:cubicBezTo>
                  <a:cubicBezTo>
                    <a:pt x="3071" y="3260"/>
                    <a:pt x="3071" y="3260"/>
                    <a:pt x="3071" y="3260"/>
                  </a:cubicBezTo>
                  <a:cubicBezTo>
                    <a:pt x="3069" y="3235"/>
                    <a:pt x="3065" y="3210"/>
                    <a:pt x="3059" y="3183"/>
                  </a:cubicBezTo>
                  <a:cubicBezTo>
                    <a:pt x="2992" y="2884"/>
                    <a:pt x="2732" y="2708"/>
                    <a:pt x="2432" y="2613"/>
                  </a:cubicBezTo>
                  <a:cubicBezTo>
                    <a:pt x="2439" y="2603"/>
                    <a:pt x="2446" y="2593"/>
                    <a:pt x="2453" y="2582"/>
                  </a:cubicBezTo>
                  <a:cubicBezTo>
                    <a:pt x="2467" y="2561"/>
                    <a:pt x="2479" y="2540"/>
                    <a:pt x="2479" y="2518"/>
                  </a:cubicBezTo>
                  <a:cubicBezTo>
                    <a:pt x="2479" y="2509"/>
                    <a:pt x="2476" y="2499"/>
                    <a:pt x="2469" y="2491"/>
                  </a:cubicBezTo>
                  <a:cubicBezTo>
                    <a:pt x="2558" y="2515"/>
                    <a:pt x="2644" y="2544"/>
                    <a:pt x="2726" y="2578"/>
                  </a:cubicBezTo>
                  <a:cubicBezTo>
                    <a:pt x="3007" y="2694"/>
                    <a:pt x="3230" y="2863"/>
                    <a:pt x="3353" y="3066"/>
                  </a:cubicBezTo>
                  <a:close/>
                  <a:moveTo>
                    <a:pt x="1982" y="2093"/>
                  </a:moveTo>
                  <a:cubicBezTo>
                    <a:pt x="2002" y="2130"/>
                    <a:pt x="2021" y="2178"/>
                    <a:pt x="2041" y="2220"/>
                  </a:cubicBezTo>
                  <a:cubicBezTo>
                    <a:pt x="2064" y="2267"/>
                    <a:pt x="2076" y="2293"/>
                    <a:pt x="2092" y="2318"/>
                  </a:cubicBezTo>
                  <a:cubicBezTo>
                    <a:pt x="2108" y="2343"/>
                    <a:pt x="2129" y="2365"/>
                    <a:pt x="2168" y="2404"/>
                  </a:cubicBezTo>
                  <a:cubicBezTo>
                    <a:pt x="2169" y="2404"/>
                    <a:pt x="2169" y="2405"/>
                    <a:pt x="2170" y="2406"/>
                  </a:cubicBezTo>
                  <a:cubicBezTo>
                    <a:pt x="2110" y="2397"/>
                    <a:pt x="2049" y="2391"/>
                    <a:pt x="1987" y="2386"/>
                  </a:cubicBezTo>
                  <a:cubicBezTo>
                    <a:pt x="1983" y="2356"/>
                    <a:pt x="1975" y="2324"/>
                    <a:pt x="1961" y="2289"/>
                  </a:cubicBezTo>
                  <a:lnTo>
                    <a:pt x="1982" y="2093"/>
                  </a:lnTo>
                  <a:close/>
                  <a:moveTo>
                    <a:pt x="832" y="2578"/>
                  </a:moveTo>
                  <a:cubicBezTo>
                    <a:pt x="1113" y="2461"/>
                    <a:pt x="1441" y="2401"/>
                    <a:pt x="1773" y="2400"/>
                  </a:cubicBezTo>
                  <a:cubicBezTo>
                    <a:pt x="1774" y="2430"/>
                    <a:pt x="1774" y="2472"/>
                    <a:pt x="1774" y="2519"/>
                  </a:cubicBezTo>
                  <a:cubicBezTo>
                    <a:pt x="1302" y="2523"/>
                    <a:pt x="640" y="2680"/>
                    <a:pt x="527" y="3183"/>
                  </a:cubicBezTo>
                  <a:cubicBezTo>
                    <a:pt x="385" y="3818"/>
                    <a:pt x="1333" y="4061"/>
                    <a:pt x="1793" y="4061"/>
                  </a:cubicBezTo>
                  <a:cubicBezTo>
                    <a:pt x="2043" y="4061"/>
                    <a:pt x="2435" y="3990"/>
                    <a:pt x="2720" y="3823"/>
                  </a:cubicBezTo>
                  <a:cubicBezTo>
                    <a:pt x="2722" y="3826"/>
                    <a:pt x="2723" y="3828"/>
                    <a:pt x="2723" y="3828"/>
                  </a:cubicBezTo>
                  <a:cubicBezTo>
                    <a:pt x="2765" y="3856"/>
                    <a:pt x="2917" y="3899"/>
                    <a:pt x="2948" y="3903"/>
                  </a:cubicBezTo>
                  <a:cubicBezTo>
                    <a:pt x="2980" y="3908"/>
                    <a:pt x="3086" y="3939"/>
                    <a:pt x="3086" y="3939"/>
                  </a:cubicBezTo>
                  <a:cubicBezTo>
                    <a:pt x="3086" y="3939"/>
                    <a:pt x="3137" y="3946"/>
                    <a:pt x="3191" y="3962"/>
                  </a:cubicBezTo>
                  <a:cubicBezTo>
                    <a:pt x="2884" y="4253"/>
                    <a:pt x="2372" y="4431"/>
                    <a:pt x="1779" y="4431"/>
                  </a:cubicBezTo>
                  <a:cubicBezTo>
                    <a:pt x="1176" y="4431"/>
                    <a:pt x="657" y="4247"/>
                    <a:pt x="352" y="3948"/>
                  </a:cubicBezTo>
                  <a:cubicBezTo>
                    <a:pt x="198" y="3797"/>
                    <a:pt x="117" y="3633"/>
                    <a:pt x="102" y="3468"/>
                  </a:cubicBezTo>
                  <a:cubicBezTo>
                    <a:pt x="101" y="3453"/>
                    <a:pt x="100" y="3437"/>
                    <a:pt x="100" y="3421"/>
                  </a:cubicBezTo>
                  <a:cubicBezTo>
                    <a:pt x="100" y="3420"/>
                    <a:pt x="100" y="3418"/>
                    <a:pt x="100" y="3416"/>
                  </a:cubicBezTo>
                  <a:cubicBezTo>
                    <a:pt x="100" y="3318"/>
                    <a:pt x="124" y="3221"/>
                    <a:pt x="170" y="3127"/>
                  </a:cubicBezTo>
                  <a:cubicBezTo>
                    <a:pt x="284" y="2896"/>
                    <a:pt x="522" y="2706"/>
                    <a:pt x="832" y="2578"/>
                  </a:cubicBezTo>
                  <a:close/>
                  <a:moveTo>
                    <a:pt x="1795" y="4391"/>
                  </a:moveTo>
                  <a:cubicBezTo>
                    <a:pt x="1786" y="4384"/>
                    <a:pt x="1773" y="4376"/>
                    <a:pt x="1763" y="4369"/>
                  </a:cubicBezTo>
                  <a:cubicBezTo>
                    <a:pt x="1763" y="4282"/>
                    <a:pt x="1763" y="4194"/>
                    <a:pt x="1763" y="4107"/>
                  </a:cubicBezTo>
                  <a:cubicBezTo>
                    <a:pt x="1772" y="4100"/>
                    <a:pt x="1786" y="4094"/>
                    <a:pt x="1795" y="4087"/>
                  </a:cubicBezTo>
                  <a:cubicBezTo>
                    <a:pt x="1805" y="4094"/>
                    <a:pt x="1817" y="4100"/>
                    <a:pt x="1827" y="4107"/>
                  </a:cubicBezTo>
                  <a:cubicBezTo>
                    <a:pt x="1827" y="4194"/>
                    <a:pt x="1827" y="4282"/>
                    <a:pt x="1827" y="4369"/>
                  </a:cubicBezTo>
                  <a:cubicBezTo>
                    <a:pt x="1818" y="4376"/>
                    <a:pt x="1805" y="4384"/>
                    <a:pt x="1795" y="4391"/>
                  </a:cubicBezTo>
                  <a:close/>
                  <a:moveTo>
                    <a:pt x="268" y="3734"/>
                  </a:moveTo>
                  <a:cubicBezTo>
                    <a:pt x="360" y="3685"/>
                    <a:pt x="451" y="3638"/>
                    <a:pt x="544" y="3592"/>
                  </a:cubicBezTo>
                  <a:cubicBezTo>
                    <a:pt x="553" y="3595"/>
                    <a:pt x="562" y="3597"/>
                    <a:pt x="571" y="3600"/>
                  </a:cubicBezTo>
                  <a:cubicBezTo>
                    <a:pt x="568" y="3610"/>
                    <a:pt x="566" y="3618"/>
                    <a:pt x="562" y="3632"/>
                  </a:cubicBezTo>
                  <a:cubicBezTo>
                    <a:pt x="472" y="3679"/>
                    <a:pt x="381" y="3728"/>
                    <a:pt x="289" y="3777"/>
                  </a:cubicBezTo>
                  <a:cubicBezTo>
                    <a:pt x="281" y="3773"/>
                    <a:pt x="262" y="3768"/>
                    <a:pt x="253" y="3764"/>
                  </a:cubicBezTo>
                  <a:cubicBezTo>
                    <a:pt x="258" y="3754"/>
                    <a:pt x="263" y="3744"/>
                    <a:pt x="268" y="3734"/>
                  </a:cubicBezTo>
                  <a:close/>
                  <a:moveTo>
                    <a:pt x="189" y="3235"/>
                  </a:moveTo>
                  <a:cubicBezTo>
                    <a:pt x="185" y="3229"/>
                    <a:pt x="180" y="3221"/>
                    <a:pt x="175" y="3215"/>
                  </a:cubicBezTo>
                  <a:cubicBezTo>
                    <a:pt x="184" y="3209"/>
                    <a:pt x="192" y="3202"/>
                    <a:pt x="201" y="3195"/>
                  </a:cubicBezTo>
                  <a:cubicBezTo>
                    <a:pt x="286" y="3183"/>
                    <a:pt x="372" y="3172"/>
                    <a:pt x="457" y="3163"/>
                  </a:cubicBezTo>
                  <a:cubicBezTo>
                    <a:pt x="462" y="3169"/>
                    <a:pt x="467" y="3174"/>
                    <a:pt x="472" y="3179"/>
                  </a:cubicBezTo>
                  <a:cubicBezTo>
                    <a:pt x="465" y="3186"/>
                    <a:pt x="455" y="3195"/>
                    <a:pt x="447" y="3203"/>
                  </a:cubicBezTo>
                  <a:cubicBezTo>
                    <a:pt x="361" y="3212"/>
                    <a:pt x="275" y="3222"/>
                    <a:pt x="189" y="3235"/>
                  </a:cubicBezTo>
                  <a:close/>
                  <a:moveTo>
                    <a:pt x="514" y="2791"/>
                  </a:moveTo>
                  <a:cubicBezTo>
                    <a:pt x="513" y="2786"/>
                    <a:pt x="512" y="2777"/>
                    <a:pt x="511" y="2772"/>
                  </a:cubicBezTo>
                  <a:cubicBezTo>
                    <a:pt x="520" y="2768"/>
                    <a:pt x="529" y="2764"/>
                    <a:pt x="537" y="2760"/>
                  </a:cubicBezTo>
                  <a:cubicBezTo>
                    <a:pt x="601" y="2769"/>
                    <a:pt x="664" y="2779"/>
                    <a:pt x="727" y="2791"/>
                  </a:cubicBezTo>
                  <a:cubicBezTo>
                    <a:pt x="728" y="2797"/>
                    <a:pt x="729" y="2802"/>
                    <a:pt x="730" y="2808"/>
                  </a:cubicBezTo>
                  <a:cubicBezTo>
                    <a:pt x="722" y="2812"/>
                    <a:pt x="711" y="2818"/>
                    <a:pt x="703" y="2823"/>
                  </a:cubicBezTo>
                  <a:cubicBezTo>
                    <a:pt x="640" y="2811"/>
                    <a:pt x="577" y="2800"/>
                    <a:pt x="514" y="2791"/>
                  </a:cubicBezTo>
                  <a:close/>
                  <a:moveTo>
                    <a:pt x="1229" y="2567"/>
                  </a:moveTo>
                  <a:cubicBezTo>
                    <a:pt x="1197" y="2545"/>
                    <a:pt x="1164" y="2523"/>
                    <a:pt x="1131" y="2502"/>
                  </a:cubicBezTo>
                  <a:cubicBezTo>
                    <a:pt x="1134" y="2499"/>
                    <a:pt x="1141" y="2493"/>
                    <a:pt x="1144" y="2490"/>
                  </a:cubicBezTo>
                  <a:cubicBezTo>
                    <a:pt x="1153" y="2490"/>
                    <a:pt x="1161" y="2490"/>
                    <a:pt x="1169" y="2490"/>
                  </a:cubicBezTo>
                  <a:cubicBezTo>
                    <a:pt x="1202" y="2511"/>
                    <a:pt x="1235" y="2532"/>
                    <a:pt x="1267" y="2555"/>
                  </a:cubicBezTo>
                  <a:cubicBezTo>
                    <a:pt x="1264" y="2558"/>
                    <a:pt x="1261" y="2562"/>
                    <a:pt x="1258" y="2565"/>
                  </a:cubicBezTo>
                  <a:cubicBezTo>
                    <a:pt x="1249" y="2565"/>
                    <a:pt x="1237" y="2568"/>
                    <a:pt x="1229" y="2567"/>
                  </a:cubicBezTo>
                  <a:close/>
                  <a:moveTo>
                    <a:pt x="837" y="4215"/>
                  </a:moveTo>
                  <a:cubicBezTo>
                    <a:pt x="835" y="4206"/>
                    <a:pt x="828" y="4197"/>
                    <a:pt x="825" y="4188"/>
                  </a:cubicBezTo>
                  <a:cubicBezTo>
                    <a:pt x="889" y="4111"/>
                    <a:pt x="954" y="4035"/>
                    <a:pt x="1020" y="3960"/>
                  </a:cubicBezTo>
                  <a:cubicBezTo>
                    <a:pt x="1033" y="3957"/>
                    <a:pt x="1049" y="3954"/>
                    <a:pt x="1062" y="3951"/>
                  </a:cubicBezTo>
                  <a:cubicBezTo>
                    <a:pt x="1065" y="3959"/>
                    <a:pt x="1071" y="3973"/>
                    <a:pt x="1075" y="3980"/>
                  </a:cubicBezTo>
                  <a:cubicBezTo>
                    <a:pt x="1009" y="4056"/>
                    <a:pt x="944" y="4132"/>
                    <a:pt x="880" y="4209"/>
                  </a:cubicBezTo>
                  <a:cubicBezTo>
                    <a:pt x="867" y="4212"/>
                    <a:pt x="850" y="4212"/>
                    <a:pt x="837" y="4215"/>
                  </a:cubicBezTo>
                  <a:close/>
                  <a:moveTo>
                    <a:pt x="2872" y="2823"/>
                  </a:moveTo>
                  <a:cubicBezTo>
                    <a:pt x="2864" y="2819"/>
                    <a:pt x="2854" y="2813"/>
                    <a:pt x="2847" y="2809"/>
                  </a:cubicBezTo>
                  <a:cubicBezTo>
                    <a:pt x="2848" y="2804"/>
                    <a:pt x="2849" y="2798"/>
                    <a:pt x="2850" y="2793"/>
                  </a:cubicBezTo>
                  <a:cubicBezTo>
                    <a:pt x="2909" y="2782"/>
                    <a:pt x="2969" y="2772"/>
                    <a:pt x="3028" y="2764"/>
                  </a:cubicBezTo>
                  <a:cubicBezTo>
                    <a:pt x="3036" y="2768"/>
                    <a:pt x="3044" y="2771"/>
                    <a:pt x="3053" y="2775"/>
                  </a:cubicBezTo>
                  <a:cubicBezTo>
                    <a:pt x="3052" y="2779"/>
                    <a:pt x="3051" y="2788"/>
                    <a:pt x="3050" y="2793"/>
                  </a:cubicBezTo>
                  <a:cubicBezTo>
                    <a:pt x="2991" y="2802"/>
                    <a:pt x="2931" y="2812"/>
                    <a:pt x="2872" y="2823"/>
                  </a:cubicBezTo>
                  <a:close/>
                  <a:moveTo>
                    <a:pt x="2689" y="4209"/>
                  </a:moveTo>
                  <a:cubicBezTo>
                    <a:pt x="2625" y="4132"/>
                    <a:pt x="2560" y="4056"/>
                    <a:pt x="2495" y="3980"/>
                  </a:cubicBezTo>
                  <a:cubicBezTo>
                    <a:pt x="2498" y="3973"/>
                    <a:pt x="2504" y="3959"/>
                    <a:pt x="2507" y="3951"/>
                  </a:cubicBezTo>
                  <a:cubicBezTo>
                    <a:pt x="2520" y="3954"/>
                    <a:pt x="2536" y="3957"/>
                    <a:pt x="2549" y="3960"/>
                  </a:cubicBezTo>
                  <a:cubicBezTo>
                    <a:pt x="2615" y="4035"/>
                    <a:pt x="2680" y="4111"/>
                    <a:pt x="2744" y="4188"/>
                  </a:cubicBezTo>
                  <a:cubicBezTo>
                    <a:pt x="2740" y="4197"/>
                    <a:pt x="2736" y="4206"/>
                    <a:pt x="2732" y="4215"/>
                  </a:cubicBezTo>
                  <a:cubicBezTo>
                    <a:pt x="2719" y="4213"/>
                    <a:pt x="2700" y="4211"/>
                    <a:pt x="2689" y="4209"/>
                  </a:cubicBezTo>
                  <a:close/>
                  <a:moveTo>
                    <a:pt x="10261" y="2104"/>
                  </a:moveTo>
                  <a:cubicBezTo>
                    <a:pt x="9947" y="2104"/>
                    <a:pt x="9810" y="2253"/>
                    <a:pt x="9810" y="2253"/>
                  </a:cubicBezTo>
                  <a:cubicBezTo>
                    <a:pt x="9907" y="2416"/>
                    <a:pt x="9907" y="2416"/>
                    <a:pt x="9907" y="2416"/>
                  </a:cubicBezTo>
                  <a:cubicBezTo>
                    <a:pt x="9907" y="2416"/>
                    <a:pt x="10008" y="2297"/>
                    <a:pt x="10211" y="2297"/>
                  </a:cubicBezTo>
                  <a:cubicBezTo>
                    <a:pt x="10324" y="2297"/>
                    <a:pt x="10326" y="2355"/>
                    <a:pt x="10315" y="2416"/>
                  </a:cubicBezTo>
                  <a:cubicBezTo>
                    <a:pt x="10293" y="2555"/>
                    <a:pt x="10293" y="2555"/>
                    <a:pt x="10293" y="2555"/>
                  </a:cubicBezTo>
                  <a:cubicBezTo>
                    <a:pt x="9889" y="2545"/>
                    <a:pt x="9682" y="2631"/>
                    <a:pt x="9635" y="2897"/>
                  </a:cubicBezTo>
                  <a:cubicBezTo>
                    <a:pt x="9597" y="3114"/>
                    <a:pt x="9760" y="3219"/>
                    <a:pt x="9943" y="3219"/>
                  </a:cubicBezTo>
                  <a:cubicBezTo>
                    <a:pt x="10038" y="3219"/>
                    <a:pt x="10114" y="3204"/>
                    <a:pt x="10207" y="3124"/>
                  </a:cubicBezTo>
                  <a:cubicBezTo>
                    <a:pt x="10225" y="3176"/>
                    <a:pt x="10257" y="3204"/>
                    <a:pt x="10293" y="3210"/>
                  </a:cubicBezTo>
                  <a:cubicBezTo>
                    <a:pt x="10352" y="3222"/>
                    <a:pt x="10452" y="3208"/>
                    <a:pt x="10482" y="3186"/>
                  </a:cubicBezTo>
                  <a:cubicBezTo>
                    <a:pt x="10480" y="3154"/>
                    <a:pt x="10482" y="3072"/>
                    <a:pt x="10516" y="2879"/>
                  </a:cubicBezTo>
                  <a:cubicBezTo>
                    <a:pt x="10597" y="2418"/>
                    <a:pt x="10597" y="2418"/>
                    <a:pt x="10597" y="2418"/>
                  </a:cubicBezTo>
                  <a:cubicBezTo>
                    <a:pt x="10637" y="2185"/>
                    <a:pt x="10512" y="2104"/>
                    <a:pt x="10261" y="2104"/>
                  </a:cubicBezTo>
                  <a:close/>
                  <a:moveTo>
                    <a:pt x="10025" y="3051"/>
                  </a:moveTo>
                  <a:cubicBezTo>
                    <a:pt x="9920" y="3051"/>
                    <a:pt x="9881" y="2979"/>
                    <a:pt x="9899" y="2885"/>
                  </a:cubicBezTo>
                  <a:cubicBezTo>
                    <a:pt x="9923" y="2757"/>
                    <a:pt x="10020" y="2702"/>
                    <a:pt x="10265" y="2702"/>
                  </a:cubicBezTo>
                  <a:cubicBezTo>
                    <a:pt x="10220" y="3019"/>
                    <a:pt x="10178" y="3051"/>
                    <a:pt x="10025" y="3051"/>
                  </a:cubicBezTo>
                  <a:close/>
                  <a:moveTo>
                    <a:pt x="12660" y="2784"/>
                  </a:moveTo>
                  <a:cubicBezTo>
                    <a:pt x="12706" y="2901"/>
                    <a:pt x="12777" y="3199"/>
                    <a:pt x="12777" y="3199"/>
                  </a:cubicBezTo>
                  <a:cubicBezTo>
                    <a:pt x="12493" y="3199"/>
                    <a:pt x="12493" y="3199"/>
                    <a:pt x="12493" y="3199"/>
                  </a:cubicBezTo>
                  <a:cubicBezTo>
                    <a:pt x="12449" y="3003"/>
                    <a:pt x="12449" y="3003"/>
                    <a:pt x="12449" y="3003"/>
                  </a:cubicBezTo>
                  <a:cubicBezTo>
                    <a:pt x="12384" y="2712"/>
                    <a:pt x="12302" y="2696"/>
                    <a:pt x="12155" y="2696"/>
                  </a:cubicBezTo>
                  <a:cubicBezTo>
                    <a:pt x="12099" y="3041"/>
                    <a:pt x="12099" y="3041"/>
                    <a:pt x="12099" y="3041"/>
                  </a:cubicBezTo>
                  <a:cubicBezTo>
                    <a:pt x="12071" y="3199"/>
                    <a:pt x="12071" y="3199"/>
                    <a:pt x="12071" y="3199"/>
                  </a:cubicBezTo>
                  <a:cubicBezTo>
                    <a:pt x="11793" y="3199"/>
                    <a:pt x="11793" y="3199"/>
                    <a:pt x="11793" y="3199"/>
                  </a:cubicBezTo>
                  <a:cubicBezTo>
                    <a:pt x="12069" y="1620"/>
                    <a:pt x="12069" y="1620"/>
                    <a:pt x="12069" y="1620"/>
                  </a:cubicBezTo>
                  <a:cubicBezTo>
                    <a:pt x="12342" y="1620"/>
                    <a:pt x="12342" y="1620"/>
                    <a:pt x="12342" y="1620"/>
                  </a:cubicBezTo>
                  <a:cubicBezTo>
                    <a:pt x="12191" y="2505"/>
                    <a:pt x="12191" y="2505"/>
                    <a:pt x="12191" y="2505"/>
                  </a:cubicBezTo>
                  <a:cubicBezTo>
                    <a:pt x="12197" y="2506"/>
                    <a:pt x="12197" y="2506"/>
                    <a:pt x="12197" y="2506"/>
                  </a:cubicBezTo>
                  <a:cubicBezTo>
                    <a:pt x="12573" y="2106"/>
                    <a:pt x="12573" y="2106"/>
                    <a:pt x="12573" y="2106"/>
                  </a:cubicBezTo>
                  <a:cubicBezTo>
                    <a:pt x="12901" y="2106"/>
                    <a:pt x="12901" y="2106"/>
                    <a:pt x="12901" y="2106"/>
                  </a:cubicBezTo>
                  <a:cubicBezTo>
                    <a:pt x="12446" y="2558"/>
                    <a:pt x="12446" y="2558"/>
                    <a:pt x="12446" y="2558"/>
                  </a:cubicBezTo>
                  <a:cubicBezTo>
                    <a:pt x="12559" y="2580"/>
                    <a:pt x="12612" y="2661"/>
                    <a:pt x="12660" y="2784"/>
                  </a:cubicBezTo>
                  <a:close/>
                  <a:moveTo>
                    <a:pt x="11729" y="2460"/>
                  </a:moveTo>
                  <a:cubicBezTo>
                    <a:pt x="11602" y="3199"/>
                    <a:pt x="11602" y="3199"/>
                    <a:pt x="11602" y="3199"/>
                  </a:cubicBezTo>
                  <a:cubicBezTo>
                    <a:pt x="11323" y="3199"/>
                    <a:pt x="11323" y="3199"/>
                    <a:pt x="11323" y="3199"/>
                  </a:cubicBezTo>
                  <a:cubicBezTo>
                    <a:pt x="11445" y="2492"/>
                    <a:pt x="11445" y="2492"/>
                    <a:pt x="11445" y="2492"/>
                  </a:cubicBezTo>
                  <a:cubicBezTo>
                    <a:pt x="11467" y="2370"/>
                    <a:pt x="11469" y="2289"/>
                    <a:pt x="11328" y="2289"/>
                  </a:cubicBezTo>
                  <a:cubicBezTo>
                    <a:pt x="11202" y="2289"/>
                    <a:pt x="11067" y="2438"/>
                    <a:pt x="11035" y="2633"/>
                  </a:cubicBezTo>
                  <a:cubicBezTo>
                    <a:pt x="10944" y="3199"/>
                    <a:pt x="10944" y="3199"/>
                    <a:pt x="10944" y="3199"/>
                  </a:cubicBezTo>
                  <a:cubicBezTo>
                    <a:pt x="10663" y="3199"/>
                    <a:pt x="10663" y="3199"/>
                    <a:pt x="10663" y="3199"/>
                  </a:cubicBezTo>
                  <a:cubicBezTo>
                    <a:pt x="10812" y="2327"/>
                    <a:pt x="10812" y="2327"/>
                    <a:pt x="10812" y="2327"/>
                  </a:cubicBezTo>
                  <a:cubicBezTo>
                    <a:pt x="10832" y="2130"/>
                    <a:pt x="10832" y="2130"/>
                    <a:pt x="10832" y="2130"/>
                  </a:cubicBezTo>
                  <a:cubicBezTo>
                    <a:pt x="11088" y="2128"/>
                    <a:pt x="11088" y="2128"/>
                    <a:pt x="11088" y="2128"/>
                  </a:cubicBezTo>
                  <a:cubicBezTo>
                    <a:pt x="11081" y="2262"/>
                    <a:pt x="11081" y="2262"/>
                    <a:pt x="11081" y="2262"/>
                  </a:cubicBezTo>
                  <a:cubicBezTo>
                    <a:pt x="11154" y="2189"/>
                    <a:pt x="11230" y="2104"/>
                    <a:pt x="11423" y="2104"/>
                  </a:cubicBezTo>
                  <a:cubicBezTo>
                    <a:pt x="11682" y="2104"/>
                    <a:pt x="11771" y="2221"/>
                    <a:pt x="11729" y="2460"/>
                  </a:cubicBezTo>
                  <a:close/>
                  <a:moveTo>
                    <a:pt x="6944" y="2106"/>
                  </a:moveTo>
                  <a:cubicBezTo>
                    <a:pt x="6833" y="2106"/>
                    <a:pt x="6754" y="2116"/>
                    <a:pt x="6691" y="2148"/>
                  </a:cubicBezTo>
                  <a:cubicBezTo>
                    <a:pt x="6782" y="1619"/>
                    <a:pt x="6782" y="1619"/>
                    <a:pt x="6782" y="1619"/>
                  </a:cubicBezTo>
                  <a:cubicBezTo>
                    <a:pt x="6504" y="1619"/>
                    <a:pt x="6504" y="1619"/>
                    <a:pt x="6504" y="1619"/>
                  </a:cubicBezTo>
                  <a:cubicBezTo>
                    <a:pt x="6228" y="3199"/>
                    <a:pt x="6228" y="3199"/>
                    <a:pt x="6228" y="3199"/>
                  </a:cubicBezTo>
                  <a:cubicBezTo>
                    <a:pt x="6437" y="3199"/>
                    <a:pt x="6437" y="3199"/>
                    <a:pt x="6437" y="3199"/>
                  </a:cubicBezTo>
                  <a:cubicBezTo>
                    <a:pt x="6437" y="3199"/>
                    <a:pt x="6467" y="3134"/>
                    <a:pt x="6498" y="3134"/>
                  </a:cubicBezTo>
                  <a:cubicBezTo>
                    <a:pt x="6518" y="3134"/>
                    <a:pt x="6566" y="3218"/>
                    <a:pt x="6723" y="3218"/>
                  </a:cubicBezTo>
                  <a:cubicBezTo>
                    <a:pt x="7057" y="3218"/>
                    <a:pt x="7248" y="2977"/>
                    <a:pt x="7300" y="2665"/>
                  </a:cubicBezTo>
                  <a:cubicBezTo>
                    <a:pt x="7366" y="2281"/>
                    <a:pt x="7179" y="2106"/>
                    <a:pt x="6944" y="2106"/>
                  </a:cubicBezTo>
                  <a:close/>
                  <a:moveTo>
                    <a:pt x="7009" y="2655"/>
                  </a:moveTo>
                  <a:cubicBezTo>
                    <a:pt x="6975" y="2908"/>
                    <a:pt x="6848" y="3021"/>
                    <a:pt x="6697" y="3021"/>
                  </a:cubicBezTo>
                  <a:cubicBezTo>
                    <a:pt x="6602" y="3021"/>
                    <a:pt x="6548" y="2955"/>
                    <a:pt x="6566" y="2852"/>
                  </a:cubicBezTo>
                  <a:cubicBezTo>
                    <a:pt x="6618" y="2527"/>
                    <a:pt x="6618" y="2527"/>
                    <a:pt x="6618" y="2527"/>
                  </a:cubicBezTo>
                  <a:cubicBezTo>
                    <a:pt x="6638" y="2406"/>
                    <a:pt x="6711" y="2311"/>
                    <a:pt x="6837" y="2311"/>
                  </a:cubicBezTo>
                  <a:cubicBezTo>
                    <a:pt x="6839" y="2311"/>
                    <a:pt x="6839" y="2311"/>
                    <a:pt x="6839" y="2311"/>
                  </a:cubicBezTo>
                  <a:cubicBezTo>
                    <a:pt x="6982" y="2311"/>
                    <a:pt x="7043" y="2408"/>
                    <a:pt x="7009" y="2655"/>
                  </a:cubicBezTo>
                  <a:close/>
                  <a:moveTo>
                    <a:pt x="5826" y="2104"/>
                  </a:moveTo>
                  <a:cubicBezTo>
                    <a:pt x="5512" y="2104"/>
                    <a:pt x="5375" y="2253"/>
                    <a:pt x="5375" y="2253"/>
                  </a:cubicBezTo>
                  <a:cubicBezTo>
                    <a:pt x="5472" y="2416"/>
                    <a:pt x="5472" y="2416"/>
                    <a:pt x="5472" y="2416"/>
                  </a:cubicBezTo>
                  <a:cubicBezTo>
                    <a:pt x="5472" y="2416"/>
                    <a:pt x="5573" y="2297"/>
                    <a:pt x="5775" y="2297"/>
                  </a:cubicBezTo>
                  <a:cubicBezTo>
                    <a:pt x="5888" y="2297"/>
                    <a:pt x="5891" y="2355"/>
                    <a:pt x="5880" y="2416"/>
                  </a:cubicBezTo>
                  <a:cubicBezTo>
                    <a:pt x="5858" y="2555"/>
                    <a:pt x="5858" y="2555"/>
                    <a:pt x="5858" y="2555"/>
                  </a:cubicBezTo>
                  <a:cubicBezTo>
                    <a:pt x="5454" y="2545"/>
                    <a:pt x="5246" y="2631"/>
                    <a:pt x="5200" y="2897"/>
                  </a:cubicBezTo>
                  <a:cubicBezTo>
                    <a:pt x="5162" y="3114"/>
                    <a:pt x="5325" y="3219"/>
                    <a:pt x="5508" y="3219"/>
                  </a:cubicBezTo>
                  <a:cubicBezTo>
                    <a:pt x="5602" y="3219"/>
                    <a:pt x="5679" y="3204"/>
                    <a:pt x="5771" y="3124"/>
                  </a:cubicBezTo>
                  <a:cubicBezTo>
                    <a:pt x="5789" y="3176"/>
                    <a:pt x="5822" y="3204"/>
                    <a:pt x="5858" y="3210"/>
                  </a:cubicBezTo>
                  <a:cubicBezTo>
                    <a:pt x="5916" y="3222"/>
                    <a:pt x="6017" y="3208"/>
                    <a:pt x="6047" y="3186"/>
                  </a:cubicBezTo>
                  <a:cubicBezTo>
                    <a:pt x="6045" y="3154"/>
                    <a:pt x="6047" y="3072"/>
                    <a:pt x="6081" y="2879"/>
                  </a:cubicBezTo>
                  <a:cubicBezTo>
                    <a:pt x="6162" y="2418"/>
                    <a:pt x="6162" y="2418"/>
                    <a:pt x="6162" y="2418"/>
                  </a:cubicBezTo>
                  <a:cubicBezTo>
                    <a:pt x="6202" y="2185"/>
                    <a:pt x="6077" y="2104"/>
                    <a:pt x="5826" y="2104"/>
                  </a:cubicBezTo>
                  <a:close/>
                  <a:moveTo>
                    <a:pt x="5590" y="3051"/>
                  </a:moveTo>
                  <a:cubicBezTo>
                    <a:pt x="5485" y="3051"/>
                    <a:pt x="5446" y="2979"/>
                    <a:pt x="5464" y="2885"/>
                  </a:cubicBezTo>
                  <a:cubicBezTo>
                    <a:pt x="5488" y="2757"/>
                    <a:pt x="5585" y="2702"/>
                    <a:pt x="5830" y="2702"/>
                  </a:cubicBezTo>
                  <a:cubicBezTo>
                    <a:pt x="5785" y="3019"/>
                    <a:pt x="5743" y="3051"/>
                    <a:pt x="5590" y="3051"/>
                  </a:cubicBezTo>
                  <a:close/>
                  <a:moveTo>
                    <a:pt x="9224" y="2106"/>
                  </a:moveTo>
                  <a:cubicBezTo>
                    <a:pt x="9113" y="2106"/>
                    <a:pt x="9030" y="2116"/>
                    <a:pt x="8970" y="2148"/>
                  </a:cubicBezTo>
                  <a:cubicBezTo>
                    <a:pt x="9061" y="1619"/>
                    <a:pt x="9061" y="1619"/>
                    <a:pt x="9061" y="1619"/>
                  </a:cubicBezTo>
                  <a:cubicBezTo>
                    <a:pt x="8783" y="1619"/>
                    <a:pt x="8783" y="1619"/>
                    <a:pt x="8783" y="1619"/>
                  </a:cubicBezTo>
                  <a:cubicBezTo>
                    <a:pt x="8508" y="3199"/>
                    <a:pt x="8508" y="3199"/>
                    <a:pt x="8508" y="3199"/>
                  </a:cubicBezTo>
                  <a:cubicBezTo>
                    <a:pt x="8717" y="3199"/>
                    <a:pt x="8717" y="3199"/>
                    <a:pt x="8717" y="3199"/>
                  </a:cubicBezTo>
                  <a:cubicBezTo>
                    <a:pt x="8717" y="3199"/>
                    <a:pt x="8746" y="3136"/>
                    <a:pt x="8778" y="3134"/>
                  </a:cubicBezTo>
                  <a:cubicBezTo>
                    <a:pt x="8799" y="3137"/>
                    <a:pt x="8848" y="3218"/>
                    <a:pt x="9002" y="3218"/>
                  </a:cubicBezTo>
                  <a:cubicBezTo>
                    <a:pt x="9336" y="3218"/>
                    <a:pt x="9527" y="2977"/>
                    <a:pt x="9580" y="2665"/>
                  </a:cubicBezTo>
                  <a:cubicBezTo>
                    <a:pt x="9646" y="2281"/>
                    <a:pt x="9459" y="2106"/>
                    <a:pt x="9224" y="2106"/>
                  </a:cubicBezTo>
                  <a:close/>
                  <a:moveTo>
                    <a:pt x="9287" y="2655"/>
                  </a:moveTo>
                  <a:cubicBezTo>
                    <a:pt x="9249" y="2895"/>
                    <a:pt x="9125" y="3021"/>
                    <a:pt x="8976" y="3021"/>
                  </a:cubicBezTo>
                  <a:cubicBezTo>
                    <a:pt x="8882" y="3021"/>
                    <a:pt x="8827" y="2955"/>
                    <a:pt x="8844" y="2852"/>
                  </a:cubicBezTo>
                  <a:cubicBezTo>
                    <a:pt x="8896" y="2527"/>
                    <a:pt x="8896" y="2527"/>
                    <a:pt x="8896" y="2527"/>
                  </a:cubicBezTo>
                  <a:cubicBezTo>
                    <a:pt x="8916" y="2406"/>
                    <a:pt x="8988" y="2311"/>
                    <a:pt x="9117" y="2311"/>
                  </a:cubicBezTo>
                  <a:cubicBezTo>
                    <a:pt x="9260" y="2311"/>
                    <a:pt x="9325" y="2409"/>
                    <a:pt x="9287" y="2655"/>
                  </a:cubicBezTo>
                  <a:close/>
                  <a:moveTo>
                    <a:pt x="5178" y="2179"/>
                  </a:moveTo>
                  <a:cubicBezTo>
                    <a:pt x="5250" y="1885"/>
                    <a:pt x="5120" y="1656"/>
                    <a:pt x="4746" y="1660"/>
                  </a:cubicBezTo>
                  <a:cubicBezTo>
                    <a:pt x="4317" y="1659"/>
                    <a:pt x="4317" y="1659"/>
                    <a:pt x="4317" y="1659"/>
                  </a:cubicBezTo>
                  <a:cubicBezTo>
                    <a:pt x="4048" y="3199"/>
                    <a:pt x="4048" y="3199"/>
                    <a:pt x="4048" y="3199"/>
                  </a:cubicBezTo>
                  <a:cubicBezTo>
                    <a:pt x="4327" y="3199"/>
                    <a:pt x="4327" y="3199"/>
                    <a:pt x="4327" y="3199"/>
                  </a:cubicBezTo>
                  <a:cubicBezTo>
                    <a:pt x="4438" y="2581"/>
                    <a:pt x="4438" y="2581"/>
                    <a:pt x="4438" y="2581"/>
                  </a:cubicBezTo>
                  <a:cubicBezTo>
                    <a:pt x="4695" y="2574"/>
                    <a:pt x="4727" y="2637"/>
                    <a:pt x="4775" y="2937"/>
                  </a:cubicBezTo>
                  <a:cubicBezTo>
                    <a:pt x="4820" y="3199"/>
                    <a:pt x="4820" y="3199"/>
                    <a:pt x="4820" y="3199"/>
                  </a:cubicBezTo>
                  <a:cubicBezTo>
                    <a:pt x="5110" y="3199"/>
                    <a:pt x="5110" y="3199"/>
                    <a:pt x="5110" y="3199"/>
                  </a:cubicBezTo>
                  <a:cubicBezTo>
                    <a:pt x="5075" y="3041"/>
                    <a:pt x="5053" y="2891"/>
                    <a:pt x="5025" y="2770"/>
                  </a:cubicBezTo>
                  <a:cubicBezTo>
                    <a:pt x="4995" y="2643"/>
                    <a:pt x="4948" y="2544"/>
                    <a:pt x="4827" y="2497"/>
                  </a:cubicBezTo>
                  <a:cubicBezTo>
                    <a:pt x="4841" y="2494"/>
                    <a:pt x="4841" y="2494"/>
                    <a:pt x="4841" y="2494"/>
                  </a:cubicBezTo>
                  <a:cubicBezTo>
                    <a:pt x="5044" y="2450"/>
                    <a:pt x="5150" y="2285"/>
                    <a:pt x="5178" y="2179"/>
                  </a:cubicBezTo>
                  <a:close/>
                  <a:moveTo>
                    <a:pt x="4637" y="2360"/>
                  </a:moveTo>
                  <a:cubicBezTo>
                    <a:pt x="4472" y="2360"/>
                    <a:pt x="4472" y="2360"/>
                    <a:pt x="4472" y="2360"/>
                  </a:cubicBezTo>
                  <a:cubicBezTo>
                    <a:pt x="4557" y="1873"/>
                    <a:pt x="4557" y="1873"/>
                    <a:pt x="4557" y="1873"/>
                  </a:cubicBezTo>
                  <a:cubicBezTo>
                    <a:pt x="4707" y="1873"/>
                    <a:pt x="4707" y="1873"/>
                    <a:pt x="4707" y="1873"/>
                  </a:cubicBezTo>
                  <a:cubicBezTo>
                    <a:pt x="4885" y="1873"/>
                    <a:pt x="4920" y="1990"/>
                    <a:pt x="4898" y="2127"/>
                  </a:cubicBezTo>
                  <a:cubicBezTo>
                    <a:pt x="4874" y="2264"/>
                    <a:pt x="4768" y="2360"/>
                    <a:pt x="4637" y="2360"/>
                  </a:cubicBezTo>
                  <a:close/>
                  <a:moveTo>
                    <a:pt x="8073" y="2100"/>
                  </a:moveTo>
                  <a:cubicBezTo>
                    <a:pt x="7642" y="2100"/>
                    <a:pt x="7460" y="2349"/>
                    <a:pt x="7417" y="2751"/>
                  </a:cubicBezTo>
                  <a:cubicBezTo>
                    <a:pt x="7390" y="3008"/>
                    <a:pt x="7547" y="3225"/>
                    <a:pt x="7813" y="3225"/>
                  </a:cubicBezTo>
                  <a:cubicBezTo>
                    <a:pt x="8223" y="3225"/>
                    <a:pt x="8387" y="3027"/>
                    <a:pt x="8455" y="2607"/>
                  </a:cubicBezTo>
                  <a:cubicBezTo>
                    <a:pt x="8499" y="2344"/>
                    <a:pt x="8393" y="2100"/>
                    <a:pt x="8073" y="2100"/>
                  </a:cubicBezTo>
                  <a:close/>
                  <a:moveTo>
                    <a:pt x="8164" y="2626"/>
                  </a:moveTo>
                  <a:cubicBezTo>
                    <a:pt x="8106" y="2939"/>
                    <a:pt x="7973" y="3029"/>
                    <a:pt x="7864" y="3029"/>
                  </a:cubicBezTo>
                  <a:cubicBezTo>
                    <a:pt x="7715" y="3029"/>
                    <a:pt x="7679" y="2879"/>
                    <a:pt x="7712" y="2692"/>
                  </a:cubicBezTo>
                  <a:cubicBezTo>
                    <a:pt x="7766" y="2387"/>
                    <a:pt x="7886" y="2299"/>
                    <a:pt x="8015" y="2299"/>
                  </a:cubicBezTo>
                  <a:cubicBezTo>
                    <a:pt x="8206" y="2299"/>
                    <a:pt x="8184" y="2515"/>
                    <a:pt x="8164" y="2626"/>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51" name="Group 20"/>
          <p:cNvGrpSpPr>
            <a:grpSpLocks noSelect="1" noChangeAspect="1"/>
          </p:cNvGrpSpPr>
          <p:nvPr userDrawn="1"/>
        </p:nvGrpSpPr>
        <p:grpSpPr bwMode="auto">
          <a:xfrm>
            <a:off x="8146110" y="6207309"/>
            <a:ext cx="720577" cy="212643"/>
            <a:chOff x="6250" y="3823"/>
            <a:chExt cx="953" cy="211"/>
          </a:xfrm>
        </p:grpSpPr>
        <p:sp>
          <p:nvSpPr>
            <p:cNvPr id="52" name="AutoShape 19"/>
            <p:cNvSpPr>
              <a:spLocks noSelect="1" noChangeAspect="1" noChangeArrowheads="1" noTextEdit="1"/>
            </p:cNvSpPr>
            <p:nvPr userDrawn="1"/>
          </p:nvSpPr>
          <p:spPr bwMode="auto">
            <a:xfrm>
              <a:off x="6250" y="3823"/>
              <a:ext cx="953"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53" name="Freeform 21"/>
            <p:cNvSpPr>
              <a:spLocks noSelect="1"/>
            </p:cNvSpPr>
            <p:nvPr userDrawn="1"/>
          </p:nvSpPr>
          <p:spPr bwMode="auto">
            <a:xfrm>
              <a:off x="6250" y="3823"/>
              <a:ext cx="953" cy="211"/>
            </a:xfrm>
            <a:custGeom>
              <a:avLst/>
              <a:gdLst>
                <a:gd name="T0" fmla="*/ 3942 w 10717"/>
                <a:gd name="T1" fmla="*/ 1122 h 2364"/>
                <a:gd name="T2" fmla="*/ 3811 w 10717"/>
                <a:gd name="T3" fmla="*/ 764 h 2364"/>
                <a:gd name="T4" fmla="*/ 4145 w 10717"/>
                <a:gd name="T5" fmla="*/ 931 h 2364"/>
                <a:gd name="T6" fmla="*/ 5112 w 10717"/>
                <a:gd name="T7" fmla="*/ 776 h 2364"/>
                <a:gd name="T8" fmla="*/ 5256 w 10717"/>
                <a:gd name="T9" fmla="*/ 1600 h 2364"/>
                <a:gd name="T10" fmla="*/ 5303 w 10717"/>
                <a:gd name="T11" fmla="*/ 776 h 2364"/>
                <a:gd name="T12" fmla="*/ 1688 w 10717"/>
                <a:gd name="T13" fmla="*/ 934 h 2364"/>
                <a:gd name="T14" fmla="*/ 1673 w 10717"/>
                <a:gd name="T15" fmla="*/ 1391 h 2364"/>
                <a:gd name="T16" fmla="*/ 2431 w 10717"/>
                <a:gd name="T17" fmla="*/ 1744 h 2364"/>
                <a:gd name="T18" fmla="*/ 2786 w 10717"/>
                <a:gd name="T19" fmla="*/ 974 h 2364"/>
                <a:gd name="T20" fmla="*/ 8933 w 10717"/>
                <a:gd name="T21" fmla="*/ 1289 h 2364"/>
                <a:gd name="T22" fmla="*/ 9088 w 10717"/>
                <a:gd name="T23" fmla="*/ 812 h 2364"/>
                <a:gd name="T24" fmla="*/ 10717 w 10717"/>
                <a:gd name="T25" fmla="*/ 478 h 2364"/>
                <a:gd name="T26" fmla="*/ 2990 w 10717"/>
                <a:gd name="T27" fmla="*/ 1886 h 2364"/>
                <a:gd name="T28" fmla="*/ 1500 w 10717"/>
                <a:gd name="T29" fmla="*/ 1886 h 2364"/>
                <a:gd name="T30" fmla="*/ 0 w 10717"/>
                <a:gd name="T31" fmla="*/ 478 h 2364"/>
                <a:gd name="T32" fmla="*/ 2785 w 10717"/>
                <a:gd name="T33" fmla="*/ 0 h 2364"/>
                <a:gd name="T34" fmla="*/ 10717 w 10717"/>
                <a:gd name="T35" fmla="*/ 478 h 2364"/>
                <a:gd name="T36" fmla="*/ 1434 w 10717"/>
                <a:gd name="T37" fmla="*/ 1473 h 2364"/>
                <a:gd name="T38" fmla="*/ 1435 w 10717"/>
                <a:gd name="T39" fmla="*/ 1474 h 2364"/>
                <a:gd name="T40" fmla="*/ 1942 w 10717"/>
                <a:gd name="T41" fmla="*/ 383 h 2364"/>
                <a:gd name="T42" fmla="*/ 1383 w 10717"/>
                <a:gd name="T43" fmla="*/ 1179 h 2364"/>
                <a:gd name="T44" fmla="*/ 1436 w 10717"/>
                <a:gd name="T45" fmla="*/ 1475 h 2364"/>
                <a:gd name="T46" fmla="*/ 1437 w 10717"/>
                <a:gd name="T47" fmla="*/ 1476 h 2364"/>
                <a:gd name="T48" fmla="*/ 2517 w 10717"/>
                <a:gd name="T49" fmla="*/ 1980 h 2364"/>
                <a:gd name="T50" fmla="*/ 3022 w 10717"/>
                <a:gd name="T51" fmla="*/ 888 h 2364"/>
                <a:gd name="T52" fmla="*/ 4145 w 10717"/>
                <a:gd name="T53" fmla="*/ 1242 h 2364"/>
                <a:gd name="T54" fmla="*/ 3966 w 10717"/>
                <a:gd name="T55" fmla="*/ 585 h 2364"/>
                <a:gd name="T56" fmla="*/ 3572 w 10717"/>
                <a:gd name="T57" fmla="*/ 1791 h 2364"/>
                <a:gd name="T58" fmla="*/ 3799 w 10717"/>
                <a:gd name="T59" fmla="*/ 1301 h 2364"/>
                <a:gd name="T60" fmla="*/ 3955 w 10717"/>
                <a:gd name="T61" fmla="*/ 1349 h 2364"/>
                <a:gd name="T62" fmla="*/ 4516 w 10717"/>
                <a:gd name="T63" fmla="*/ 1731 h 2364"/>
                <a:gd name="T64" fmla="*/ 5292 w 10717"/>
                <a:gd name="T65" fmla="*/ 585 h 2364"/>
                <a:gd name="T66" fmla="*/ 4886 w 10717"/>
                <a:gd name="T67" fmla="*/ 1791 h 2364"/>
                <a:gd name="T68" fmla="*/ 5924 w 10717"/>
                <a:gd name="T69" fmla="*/ 1182 h 2364"/>
                <a:gd name="T70" fmla="*/ 6390 w 10717"/>
                <a:gd name="T71" fmla="*/ 585 h 2364"/>
                <a:gd name="T72" fmla="*/ 6605 w 10717"/>
                <a:gd name="T73" fmla="*/ 1791 h 2364"/>
                <a:gd name="T74" fmla="*/ 8121 w 10717"/>
                <a:gd name="T75" fmla="*/ 585 h 2364"/>
                <a:gd name="T76" fmla="*/ 7906 w 10717"/>
                <a:gd name="T77" fmla="*/ 1480 h 2364"/>
                <a:gd name="T78" fmla="*/ 7130 w 10717"/>
                <a:gd name="T79" fmla="*/ 621 h 2364"/>
                <a:gd name="T80" fmla="*/ 7345 w 10717"/>
                <a:gd name="T81" fmla="*/ 1791 h 2364"/>
                <a:gd name="T82" fmla="*/ 7333 w 10717"/>
                <a:gd name="T83" fmla="*/ 895 h 2364"/>
                <a:gd name="T84" fmla="*/ 8109 w 10717"/>
                <a:gd name="T85" fmla="*/ 1743 h 2364"/>
                <a:gd name="T86" fmla="*/ 9625 w 10717"/>
                <a:gd name="T87" fmla="*/ 1743 h 2364"/>
                <a:gd name="T88" fmla="*/ 8993 w 10717"/>
                <a:gd name="T89" fmla="*/ 585 h 2364"/>
                <a:gd name="T90" fmla="*/ 8730 w 10717"/>
                <a:gd name="T91" fmla="*/ 1815 h 2364"/>
                <a:gd name="T92" fmla="*/ 9291 w 10717"/>
                <a:gd name="T93" fmla="*/ 1468 h 2364"/>
                <a:gd name="T94" fmla="*/ 9625 w 10717"/>
                <a:gd name="T95" fmla="*/ 174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717" h="2364">
                  <a:moveTo>
                    <a:pt x="4145" y="931"/>
                  </a:moveTo>
                  <a:cubicBezTo>
                    <a:pt x="4143" y="1093"/>
                    <a:pt x="4011" y="1123"/>
                    <a:pt x="3942" y="1122"/>
                  </a:cubicBezTo>
                  <a:cubicBezTo>
                    <a:pt x="3811" y="1122"/>
                    <a:pt x="3811" y="1122"/>
                    <a:pt x="3811" y="1122"/>
                  </a:cubicBezTo>
                  <a:cubicBezTo>
                    <a:pt x="3811" y="764"/>
                    <a:pt x="3811" y="764"/>
                    <a:pt x="3811" y="764"/>
                  </a:cubicBezTo>
                  <a:cubicBezTo>
                    <a:pt x="3942" y="764"/>
                    <a:pt x="3942" y="764"/>
                    <a:pt x="3942" y="764"/>
                  </a:cubicBezTo>
                  <a:cubicBezTo>
                    <a:pt x="4052" y="762"/>
                    <a:pt x="4143" y="821"/>
                    <a:pt x="4145" y="931"/>
                  </a:cubicBezTo>
                  <a:close/>
                  <a:moveTo>
                    <a:pt x="5303" y="776"/>
                  </a:moveTo>
                  <a:cubicBezTo>
                    <a:pt x="5112" y="776"/>
                    <a:pt x="5112" y="776"/>
                    <a:pt x="5112" y="776"/>
                  </a:cubicBezTo>
                  <a:cubicBezTo>
                    <a:pt x="5112" y="1600"/>
                    <a:pt x="5112" y="1600"/>
                    <a:pt x="5112" y="1600"/>
                  </a:cubicBezTo>
                  <a:cubicBezTo>
                    <a:pt x="5256" y="1600"/>
                    <a:pt x="5256" y="1600"/>
                    <a:pt x="5256" y="1600"/>
                  </a:cubicBezTo>
                  <a:cubicBezTo>
                    <a:pt x="5516" y="1595"/>
                    <a:pt x="5692" y="1444"/>
                    <a:pt x="5697" y="1170"/>
                  </a:cubicBezTo>
                  <a:cubicBezTo>
                    <a:pt x="5692" y="946"/>
                    <a:pt x="5537" y="772"/>
                    <a:pt x="5303" y="776"/>
                  </a:cubicBezTo>
                  <a:close/>
                  <a:moveTo>
                    <a:pt x="2028" y="619"/>
                  </a:moveTo>
                  <a:cubicBezTo>
                    <a:pt x="1875" y="676"/>
                    <a:pt x="1754" y="787"/>
                    <a:pt x="1688" y="934"/>
                  </a:cubicBezTo>
                  <a:cubicBezTo>
                    <a:pt x="1622" y="1078"/>
                    <a:pt x="1616" y="1239"/>
                    <a:pt x="1672" y="1389"/>
                  </a:cubicBezTo>
                  <a:cubicBezTo>
                    <a:pt x="1673" y="1391"/>
                    <a:pt x="1673" y="1391"/>
                    <a:pt x="1673" y="1391"/>
                  </a:cubicBezTo>
                  <a:cubicBezTo>
                    <a:pt x="1725" y="1538"/>
                    <a:pt x="1833" y="1656"/>
                    <a:pt x="1976" y="1724"/>
                  </a:cubicBezTo>
                  <a:cubicBezTo>
                    <a:pt x="2120" y="1792"/>
                    <a:pt x="2281" y="1799"/>
                    <a:pt x="2431" y="1744"/>
                  </a:cubicBezTo>
                  <a:cubicBezTo>
                    <a:pt x="2581" y="1690"/>
                    <a:pt x="2701" y="1580"/>
                    <a:pt x="2769" y="1436"/>
                  </a:cubicBezTo>
                  <a:cubicBezTo>
                    <a:pt x="2836" y="1291"/>
                    <a:pt x="2842" y="1127"/>
                    <a:pt x="2786" y="974"/>
                  </a:cubicBezTo>
                  <a:cubicBezTo>
                    <a:pt x="2676" y="669"/>
                    <a:pt x="2335" y="510"/>
                    <a:pt x="2028" y="619"/>
                  </a:cubicBezTo>
                  <a:close/>
                  <a:moveTo>
                    <a:pt x="8933" y="1289"/>
                  </a:moveTo>
                  <a:cubicBezTo>
                    <a:pt x="9231" y="1289"/>
                    <a:pt x="9231" y="1289"/>
                    <a:pt x="9231" y="1289"/>
                  </a:cubicBezTo>
                  <a:cubicBezTo>
                    <a:pt x="9088" y="812"/>
                    <a:pt x="9088" y="812"/>
                    <a:pt x="9088" y="812"/>
                  </a:cubicBezTo>
                  <a:lnTo>
                    <a:pt x="8933" y="1289"/>
                  </a:lnTo>
                  <a:close/>
                  <a:moveTo>
                    <a:pt x="10717" y="478"/>
                  </a:moveTo>
                  <a:cubicBezTo>
                    <a:pt x="10717" y="1886"/>
                    <a:pt x="10717" y="1886"/>
                    <a:pt x="10717" y="1886"/>
                  </a:cubicBezTo>
                  <a:cubicBezTo>
                    <a:pt x="2990" y="1886"/>
                    <a:pt x="2990" y="1886"/>
                    <a:pt x="2990" y="1886"/>
                  </a:cubicBezTo>
                  <a:cubicBezTo>
                    <a:pt x="1674" y="2364"/>
                    <a:pt x="1674" y="2364"/>
                    <a:pt x="1674" y="2364"/>
                  </a:cubicBezTo>
                  <a:cubicBezTo>
                    <a:pt x="1500" y="1886"/>
                    <a:pt x="1500" y="1886"/>
                    <a:pt x="1500" y="1886"/>
                  </a:cubicBezTo>
                  <a:cubicBezTo>
                    <a:pt x="0" y="1886"/>
                    <a:pt x="0" y="1886"/>
                    <a:pt x="0" y="1886"/>
                  </a:cubicBezTo>
                  <a:cubicBezTo>
                    <a:pt x="0" y="478"/>
                    <a:pt x="0" y="478"/>
                    <a:pt x="0" y="478"/>
                  </a:cubicBezTo>
                  <a:cubicBezTo>
                    <a:pt x="1468" y="478"/>
                    <a:pt x="1468" y="478"/>
                    <a:pt x="1468" y="478"/>
                  </a:cubicBezTo>
                  <a:cubicBezTo>
                    <a:pt x="2785" y="0"/>
                    <a:pt x="2785" y="0"/>
                    <a:pt x="2785" y="0"/>
                  </a:cubicBezTo>
                  <a:cubicBezTo>
                    <a:pt x="2959" y="478"/>
                    <a:pt x="2959" y="478"/>
                    <a:pt x="2959" y="478"/>
                  </a:cubicBezTo>
                  <a:lnTo>
                    <a:pt x="10717" y="478"/>
                  </a:lnTo>
                  <a:close/>
                  <a:moveTo>
                    <a:pt x="1435" y="1474"/>
                  </a:moveTo>
                  <a:cubicBezTo>
                    <a:pt x="1434" y="1474"/>
                    <a:pt x="1434" y="1474"/>
                    <a:pt x="1434" y="1473"/>
                  </a:cubicBezTo>
                  <a:cubicBezTo>
                    <a:pt x="1434" y="1473"/>
                    <a:pt x="1434" y="1472"/>
                    <a:pt x="1434" y="1472"/>
                  </a:cubicBezTo>
                  <a:lnTo>
                    <a:pt x="1435" y="1474"/>
                  </a:lnTo>
                  <a:close/>
                  <a:moveTo>
                    <a:pt x="3022" y="888"/>
                  </a:moveTo>
                  <a:cubicBezTo>
                    <a:pt x="2865" y="454"/>
                    <a:pt x="2381" y="227"/>
                    <a:pt x="1942" y="383"/>
                  </a:cubicBezTo>
                  <a:cubicBezTo>
                    <a:pt x="1725" y="464"/>
                    <a:pt x="1554" y="622"/>
                    <a:pt x="1459" y="829"/>
                  </a:cubicBezTo>
                  <a:cubicBezTo>
                    <a:pt x="1408" y="941"/>
                    <a:pt x="1383" y="1060"/>
                    <a:pt x="1383" y="1179"/>
                  </a:cubicBezTo>
                  <a:cubicBezTo>
                    <a:pt x="1383" y="1279"/>
                    <a:pt x="1401" y="1379"/>
                    <a:pt x="1437" y="1476"/>
                  </a:cubicBezTo>
                  <a:cubicBezTo>
                    <a:pt x="1436" y="1475"/>
                    <a:pt x="1436" y="1475"/>
                    <a:pt x="1436" y="1475"/>
                  </a:cubicBezTo>
                  <a:cubicBezTo>
                    <a:pt x="1437" y="1476"/>
                    <a:pt x="1437" y="1476"/>
                    <a:pt x="1437" y="1476"/>
                  </a:cubicBezTo>
                  <a:cubicBezTo>
                    <a:pt x="1437" y="1476"/>
                    <a:pt x="1437" y="1476"/>
                    <a:pt x="1437" y="1476"/>
                  </a:cubicBezTo>
                  <a:cubicBezTo>
                    <a:pt x="1512" y="1686"/>
                    <a:pt x="1665" y="1855"/>
                    <a:pt x="1868" y="1951"/>
                  </a:cubicBezTo>
                  <a:cubicBezTo>
                    <a:pt x="2074" y="2048"/>
                    <a:pt x="2304" y="2058"/>
                    <a:pt x="2517" y="1980"/>
                  </a:cubicBezTo>
                  <a:cubicBezTo>
                    <a:pt x="2731" y="1903"/>
                    <a:pt x="2901" y="1747"/>
                    <a:pt x="2996" y="1542"/>
                  </a:cubicBezTo>
                  <a:cubicBezTo>
                    <a:pt x="3092" y="1336"/>
                    <a:pt x="3101" y="1104"/>
                    <a:pt x="3022" y="888"/>
                  </a:cubicBezTo>
                  <a:close/>
                  <a:moveTo>
                    <a:pt x="4516" y="1731"/>
                  </a:moveTo>
                  <a:cubicBezTo>
                    <a:pt x="4145" y="1242"/>
                    <a:pt x="4145" y="1242"/>
                    <a:pt x="4145" y="1242"/>
                  </a:cubicBezTo>
                  <a:cubicBezTo>
                    <a:pt x="4286" y="1194"/>
                    <a:pt x="4379" y="1085"/>
                    <a:pt x="4384" y="931"/>
                  </a:cubicBezTo>
                  <a:cubicBezTo>
                    <a:pt x="4379" y="739"/>
                    <a:pt x="4260" y="583"/>
                    <a:pt x="3966" y="585"/>
                  </a:cubicBezTo>
                  <a:cubicBezTo>
                    <a:pt x="3584" y="585"/>
                    <a:pt x="3584" y="585"/>
                    <a:pt x="3584" y="585"/>
                  </a:cubicBezTo>
                  <a:cubicBezTo>
                    <a:pt x="3572" y="1791"/>
                    <a:pt x="3572" y="1791"/>
                    <a:pt x="3572" y="1791"/>
                  </a:cubicBezTo>
                  <a:cubicBezTo>
                    <a:pt x="3799" y="1791"/>
                    <a:pt x="3799" y="1791"/>
                    <a:pt x="3799" y="1791"/>
                  </a:cubicBezTo>
                  <a:cubicBezTo>
                    <a:pt x="3799" y="1301"/>
                    <a:pt x="3799" y="1301"/>
                    <a:pt x="3799" y="1301"/>
                  </a:cubicBezTo>
                  <a:cubicBezTo>
                    <a:pt x="3871" y="1301"/>
                    <a:pt x="3871" y="1301"/>
                    <a:pt x="3871" y="1301"/>
                  </a:cubicBezTo>
                  <a:cubicBezTo>
                    <a:pt x="3908" y="1306"/>
                    <a:pt x="3934" y="1318"/>
                    <a:pt x="3955" y="1349"/>
                  </a:cubicBezTo>
                  <a:cubicBezTo>
                    <a:pt x="4289" y="1815"/>
                    <a:pt x="4289" y="1815"/>
                    <a:pt x="4289" y="1815"/>
                  </a:cubicBezTo>
                  <a:lnTo>
                    <a:pt x="4516" y="1731"/>
                  </a:lnTo>
                  <a:close/>
                  <a:moveTo>
                    <a:pt x="5924" y="1182"/>
                  </a:moveTo>
                  <a:cubicBezTo>
                    <a:pt x="5926" y="818"/>
                    <a:pt x="5673" y="580"/>
                    <a:pt x="5292" y="585"/>
                  </a:cubicBezTo>
                  <a:cubicBezTo>
                    <a:pt x="4898" y="585"/>
                    <a:pt x="4898" y="585"/>
                    <a:pt x="4898" y="585"/>
                  </a:cubicBezTo>
                  <a:cubicBezTo>
                    <a:pt x="4886" y="1791"/>
                    <a:pt x="4886" y="1791"/>
                    <a:pt x="4886" y="1791"/>
                  </a:cubicBezTo>
                  <a:cubicBezTo>
                    <a:pt x="5303" y="1791"/>
                    <a:pt x="5303" y="1791"/>
                    <a:pt x="5303" y="1791"/>
                  </a:cubicBezTo>
                  <a:cubicBezTo>
                    <a:pt x="5621" y="1787"/>
                    <a:pt x="5926" y="1543"/>
                    <a:pt x="5924" y="1182"/>
                  </a:cubicBezTo>
                  <a:close/>
                  <a:moveTo>
                    <a:pt x="6617" y="585"/>
                  </a:moveTo>
                  <a:cubicBezTo>
                    <a:pt x="6390" y="585"/>
                    <a:pt x="6390" y="585"/>
                    <a:pt x="6390" y="585"/>
                  </a:cubicBezTo>
                  <a:cubicBezTo>
                    <a:pt x="6378" y="1791"/>
                    <a:pt x="6378" y="1791"/>
                    <a:pt x="6378" y="1791"/>
                  </a:cubicBezTo>
                  <a:cubicBezTo>
                    <a:pt x="6605" y="1791"/>
                    <a:pt x="6605" y="1791"/>
                    <a:pt x="6605" y="1791"/>
                  </a:cubicBezTo>
                  <a:lnTo>
                    <a:pt x="6617" y="585"/>
                  </a:lnTo>
                  <a:close/>
                  <a:moveTo>
                    <a:pt x="8121" y="585"/>
                  </a:moveTo>
                  <a:cubicBezTo>
                    <a:pt x="7894" y="585"/>
                    <a:pt x="7894" y="585"/>
                    <a:pt x="7894" y="585"/>
                  </a:cubicBezTo>
                  <a:cubicBezTo>
                    <a:pt x="7906" y="1480"/>
                    <a:pt x="7906" y="1480"/>
                    <a:pt x="7906" y="1480"/>
                  </a:cubicBezTo>
                  <a:cubicBezTo>
                    <a:pt x="7333" y="549"/>
                    <a:pt x="7333" y="549"/>
                    <a:pt x="7333" y="549"/>
                  </a:cubicBezTo>
                  <a:cubicBezTo>
                    <a:pt x="7130" y="621"/>
                    <a:pt x="7130" y="621"/>
                    <a:pt x="7130" y="621"/>
                  </a:cubicBezTo>
                  <a:cubicBezTo>
                    <a:pt x="7118" y="1791"/>
                    <a:pt x="7118" y="1791"/>
                    <a:pt x="7118" y="1791"/>
                  </a:cubicBezTo>
                  <a:cubicBezTo>
                    <a:pt x="7345" y="1791"/>
                    <a:pt x="7345" y="1791"/>
                    <a:pt x="7345" y="1791"/>
                  </a:cubicBezTo>
                  <a:cubicBezTo>
                    <a:pt x="7321" y="895"/>
                    <a:pt x="7321" y="895"/>
                    <a:pt x="7321" y="895"/>
                  </a:cubicBezTo>
                  <a:cubicBezTo>
                    <a:pt x="7333" y="895"/>
                    <a:pt x="7333" y="895"/>
                    <a:pt x="7333" y="895"/>
                  </a:cubicBezTo>
                  <a:cubicBezTo>
                    <a:pt x="7882" y="1815"/>
                    <a:pt x="7882" y="1815"/>
                    <a:pt x="7882" y="1815"/>
                  </a:cubicBezTo>
                  <a:cubicBezTo>
                    <a:pt x="8109" y="1743"/>
                    <a:pt x="8109" y="1743"/>
                    <a:pt x="8109" y="1743"/>
                  </a:cubicBezTo>
                  <a:lnTo>
                    <a:pt x="8121" y="585"/>
                  </a:lnTo>
                  <a:close/>
                  <a:moveTo>
                    <a:pt x="9625" y="1743"/>
                  </a:moveTo>
                  <a:cubicBezTo>
                    <a:pt x="9196" y="585"/>
                    <a:pt x="9196" y="585"/>
                    <a:pt x="9196" y="585"/>
                  </a:cubicBezTo>
                  <a:cubicBezTo>
                    <a:pt x="8993" y="585"/>
                    <a:pt x="8993" y="585"/>
                    <a:pt x="8993" y="585"/>
                  </a:cubicBezTo>
                  <a:cubicBezTo>
                    <a:pt x="8527" y="1743"/>
                    <a:pt x="8527" y="1743"/>
                    <a:pt x="8527" y="1743"/>
                  </a:cubicBezTo>
                  <a:cubicBezTo>
                    <a:pt x="8730" y="1815"/>
                    <a:pt x="8730" y="1815"/>
                    <a:pt x="8730" y="1815"/>
                  </a:cubicBezTo>
                  <a:cubicBezTo>
                    <a:pt x="8873" y="1468"/>
                    <a:pt x="8873" y="1468"/>
                    <a:pt x="8873" y="1468"/>
                  </a:cubicBezTo>
                  <a:cubicBezTo>
                    <a:pt x="9291" y="1468"/>
                    <a:pt x="9291" y="1468"/>
                    <a:pt x="9291" y="1468"/>
                  </a:cubicBezTo>
                  <a:cubicBezTo>
                    <a:pt x="9411" y="1815"/>
                    <a:pt x="9411" y="1815"/>
                    <a:pt x="9411" y="1815"/>
                  </a:cubicBezTo>
                  <a:lnTo>
                    <a:pt x="9625" y="1743"/>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spTree>
    <p:extLst>
      <p:ext uri="{BB962C8B-B14F-4D97-AF65-F5344CB8AC3E}">
        <p14:creationId xmlns:p14="http://schemas.microsoft.com/office/powerpoint/2010/main" val="38583881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ussenpagina met ruimte voor logo's V4">
    <p:bg>
      <p:bgPr>
        <a:solidFill>
          <a:srgbClr val="FFC20E"/>
        </a:solidFill>
        <a:effectLst/>
      </p:bgPr>
    </p:bg>
    <p:spTree>
      <p:nvGrpSpPr>
        <p:cNvPr id="1" name=""/>
        <p:cNvGrpSpPr/>
        <p:nvPr/>
      </p:nvGrpSpPr>
      <p:grpSpPr>
        <a:xfrm>
          <a:off x="0" y="0"/>
          <a:ext cx="0" cy="0"/>
          <a:chOff x="0" y="0"/>
          <a:chExt cx="0" cy="0"/>
        </a:xfrm>
      </p:grpSpPr>
      <p:pic>
        <p:nvPicPr>
          <p:cNvPr id="3" name="Picture 2"/>
          <p:cNvPicPr>
            <a:picLocks noSelect="1"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3" y="74"/>
            <a:ext cx="9146091" cy="4289489"/>
          </a:xfrm>
          <a:prstGeom prst="rect">
            <a:avLst/>
          </a:prstGeom>
        </p:spPr>
      </p:pic>
      <p:grpSp>
        <p:nvGrpSpPr>
          <p:cNvPr id="5" name="Groep 4">
            <a:extLst>
              <a:ext uri="{FF2B5EF4-FFF2-40B4-BE49-F238E27FC236}">
                <a16:creationId xmlns:a16="http://schemas.microsoft.com/office/drawing/2014/main" id="{6258F7A7-F5C7-4CD7-8E5E-333D6A917698}"/>
              </a:ext>
            </a:extLst>
          </p:cNvPr>
          <p:cNvGrpSpPr>
            <a:grpSpLocks noSelect="1"/>
          </p:cNvGrpSpPr>
          <p:nvPr userDrawn="1"/>
        </p:nvGrpSpPr>
        <p:grpSpPr bwMode="gray">
          <a:xfrm>
            <a:off x="21" y="4253822"/>
            <a:ext cx="9145281" cy="2602855"/>
            <a:chOff x="0" y="4254732"/>
            <a:chExt cx="12192121" cy="2603457"/>
          </a:xfrm>
        </p:grpSpPr>
        <p:sp>
          <p:nvSpPr>
            <p:cNvPr id="6" name="Rectangle 5">
              <a:extLst>
                <a:ext uri="{FF2B5EF4-FFF2-40B4-BE49-F238E27FC236}">
                  <a16:creationId xmlns:a16="http://schemas.microsoft.com/office/drawing/2014/main" id="{6296DB8F-AB72-43F7-8148-0DDDC46B187E}"/>
                </a:ext>
              </a:extLst>
            </p:cNvPr>
            <p:cNvSpPr>
              <a:spLocks noSelect="1" noChangeArrowheads="1"/>
            </p:cNvSpPr>
            <p:nvPr userDrawn="1"/>
          </p:nvSpPr>
          <p:spPr bwMode="gray">
            <a:xfrm>
              <a:off x="3240" y="4254732"/>
              <a:ext cx="12188881" cy="260345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7" name="Freeform 7">
              <a:extLst>
                <a:ext uri="{FF2B5EF4-FFF2-40B4-BE49-F238E27FC236}">
                  <a16:creationId xmlns:a16="http://schemas.microsoft.com/office/drawing/2014/main" id="{D109A511-745E-42C1-81B5-EDA16AB0B78C}"/>
                </a:ext>
              </a:extLst>
            </p:cNvPr>
            <p:cNvSpPr>
              <a:spLocks noSelect="1"/>
            </p:cNvSpPr>
            <p:nvPr userDrawn="1"/>
          </p:nvSpPr>
          <p:spPr bwMode="gray">
            <a:xfrm>
              <a:off x="482667" y="4809469"/>
              <a:ext cx="4130694" cy="273051"/>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8" name="Freeform 8">
              <a:extLst>
                <a:ext uri="{FF2B5EF4-FFF2-40B4-BE49-F238E27FC236}">
                  <a16:creationId xmlns:a16="http://schemas.microsoft.com/office/drawing/2014/main" id="{2D04240A-C1FD-456F-9FC8-586381A429D3}"/>
                </a:ext>
              </a:extLst>
            </p:cNvPr>
            <p:cNvSpPr>
              <a:spLocks noSelect="1"/>
            </p:cNvSpPr>
            <p:nvPr userDrawn="1"/>
          </p:nvSpPr>
          <p:spPr bwMode="gray">
            <a:xfrm>
              <a:off x="9942623" y="4812644"/>
              <a:ext cx="1763721" cy="266701"/>
            </a:xfrm>
            <a:custGeom>
              <a:avLst/>
              <a:gdLst>
                <a:gd name="T0" fmla="*/ 31 w 5556"/>
                <a:gd name="T1" fmla="*/ 201 h 835"/>
                <a:gd name="T2" fmla="*/ 305 w 5556"/>
                <a:gd name="T3" fmla="*/ 188 h 835"/>
                <a:gd name="T4" fmla="*/ 273 w 5556"/>
                <a:gd name="T5" fmla="*/ 356 h 835"/>
                <a:gd name="T6" fmla="*/ 757 w 5556"/>
                <a:gd name="T7" fmla="*/ 262 h 835"/>
                <a:gd name="T8" fmla="*/ 571 w 5556"/>
                <a:gd name="T9" fmla="*/ 96 h 835"/>
                <a:gd name="T10" fmla="*/ 1099 w 5556"/>
                <a:gd name="T11" fmla="*/ 6 h 835"/>
                <a:gd name="T12" fmla="*/ 1185 w 5556"/>
                <a:gd name="T13" fmla="*/ 213 h 835"/>
                <a:gd name="T14" fmla="*/ 1394 w 5556"/>
                <a:gd name="T15" fmla="*/ 356 h 835"/>
                <a:gd name="T16" fmla="*/ 1342 w 5556"/>
                <a:gd name="T17" fmla="*/ 109 h 835"/>
                <a:gd name="T18" fmla="*/ 1648 w 5556"/>
                <a:gd name="T19" fmla="*/ 34 h 835"/>
                <a:gd name="T20" fmla="*/ 1795 w 5556"/>
                <a:gd name="T21" fmla="*/ 163 h 835"/>
                <a:gd name="T22" fmla="*/ 1827 w 5556"/>
                <a:gd name="T23" fmla="*/ 163 h 835"/>
                <a:gd name="T24" fmla="*/ 2316 w 5556"/>
                <a:gd name="T25" fmla="*/ 159 h 835"/>
                <a:gd name="T26" fmla="*/ 2515 w 5556"/>
                <a:gd name="T27" fmla="*/ 328 h 835"/>
                <a:gd name="T28" fmla="*/ 2483 w 5556"/>
                <a:gd name="T29" fmla="*/ 6 h 835"/>
                <a:gd name="T30" fmla="*/ 2883 w 5556"/>
                <a:gd name="T31" fmla="*/ 180 h 835"/>
                <a:gd name="T32" fmla="*/ 2761 w 5556"/>
                <a:gd name="T33" fmla="*/ 356 h 835"/>
                <a:gd name="T34" fmla="*/ 3090 w 5556"/>
                <a:gd name="T35" fmla="*/ 213 h 835"/>
                <a:gd name="T36" fmla="*/ 3090 w 5556"/>
                <a:gd name="T37" fmla="*/ 186 h 835"/>
                <a:gd name="T38" fmla="*/ 3539 w 5556"/>
                <a:gd name="T39" fmla="*/ 34 h 835"/>
                <a:gd name="T40" fmla="*/ 3808 w 5556"/>
                <a:gd name="T41" fmla="*/ 356 h 835"/>
                <a:gd name="T42" fmla="*/ 3825 w 5556"/>
                <a:gd name="T43" fmla="*/ 106 h 835"/>
                <a:gd name="T44" fmla="*/ 3688 w 5556"/>
                <a:gd name="T45" fmla="*/ 186 h 835"/>
                <a:gd name="T46" fmla="*/ 3853 w 5556"/>
                <a:gd name="T47" fmla="*/ 34 h 835"/>
                <a:gd name="T48" fmla="*/ 4402 w 5556"/>
                <a:gd name="T49" fmla="*/ 171 h 835"/>
                <a:gd name="T50" fmla="*/ 4341 w 5556"/>
                <a:gd name="T51" fmla="*/ 175 h 835"/>
                <a:gd name="T52" fmla="*/ 4402 w 5556"/>
                <a:gd name="T53" fmla="*/ 171 h 835"/>
                <a:gd name="T54" fmla="*/ 4750 w 5556"/>
                <a:gd name="T55" fmla="*/ 34 h 835"/>
                <a:gd name="T56" fmla="*/ 77 w 5556"/>
                <a:gd name="T57" fmla="*/ 674 h 835"/>
                <a:gd name="T58" fmla="*/ 11 w 5556"/>
                <a:gd name="T59" fmla="*/ 828 h 835"/>
                <a:gd name="T60" fmla="*/ 563 w 5556"/>
                <a:gd name="T61" fmla="*/ 684 h 835"/>
                <a:gd name="T62" fmla="*/ 782 w 5556"/>
                <a:gd name="T63" fmla="*/ 532 h 835"/>
                <a:gd name="T64" fmla="*/ 1000 w 5556"/>
                <a:gd name="T65" fmla="*/ 477 h 835"/>
                <a:gd name="T66" fmla="*/ 1474 w 5556"/>
                <a:gd name="T67" fmla="*/ 685 h 835"/>
                <a:gd name="T68" fmla="*/ 1282 w 5556"/>
                <a:gd name="T69" fmla="*/ 477 h 835"/>
                <a:gd name="T70" fmla="*/ 1382 w 5556"/>
                <a:gd name="T71" fmla="*/ 646 h 835"/>
                <a:gd name="T72" fmla="*/ 1814 w 5556"/>
                <a:gd name="T73" fmla="*/ 674 h 835"/>
                <a:gd name="T74" fmla="*/ 2197 w 5556"/>
                <a:gd name="T75" fmla="*/ 617 h 835"/>
                <a:gd name="T76" fmla="*/ 2197 w 5556"/>
                <a:gd name="T77" fmla="*/ 828 h 835"/>
                <a:gd name="T78" fmla="*/ 2404 w 5556"/>
                <a:gd name="T79" fmla="*/ 773 h 835"/>
                <a:gd name="T80" fmla="*/ 2338 w 5556"/>
                <a:gd name="T81" fmla="*/ 477 h 835"/>
                <a:gd name="T82" fmla="*/ 2596 w 5556"/>
                <a:gd name="T83" fmla="*/ 828 h 835"/>
                <a:gd name="T84" fmla="*/ 2707 w 5556"/>
                <a:gd name="T85" fmla="*/ 675 h 835"/>
                <a:gd name="T86" fmla="*/ 3021 w 5556"/>
                <a:gd name="T87" fmla="*/ 477 h 835"/>
                <a:gd name="T88" fmla="*/ 3141 w 5556"/>
                <a:gd name="T89" fmla="*/ 477 h 835"/>
                <a:gd name="T90" fmla="*/ 3532 w 5556"/>
                <a:gd name="T91" fmla="*/ 673 h 835"/>
                <a:gd name="T92" fmla="*/ 4189 w 5556"/>
                <a:gd name="T93" fmla="*/ 674 h 835"/>
                <a:gd name="T94" fmla="*/ 3983 w 5556"/>
                <a:gd name="T95" fmla="*/ 531 h 835"/>
                <a:gd name="T96" fmla="*/ 4317 w 5556"/>
                <a:gd name="T97" fmla="*/ 773 h 835"/>
                <a:gd name="T98" fmla="*/ 4251 w 5556"/>
                <a:gd name="T99" fmla="*/ 477 h 835"/>
                <a:gd name="T100" fmla="*/ 4648 w 5556"/>
                <a:gd name="T101" fmla="*/ 470 h 835"/>
                <a:gd name="T102" fmla="*/ 4641 w 5556"/>
                <a:gd name="T103" fmla="*/ 835 h 835"/>
                <a:gd name="T104" fmla="*/ 5152 w 5556"/>
                <a:gd name="T105" fmla="*/ 776 h 835"/>
                <a:gd name="T106" fmla="*/ 4954 w 5556"/>
                <a:gd name="T107" fmla="*/ 628 h 835"/>
                <a:gd name="T108" fmla="*/ 5496 w 5556"/>
                <a:gd name="T109" fmla="*/ 668 h 835"/>
                <a:gd name="T110" fmla="*/ 5342 w 5556"/>
                <a:gd name="T111" fmla="*/ 63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6" h="835">
                  <a:moveTo>
                    <a:pt x="0" y="201"/>
                  </a:moveTo>
                  <a:cubicBezTo>
                    <a:pt x="0" y="161"/>
                    <a:pt x="0" y="161"/>
                    <a:pt x="0" y="161"/>
                  </a:cubicBezTo>
                  <a:cubicBezTo>
                    <a:pt x="0" y="38"/>
                    <a:pt x="54" y="0"/>
                    <a:pt x="138" y="0"/>
                  </a:cubicBezTo>
                  <a:cubicBezTo>
                    <a:pt x="172" y="0"/>
                    <a:pt x="205" y="6"/>
                    <a:pt x="219" y="8"/>
                  </a:cubicBezTo>
                  <a:cubicBezTo>
                    <a:pt x="219" y="34"/>
                    <a:pt x="219" y="34"/>
                    <a:pt x="219" y="34"/>
                  </a:cubicBezTo>
                  <a:cubicBezTo>
                    <a:pt x="193" y="31"/>
                    <a:pt x="168" y="29"/>
                    <a:pt x="138" y="29"/>
                  </a:cubicBezTo>
                  <a:cubicBezTo>
                    <a:pt x="65" y="29"/>
                    <a:pt x="31" y="64"/>
                    <a:pt x="31" y="161"/>
                  </a:cubicBezTo>
                  <a:cubicBezTo>
                    <a:pt x="31" y="201"/>
                    <a:pt x="31" y="201"/>
                    <a:pt x="31" y="201"/>
                  </a:cubicBezTo>
                  <a:cubicBezTo>
                    <a:pt x="31" y="299"/>
                    <a:pt x="65" y="334"/>
                    <a:pt x="138" y="334"/>
                  </a:cubicBezTo>
                  <a:cubicBezTo>
                    <a:pt x="169" y="334"/>
                    <a:pt x="195" y="332"/>
                    <a:pt x="219" y="329"/>
                  </a:cubicBezTo>
                  <a:cubicBezTo>
                    <a:pt x="219" y="355"/>
                    <a:pt x="219" y="355"/>
                    <a:pt x="219" y="355"/>
                  </a:cubicBezTo>
                  <a:cubicBezTo>
                    <a:pt x="207" y="357"/>
                    <a:pt x="174" y="362"/>
                    <a:pt x="138" y="362"/>
                  </a:cubicBezTo>
                  <a:cubicBezTo>
                    <a:pt x="54" y="362"/>
                    <a:pt x="0" y="325"/>
                    <a:pt x="0" y="201"/>
                  </a:cubicBezTo>
                  <a:close/>
                  <a:moveTo>
                    <a:pt x="475" y="328"/>
                  </a:moveTo>
                  <a:cubicBezTo>
                    <a:pt x="305" y="328"/>
                    <a:pt x="305" y="328"/>
                    <a:pt x="305" y="328"/>
                  </a:cubicBezTo>
                  <a:cubicBezTo>
                    <a:pt x="305" y="188"/>
                    <a:pt x="305" y="188"/>
                    <a:pt x="305" y="188"/>
                  </a:cubicBezTo>
                  <a:cubicBezTo>
                    <a:pt x="464" y="188"/>
                    <a:pt x="464" y="188"/>
                    <a:pt x="464" y="188"/>
                  </a:cubicBezTo>
                  <a:cubicBezTo>
                    <a:pt x="464" y="159"/>
                    <a:pt x="464" y="159"/>
                    <a:pt x="464" y="159"/>
                  </a:cubicBezTo>
                  <a:cubicBezTo>
                    <a:pt x="305" y="159"/>
                    <a:pt x="305" y="159"/>
                    <a:pt x="305" y="159"/>
                  </a:cubicBezTo>
                  <a:cubicBezTo>
                    <a:pt x="305" y="34"/>
                    <a:pt x="305" y="34"/>
                    <a:pt x="305" y="34"/>
                  </a:cubicBezTo>
                  <a:cubicBezTo>
                    <a:pt x="475" y="34"/>
                    <a:pt x="475" y="34"/>
                    <a:pt x="475" y="34"/>
                  </a:cubicBezTo>
                  <a:cubicBezTo>
                    <a:pt x="475" y="6"/>
                    <a:pt x="475" y="6"/>
                    <a:pt x="475" y="6"/>
                  </a:cubicBezTo>
                  <a:cubicBezTo>
                    <a:pt x="273" y="6"/>
                    <a:pt x="273" y="6"/>
                    <a:pt x="273" y="6"/>
                  </a:cubicBezTo>
                  <a:cubicBezTo>
                    <a:pt x="273" y="356"/>
                    <a:pt x="273" y="356"/>
                    <a:pt x="273" y="356"/>
                  </a:cubicBezTo>
                  <a:cubicBezTo>
                    <a:pt x="475" y="356"/>
                    <a:pt x="475" y="356"/>
                    <a:pt x="475" y="356"/>
                  </a:cubicBezTo>
                  <a:lnTo>
                    <a:pt x="475" y="328"/>
                  </a:lnTo>
                  <a:close/>
                  <a:moveTo>
                    <a:pt x="595" y="85"/>
                  </a:moveTo>
                  <a:cubicBezTo>
                    <a:pt x="742" y="357"/>
                    <a:pt x="742" y="357"/>
                    <a:pt x="742" y="357"/>
                  </a:cubicBezTo>
                  <a:cubicBezTo>
                    <a:pt x="787" y="357"/>
                    <a:pt x="787" y="357"/>
                    <a:pt x="787" y="357"/>
                  </a:cubicBezTo>
                  <a:cubicBezTo>
                    <a:pt x="787" y="6"/>
                    <a:pt x="787" y="6"/>
                    <a:pt x="787" y="6"/>
                  </a:cubicBezTo>
                  <a:cubicBezTo>
                    <a:pt x="757" y="6"/>
                    <a:pt x="757" y="6"/>
                    <a:pt x="757" y="6"/>
                  </a:cubicBezTo>
                  <a:cubicBezTo>
                    <a:pt x="757" y="262"/>
                    <a:pt x="757" y="262"/>
                    <a:pt x="757" y="262"/>
                  </a:cubicBezTo>
                  <a:cubicBezTo>
                    <a:pt x="757" y="280"/>
                    <a:pt x="757" y="301"/>
                    <a:pt x="758" y="323"/>
                  </a:cubicBezTo>
                  <a:cubicBezTo>
                    <a:pt x="758" y="323"/>
                    <a:pt x="758" y="323"/>
                    <a:pt x="758" y="323"/>
                  </a:cubicBezTo>
                  <a:cubicBezTo>
                    <a:pt x="750" y="308"/>
                    <a:pt x="741" y="289"/>
                    <a:pt x="734" y="275"/>
                  </a:cubicBezTo>
                  <a:cubicBezTo>
                    <a:pt x="586" y="6"/>
                    <a:pt x="586" y="6"/>
                    <a:pt x="586" y="6"/>
                  </a:cubicBezTo>
                  <a:cubicBezTo>
                    <a:pt x="541" y="6"/>
                    <a:pt x="541" y="6"/>
                    <a:pt x="541" y="6"/>
                  </a:cubicBezTo>
                  <a:cubicBezTo>
                    <a:pt x="541" y="356"/>
                    <a:pt x="541" y="356"/>
                    <a:pt x="541" y="356"/>
                  </a:cubicBezTo>
                  <a:cubicBezTo>
                    <a:pt x="571" y="356"/>
                    <a:pt x="571" y="356"/>
                    <a:pt x="571" y="356"/>
                  </a:cubicBezTo>
                  <a:cubicBezTo>
                    <a:pt x="571" y="96"/>
                    <a:pt x="571" y="96"/>
                    <a:pt x="571" y="96"/>
                  </a:cubicBezTo>
                  <a:cubicBezTo>
                    <a:pt x="571" y="76"/>
                    <a:pt x="570" y="55"/>
                    <a:pt x="569" y="36"/>
                  </a:cubicBezTo>
                  <a:cubicBezTo>
                    <a:pt x="570" y="36"/>
                    <a:pt x="570" y="36"/>
                    <a:pt x="570" y="36"/>
                  </a:cubicBezTo>
                  <a:cubicBezTo>
                    <a:pt x="578" y="53"/>
                    <a:pt x="587" y="70"/>
                    <a:pt x="595" y="85"/>
                  </a:cubicBezTo>
                  <a:close/>
                  <a:moveTo>
                    <a:pt x="954" y="356"/>
                  </a:moveTo>
                  <a:cubicBezTo>
                    <a:pt x="986" y="356"/>
                    <a:pt x="986" y="356"/>
                    <a:pt x="986" y="356"/>
                  </a:cubicBezTo>
                  <a:cubicBezTo>
                    <a:pt x="986" y="34"/>
                    <a:pt x="986" y="34"/>
                    <a:pt x="986" y="34"/>
                  </a:cubicBezTo>
                  <a:cubicBezTo>
                    <a:pt x="1099" y="34"/>
                    <a:pt x="1099" y="34"/>
                    <a:pt x="1099" y="34"/>
                  </a:cubicBezTo>
                  <a:cubicBezTo>
                    <a:pt x="1099" y="6"/>
                    <a:pt x="1099" y="6"/>
                    <a:pt x="1099" y="6"/>
                  </a:cubicBezTo>
                  <a:cubicBezTo>
                    <a:pt x="841" y="6"/>
                    <a:pt x="841" y="6"/>
                    <a:pt x="841" y="6"/>
                  </a:cubicBezTo>
                  <a:cubicBezTo>
                    <a:pt x="841" y="34"/>
                    <a:pt x="841" y="34"/>
                    <a:pt x="841" y="34"/>
                  </a:cubicBezTo>
                  <a:cubicBezTo>
                    <a:pt x="954" y="34"/>
                    <a:pt x="954" y="34"/>
                    <a:pt x="954" y="34"/>
                  </a:cubicBezTo>
                  <a:lnTo>
                    <a:pt x="954" y="356"/>
                  </a:lnTo>
                  <a:close/>
                  <a:moveTo>
                    <a:pt x="1357" y="356"/>
                  </a:moveTo>
                  <a:cubicBezTo>
                    <a:pt x="1270" y="213"/>
                    <a:pt x="1270" y="213"/>
                    <a:pt x="1270" y="213"/>
                  </a:cubicBezTo>
                  <a:cubicBezTo>
                    <a:pt x="1259" y="214"/>
                    <a:pt x="1246" y="214"/>
                    <a:pt x="1237" y="214"/>
                  </a:cubicBezTo>
                  <a:cubicBezTo>
                    <a:pt x="1219" y="214"/>
                    <a:pt x="1199" y="214"/>
                    <a:pt x="1185" y="213"/>
                  </a:cubicBezTo>
                  <a:cubicBezTo>
                    <a:pt x="1185" y="356"/>
                    <a:pt x="1185" y="356"/>
                    <a:pt x="1185" y="356"/>
                  </a:cubicBezTo>
                  <a:cubicBezTo>
                    <a:pt x="1154" y="356"/>
                    <a:pt x="1154" y="356"/>
                    <a:pt x="1154" y="356"/>
                  </a:cubicBezTo>
                  <a:cubicBezTo>
                    <a:pt x="1154" y="6"/>
                    <a:pt x="1154" y="6"/>
                    <a:pt x="1154" y="6"/>
                  </a:cubicBezTo>
                  <a:cubicBezTo>
                    <a:pt x="1187" y="5"/>
                    <a:pt x="1206" y="4"/>
                    <a:pt x="1236" y="4"/>
                  </a:cubicBezTo>
                  <a:cubicBezTo>
                    <a:pt x="1318" y="4"/>
                    <a:pt x="1374" y="26"/>
                    <a:pt x="1374" y="106"/>
                  </a:cubicBezTo>
                  <a:cubicBezTo>
                    <a:pt x="1374" y="109"/>
                    <a:pt x="1374" y="109"/>
                    <a:pt x="1374" y="109"/>
                  </a:cubicBezTo>
                  <a:cubicBezTo>
                    <a:pt x="1374" y="166"/>
                    <a:pt x="1349" y="194"/>
                    <a:pt x="1303" y="207"/>
                  </a:cubicBezTo>
                  <a:cubicBezTo>
                    <a:pt x="1394" y="356"/>
                    <a:pt x="1394" y="356"/>
                    <a:pt x="1394" y="356"/>
                  </a:cubicBezTo>
                  <a:lnTo>
                    <a:pt x="1357" y="356"/>
                  </a:lnTo>
                  <a:close/>
                  <a:moveTo>
                    <a:pt x="1342" y="109"/>
                  </a:moveTo>
                  <a:cubicBezTo>
                    <a:pt x="1342" y="106"/>
                    <a:pt x="1342" y="106"/>
                    <a:pt x="1342" y="106"/>
                  </a:cubicBezTo>
                  <a:cubicBezTo>
                    <a:pt x="1342" y="48"/>
                    <a:pt x="1307" y="33"/>
                    <a:pt x="1236" y="33"/>
                  </a:cubicBezTo>
                  <a:cubicBezTo>
                    <a:pt x="1220" y="33"/>
                    <a:pt x="1201" y="33"/>
                    <a:pt x="1185" y="34"/>
                  </a:cubicBezTo>
                  <a:cubicBezTo>
                    <a:pt x="1185" y="186"/>
                    <a:pt x="1185" y="186"/>
                    <a:pt x="1185" y="186"/>
                  </a:cubicBezTo>
                  <a:cubicBezTo>
                    <a:pt x="1201" y="186"/>
                    <a:pt x="1219" y="186"/>
                    <a:pt x="1237" y="186"/>
                  </a:cubicBezTo>
                  <a:cubicBezTo>
                    <a:pt x="1309" y="186"/>
                    <a:pt x="1342" y="167"/>
                    <a:pt x="1342" y="109"/>
                  </a:cubicBezTo>
                  <a:close/>
                  <a:moveTo>
                    <a:pt x="1648" y="328"/>
                  </a:moveTo>
                  <a:cubicBezTo>
                    <a:pt x="1478" y="328"/>
                    <a:pt x="1478" y="328"/>
                    <a:pt x="1478" y="328"/>
                  </a:cubicBezTo>
                  <a:cubicBezTo>
                    <a:pt x="1478" y="188"/>
                    <a:pt x="1478" y="188"/>
                    <a:pt x="1478" y="188"/>
                  </a:cubicBezTo>
                  <a:cubicBezTo>
                    <a:pt x="1637" y="188"/>
                    <a:pt x="1637" y="188"/>
                    <a:pt x="1637" y="188"/>
                  </a:cubicBezTo>
                  <a:cubicBezTo>
                    <a:pt x="1637" y="159"/>
                    <a:pt x="1637" y="159"/>
                    <a:pt x="1637" y="159"/>
                  </a:cubicBezTo>
                  <a:cubicBezTo>
                    <a:pt x="1478" y="159"/>
                    <a:pt x="1478" y="159"/>
                    <a:pt x="1478" y="159"/>
                  </a:cubicBezTo>
                  <a:cubicBezTo>
                    <a:pt x="1478" y="34"/>
                    <a:pt x="1478" y="34"/>
                    <a:pt x="1478" y="34"/>
                  </a:cubicBezTo>
                  <a:cubicBezTo>
                    <a:pt x="1648" y="34"/>
                    <a:pt x="1648" y="34"/>
                    <a:pt x="1648" y="34"/>
                  </a:cubicBezTo>
                  <a:cubicBezTo>
                    <a:pt x="1648" y="6"/>
                    <a:pt x="1648" y="6"/>
                    <a:pt x="1648" y="6"/>
                  </a:cubicBezTo>
                  <a:cubicBezTo>
                    <a:pt x="1447" y="6"/>
                    <a:pt x="1447" y="6"/>
                    <a:pt x="1447" y="6"/>
                  </a:cubicBezTo>
                  <a:cubicBezTo>
                    <a:pt x="1447" y="356"/>
                    <a:pt x="1447" y="356"/>
                    <a:pt x="1447" y="356"/>
                  </a:cubicBezTo>
                  <a:cubicBezTo>
                    <a:pt x="1648" y="356"/>
                    <a:pt x="1648" y="356"/>
                    <a:pt x="1648" y="356"/>
                  </a:cubicBezTo>
                  <a:lnTo>
                    <a:pt x="1648" y="328"/>
                  </a:lnTo>
                  <a:close/>
                  <a:moveTo>
                    <a:pt x="1928" y="362"/>
                  </a:moveTo>
                  <a:cubicBezTo>
                    <a:pt x="1844" y="362"/>
                    <a:pt x="1795" y="310"/>
                    <a:pt x="1795" y="200"/>
                  </a:cubicBezTo>
                  <a:cubicBezTo>
                    <a:pt x="1795" y="163"/>
                    <a:pt x="1795" y="163"/>
                    <a:pt x="1795" y="163"/>
                  </a:cubicBezTo>
                  <a:cubicBezTo>
                    <a:pt x="1795" y="52"/>
                    <a:pt x="1844" y="0"/>
                    <a:pt x="1928" y="0"/>
                  </a:cubicBezTo>
                  <a:cubicBezTo>
                    <a:pt x="2011" y="0"/>
                    <a:pt x="2059" y="52"/>
                    <a:pt x="2059" y="163"/>
                  </a:cubicBezTo>
                  <a:cubicBezTo>
                    <a:pt x="2059" y="200"/>
                    <a:pt x="2059" y="200"/>
                    <a:pt x="2059" y="200"/>
                  </a:cubicBezTo>
                  <a:cubicBezTo>
                    <a:pt x="2059" y="310"/>
                    <a:pt x="2011" y="362"/>
                    <a:pt x="1928" y="362"/>
                  </a:cubicBezTo>
                  <a:close/>
                  <a:moveTo>
                    <a:pt x="2028" y="200"/>
                  </a:moveTo>
                  <a:cubicBezTo>
                    <a:pt x="2028" y="163"/>
                    <a:pt x="2028" y="163"/>
                    <a:pt x="2028" y="163"/>
                  </a:cubicBezTo>
                  <a:cubicBezTo>
                    <a:pt x="2028" y="62"/>
                    <a:pt x="1986" y="29"/>
                    <a:pt x="1928" y="29"/>
                  </a:cubicBezTo>
                  <a:cubicBezTo>
                    <a:pt x="1869" y="29"/>
                    <a:pt x="1827" y="62"/>
                    <a:pt x="1827" y="163"/>
                  </a:cubicBezTo>
                  <a:cubicBezTo>
                    <a:pt x="1827" y="200"/>
                    <a:pt x="1827" y="200"/>
                    <a:pt x="1827" y="200"/>
                  </a:cubicBezTo>
                  <a:cubicBezTo>
                    <a:pt x="1827" y="301"/>
                    <a:pt x="1869" y="334"/>
                    <a:pt x="1928" y="334"/>
                  </a:cubicBezTo>
                  <a:cubicBezTo>
                    <a:pt x="1986" y="334"/>
                    <a:pt x="2028" y="301"/>
                    <a:pt x="2028" y="200"/>
                  </a:cubicBezTo>
                  <a:close/>
                  <a:moveTo>
                    <a:pt x="2125" y="356"/>
                  </a:moveTo>
                  <a:cubicBezTo>
                    <a:pt x="2157" y="356"/>
                    <a:pt x="2157" y="356"/>
                    <a:pt x="2157" y="356"/>
                  </a:cubicBezTo>
                  <a:cubicBezTo>
                    <a:pt x="2157" y="188"/>
                    <a:pt x="2157" y="188"/>
                    <a:pt x="2157" y="188"/>
                  </a:cubicBezTo>
                  <a:cubicBezTo>
                    <a:pt x="2316" y="188"/>
                    <a:pt x="2316" y="188"/>
                    <a:pt x="2316" y="188"/>
                  </a:cubicBezTo>
                  <a:cubicBezTo>
                    <a:pt x="2316" y="159"/>
                    <a:pt x="2316" y="159"/>
                    <a:pt x="2316" y="159"/>
                  </a:cubicBezTo>
                  <a:cubicBezTo>
                    <a:pt x="2157" y="159"/>
                    <a:pt x="2157" y="159"/>
                    <a:pt x="2157" y="159"/>
                  </a:cubicBezTo>
                  <a:cubicBezTo>
                    <a:pt x="2157" y="34"/>
                    <a:pt x="2157" y="34"/>
                    <a:pt x="2157" y="34"/>
                  </a:cubicBezTo>
                  <a:cubicBezTo>
                    <a:pt x="2327" y="34"/>
                    <a:pt x="2327" y="34"/>
                    <a:pt x="2327" y="34"/>
                  </a:cubicBezTo>
                  <a:cubicBezTo>
                    <a:pt x="2327" y="6"/>
                    <a:pt x="2327" y="6"/>
                    <a:pt x="2327" y="6"/>
                  </a:cubicBezTo>
                  <a:cubicBezTo>
                    <a:pt x="2125" y="6"/>
                    <a:pt x="2125" y="6"/>
                    <a:pt x="2125" y="6"/>
                  </a:cubicBezTo>
                  <a:lnTo>
                    <a:pt x="2125" y="356"/>
                  </a:lnTo>
                  <a:close/>
                  <a:moveTo>
                    <a:pt x="2685" y="328"/>
                  </a:moveTo>
                  <a:cubicBezTo>
                    <a:pt x="2515" y="328"/>
                    <a:pt x="2515" y="328"/>
                    <a:pt x="2515" y="328"/>
                  </a:cubicBezTo>
                  <a:cubicBezTo>
                    <a:pt x="2515" y="188"/>
                    <a:pt x="2515" y="188"/>
                    <a:pt x="2515" y="188"/>
                  </a:cubicBezTo>
                  <a:cubicBezTo>
                    <a:pt x="2674" y="188"/>
                    <a:pt x="2674" y="188"/>
                    <a:pt x="2674" y="188"/>
                  </a:cubicBezTo>
                  <a:cubicBezTo>
                    <a:pt x="2674" y="159"/>
                    <a:pt x="2674" y="159"/>
                    <a:pt x="2674" y="159"/>
                  </a:cubicBezTo>
                  <a:cubicBezTo>
                    <a:pt x="2515" y="159"/>
                    <a:pt x="2515" y="159"/>
                    <a:pt x="2515" y="159"/>
                  </a:cubicBezTo>
                  <a:cubicBezTo>
                    <a:pt x="2515" y="34"/>
                    <a:pt x="2515" y="34"/>
                    <a:pt x="2515" y="34"/>
                  </a:cubicBezTo>
                  <a:cubicBezTo>
                    <a:pt x="2685" y="34"/>
                    <a:pt x="2685" y="34"/>
                    <a:pt x="2685" y="34"/>
                  </a:cubicBezTo>
                  <a:cubicBezTo>
                    <a:pt x="2685" y="6"/>
                    <a:pt x="2685" y="6"/>
                    <a:pt x="2685" y="6"/>
                  </a:cubicBezTo>
                  <a:cubicBezTo>
                    <a:pt x="2483" y="6"/>
                    <a:pt x="2483" y="6"/>
                    <a:pt x="2483" y="6"/>
                  </a:cubicBezTo>
                  <a:cubicBezTo>
                    <a:pt x="2483" y="356"/>
                    <a:pt x="2483" y="356"/>
                    <a:pt x="2483" y="356"/>
                  </a:cubicBezTo>
                  <a:cubicBezTo>
                    <a:pt x="2685" y="356"/>
                    <a:pt x="2685" y="356"/>
                    <a:pt x="2685" y="356"/>
                  </a:cubicBezTo>
                  <a:lnTo>
                    <a:pt x="2685" y="328"/>
                  </a:lnTo>
                  <a:close/>
                  <a:moveTo>
                    <a:pt x="2761" y="356"/>
                  </a:moveTo>
                  <a:cubicBezTo>
                    <a:pt x="2862" y="204"/>
                    <a:pt x="2862" y="204"/>
                    <a:pt x="2862" y="204"/>
                  </a:cubicBezTo>
                  <a:cubicBezTo>
                    <a:pt x="2965" y="356"/>
                    <a:pt x="2965" y="356"/>
                    <a:pt x="2965" y="356"/>
                  </a:cubicBezTo>
                  <a:cubicBezTo>
                    <a:pt x="3004" y="356"/>
                    <a:pt x="3004" y="356"/>
                    <a:pt x="3004" y="356"/>
                  </a:cubicBezTo>
                  <a:cubicBezTo>
                    <a:pt x="2883" y="180"/>
                    <a:pt x="2883" y="180"/>
                    <a:pt x="2883" y="180"/>
                  </a:cubicBezTo>
                  <a:cubicBezTo>
                    <a:pt x="3002" y="6"/>
                    <a:pt x="3002" y="6"/>
                    <a:pt x="3002" y="6"/>
                  </a:cubicBezTo>
                  <a:cubicBezTo>
                    <a:pt x="2966" y="6"/>
                    <a:pt x="2966" y="6"/>
                    <a:pt x="2966" y="6"/>
                  </a:cubicBezTo>
                  <a:cubicBezTo>
                    <a:pt x="2866" y="156"/>
                    <a:pt x="2866" y="156"/>
                    <a:pt x="2866" y="156"/>
                  </a:cubicBezTo>
                  <a:cubicBezTo>
                    <a:pt x="2765" y="6"/>
                    <a:pt x="2765" y="6"/>
                    <a:pt x="2765" y="6"/>
                  </a:cubicBezTo>
                  <a:cubicBezTo>
                    <a:pt x="2727" y="6"/>
                    <a:pt x="2727" y="6"/>
                    <a:pt x="2727" y="6"/>
                  </a:cubicBezTo>
                  <a:cubicBezTo>
                    <a:pt x="2845" y="179"/>
                    <a:pt x="2845" y="179"/>
                    <a:pt x="2845" y="179"/>
                  </a:cubicBezTo>
                  <a:cubicBezTo>
                    <a:pt x="2726" y="356"/>
                    <a:pt x="2726" y="356"/>
                    <a:pt x="2726" y="356"/>
                  </a:cubicBezTo>
                  <a:lnTo>
                    <a:pt x="2761" y="356"/>
                  </a:lnTo>
                  <a:close/>
                  <a:moveTo>
                    <a:pt x="3090" y="356"/>
                  </a:moveTo>
                  <a:cubicBezTo>
                    <a:pt x="3058" y="356"/>
                    <a:pt x="3058" y="356"/>
                    <a:pt x="3058" y="356"/>
                  </a:cubicBezTo>
                  <a:cubicBezTo>
                    <a:pt x="3058" y="6"/>
                    <a:pt x="3058" y="6"/>
                    <a:pt x="3058" y="6"/>
                  </a:cubicBezTo>
                  <a:cubicBezTo>
                    <a:pt x="3086" y="5"/>
                    <a:pt x="3113" y="4"/>
                    <a:pt x="3143" y="4"/>
                  </a:cubicBezTo>
                  <a:cubicBezTo>
                    <a:pt x="3225" y="4"/>
                    <a:pt x="3278" y="25"/>
                    <a:pt x="3278" y="105"/>
                  </a:cubicBezTo>
                  <a:cubicBezTo>
                    <a:pt x="3278" y="111"/>
                    <a:pt x="3278" y="111"/>
                    <a:pt x="3278" y="111"/>
                  </a:cubicBezTo>
                  <a:cubicBezTo>
                    <a:pt x="3278" y="191"/>
                    <a:pt x="3225" y="214"/>
                    <a:pt x="3142" y="214"/>
                  </a:cubicBezTo>
                  <a:cubicBezTo>
                    <a:pt x="3126" y="214"/>
                    <a:pt x="3108" y="214"/>
                    <a:pt x="3090" y="213"/>
                  </a:cubicBezTo>
                  <a:lnTo>
                    <a:pt x="3090" y="356"/>
                  </a:lnTo>
                  <a:close/>
                  <a:moveTo>
                    <a:pt x="3090" y="186"/>
                  </a:moveTo>
                  <a:cubicBezTo>
                    <a:pt x="3109" y="186"/>
                    <a:pt x="3126" y="186"/>
                    <a:pt x="3142" y="186"/>
                  </a:cubicBezTo>
                  <a:cubicBezTo>
                    <a:pt x="3213" y="186"/>
                    <a:pt x="3247" y="169"/>
                    <a:pt x="3247" y="111"/>
                  </a:cubicBezTo>
                  <a:cubicBezTo>
                    <a:pt x="3247" y="105"/>
                    <a:pt x="3247" y="105"/>
                    <a:pt x="3247" y="105"/>
                  </a:cubicBezTo>
                  <a:cubicBezTo>
                    <a:pt x="3246" y="47"/>
                    <a:pt x="3213" y="32"/>
                    <a:pt x="3143" y="32"/>
                  </a:cubicBezTo>
                  <a:cubicBezTo>
                    <a:pt x="3122" y="32"/>
                    <a:pt x="3104" y="33"/>
                    <a:pt x="3090" y="34"/>
                  </a:cubicBezTo>
                  <a:lnTo>
                    <a:pt x="3090" y="186"/>
                  </a:lnTo>
                  <a:close/>
                  <a:moveTo>
                    <a:pt x="3539" y="328"/>
                  </a:moveTo>
                  <a:cubicBezTo>
                    <a:pt x="3369" y="328"/>
                    <a:pt x="3369" y="328"/>
                    <a:pt x="3369" y="328"/>
                  </a:cubicBezTo>
                  <a:cubicBezTo>
                    <a:pt x="3369" y="188"/>
                    <a:pt x="3369" y="188"/>
                    <a:pt x="3369" y="188"/>
                  </a:cubicBezTo>
                  <a:cubicBezTo>
                    <a:pt x="3528" y="188"/>
                    <a:pt x="3528" y="188"/>
                    <a:pt x="3528" y="188"/>
                  </a:cubicBezTo>
                  <a:cubicBezTo>
                    <a:pt x="3528" y="159"/>
                    <a:pt x="3528" y="159"/>
                    <a:pt x="3528" y="159"/>
                  </a:cubicBezTo>
                  <a:cubicBezTo>
                    <a:pt x="3369" y="159"/>
                    <a:pt x="3369" y="159"/>
                    <a:pt x="3369" y="159"/>
                  </a:cubicBezTo>
                  <a:cubicBezTo>
                    <a:pt x="3369" y="34"/>
                    <a:pt x="3369" y="34"/>
                    <a:pt x="3369" y="34"/>
                  </a:cubicBezTo>
                  <a:cubicBezTo>
                    <a:pt x="3539" y="34"/>
                    <a:pt x="3539" y="34"/>
                    <a:pt x="3539" y="34"/>
                  </a:cubicBezTo>
                  <a:cubicBezTo>
                    <a:pt x="3539" y="6"/>
                    <a:pt x="3539" y="6"/>
                    <a:pt x="3539" y="6"/>
                  </a:cubicBezTo>
                  <a:cubicBezTo>
                    <a:pt x="3337" y="6"/>
                    <a:pt x="3337" y="6"/>
                    <a:pt x="3337" y="6"/>
                  </a:cubicBezTo>
                  <a:cubicBezTo>
                    <a:pt x="3337" y="356"/>
                    <a:pt x="3337" y="356"/>
                    <a:pt x="3337" y="356"/>
                  </a:cubicBezTo>
                  <a:cubicBezTo>
                    <a:pt x="3539" y="356"/>
                    <a:pt x="3539" y="356"/>
                    <a:pt x="3539" y="356"/>
                  </a:cubicBezTo>
                  <a:lnTo>
                    <a:pt x="3539" y="328"/>
                  </a:lnTo>
                  <a:close/>
                  <a:moveTo>
                    <a:pt x="3754" y="207"/>
                  </a:moveTo>
                  <a:cubicBezTo>
                    <a:pt x="3845" y="356"/>
                    <a:pt x="3845" y="356"/>
                    <a:pt x="3845" y="356"/>
                  </a:cubicBezTo>
                  <a:cubicBezTo>
                    <a:pt x="3808" y="356"/>
                    <a:pt x="3808" y="356"/>
                    <a:pt x="3808" y="356"/>
                  </a:cubicBezTo>
                  <a:cubicBezTo>
                    <a:pt x="3721" y="213"/>
                    <a:pt x="3721" y="213"/>
                    <a:pt x="3721" y="213"/>
                  </a:cubicBezTo>
                  <a:cubicBezTo>
                    <a:pt x="3710" y="214"/>
                    <a:pt x="3697" y="214"/>
                    <a:pt x="3688" y="214"/>
                  </a:cubicBezTo>
                  <a:cubicBezTo>
                    <a:pt x="3670" y="214"/>
                    <a:pt x="3651" y="214"/>
                    <a:pt x="3637" y="213"/>
                  </a:cubicBezTo>
                  <a:cubicBezTo>
                    <a:pt x="3637" y="356"/>
                    <a:pt x="3637" y="356"/>
                    <a:pt x="3637" y="356"/>
                  </a:cubicBezTo>
                  <a:cubicBezTo>
                    <a:pt x="3605" y="356"/>
                    <a:pt x="3605" y="356"/>
                    <a:pt x="3605" y="356"/>
                  </a:cubicBezTo>
                  <a:cubicBezTo>
                    <a:pt x="3605" y="6"/>
                    <a:pt x="3605" y="6"/>
                    <a:pt x="3605" y="6"/>
                  </a:cubicBezTo>
                  <a:cubicBezTo>
                    <a:pt x="3638" y="5"/>
                    <a:pt x="3658" y="4"/>
                    <a:pt x="3687" y="4"/>
                  </a:cubicBezTo>
                  <a:cubicBezTo>
                    <a:pt x="3769" y="4"/>
                    <a:pt x="3825" y="26"/>
                    <a:pt x="3825" y="106"/>
                  </a:cubicBezTo>
                  <a:cubicBezTo>
                    <a:pt x="3825" y="109"/>
                    <a:pt x="3825" y="109"/>
                    <a:pt x="3825" y="109"/>
                  </a:cubicBezTo>
                  <a:cubicBezTo>
                    <a:pt x="3825" y="166"/>
                    <a:pt x="3800" y="194"/>
                    <a:pt x="3754" y="207"/>
                  </a:cubicBezTo>
                  <a:close/>
                  <a:moveTo>
                    <a:pt x="3793" y="109"/>
                  </a:moveTo>
                  <a:cubicBezTo>
                    <a:pt x="3793" y="106"/>
                    <a:pt x="3793" y="106"/>
                    <a:pt x="3793" y="106"/>
                  </a:cubicBezTo>
                  <a:cubicBezTo>
                    <a:pt x="3793" y="48"/>
                    <a:pt x="3758" y="33"/>
                    <a:pt x="3687" y="33"/>
                  </a:cubicBezTo>
                  <a:cubicBezTo>
                    <a:pt x="3671" y="33"/>
                    <a:pt x="3652" y="33"/>
                    <a:pt x="3637" y="34"/>
                  </a:cubicBezTo>
                  <a:cubicBezTo>
                    <a:pt x="3637" y="186"/>
                    <a:pt x="3637" y="186"/>
                    <a:pt x="3637" y="186"/>
                  </a:cubicBezTo>
                  <a:cubicBezTo>
                    <a:pt x="3652" y="186"/>
                    <a:pt x="3670" y="186"/>
                    <a:pt x="3688" y="186"/>
                  </a:cubicBezTo>
                  <a:cubicBezTo>
                    <a:pt x="3760" y="186"/>
                    <a:pt x="3793" y="167"/>
                    <a:pt x="3793" y="109"/>
                  </a:cubicBezTo>
                  <a:close/>
                  <a:moveTo>
                    <a:pt x="3966" y="356"/>
                  </a:moveTo>
                  <a:cubicBezTo>
                    <a:pt x="3998" y="356"/>
                    <a:pt x="3998" y="356"/>
                    <a:pt x="3998" y="356"/>
                  </a:cubicBezTo>
                  <a:cubicBezTo>
                    <a:pt x="3998" y="34"/>
                    <a:pt x="3998" y="34"/>
                    <a:pt x="3998" y="34"/>
                  </a:cubicBezTo>
                  <a:cubicBezTo>
                    <a:pt x="4112" y="34"/>
                    <a:pt x="4112" y="34"/>
                    <a:pt x="4112" y="34"/>
                  </a:cubicBezTo>
                  <a:cubicBezTo>
                    <a:pt x="4112" y="6"/>
                    <a:pt x="4112" y="6"/>
                    <a:pt x="4112" y="6"/>
                  </a:cubicBezTo>
                  <a:cubicBezTo>
                    <a:pt x="3853" y="6"/>
                    <a:pt x="3853" y="6"/>
                    <a:pt x="3853" y="6"/>
                  </a:cubicBezTo>
                  <a:cubicBezTo>
                    <a:pt x="3853" y="34"/>
                    <a:pt x="3853" y="34"/>
                    <a:pt x="3853" y="34"/>
                  </a:cubicBezTo>
                  <a:cubicBezTo>
                    <a:pt x="3966" y="34"/>
                    <a:pt x="3966" y="34"/>
                    <a:pt x="3966" y="34"/>
                  </a:cubicBezTo>
                  <a:lnTo>
                    <a:pt x="3966" y="356"/>
                  </a:lnTo>
                  <a:close/>
                  <a:moveTo>
                    <a:pt x="4167" y="356"/>
                  </a:moveTo>
                  <a:cubicBezTo>
                    <a:pt x="4198" y="356"/>
                    <a:pt x="4198" y="356"/>
                    <a:pt x="4198" y="356"/>
                  </a:cubicBezTo>
                  <a:cubicBezTo>
                    <a:pt x="4198" y="6"/>
                    <a:pt x="4198" y="6"/>
                    <a:pt x="4198" y="6"/>
                  </a:cubicBezTo>
                  <a:cubicBezTo>
                    <a:pt x="4167" y="6"/>
                    <a:pt x="4167" y="6"/>
                    <a:pt x="4167" y="6"/>
                  </a:cubicBezTo>
                  <a:lnTo>
                    <a:pt x="4167" y="356"/>
                  </a:lnTo>
                  <a:close/>
                  <a:moveTo>
                    <a:pt x="4402" y="171"/>
                  </a:moveTo>
                  <a:cubicBezTo>
                    <a:pt x="4355" y="149"/>
                    <a:pt x="4355" y="149"/>
                    <a:pt x="4355" y="149"/>
                  </a:cubicBezTo>
                  <a:cubicBezTo>
                    <a:pt x="4314" y="130"/>
                    <a:pt x="4296" y="113"/>
                    <a:pt x="4296" y="82"/>
                  </a:cubicBezTo>
                  <a:cubicBezTo>
                    <a:pt x="4296" y="41"/>
                    <a:pt x="4327" y="28"/>
                    <a:pt x="4377" y="28"/>
                  </a:cubicBezTo>
                  <a:cubicBezTo>
                    <a:pt x="4411" y="28"/>
                    <a:pt x="4450" y="32"/>
                    <a:pt x="4471" y="34"/>
                  </a:cubicBezTo>
                  <a:cubicBezTo>
                    <a:pt x="4471" y="9"/>
                    <a:pt x="4471" y="9"/>
                    <a:pt x="4471" y="9"/>
                  </a:cubicBezTo>
                  <a:cubicBezTo>
                    <a:pt x="4454" y="6"/>
                    <a:pt x="4415" y="0"/>
                    <a:pt x="4376" y="0"/>
                  </a:cubicBezTo>
                  <a:cubicBezTo>
                    <a:pt x="4303" y="0"/>
                    <a:pt x="4265" y="25"/>
                    <a:pt x="4265" y="82"/>
                  </a:cubicBezTo>
                  <a:cubicBezTo>
                    <a:pt x="4265" y="129"/>
                    <a:pt x="4293" y="154"/>
                    <a:pt x="4341" y="175"/>
                  </a:cubicBezTo>
                  <a:cubicBezTo>
                    <a:pt x="4388" y="197"/>
                    <a:pt x="4388" y="197"/>
                    <a:pt x="4388" y="197"/>
                  </a:cubicBezTo>
                  <a:cubicBezTo>
                    <a:pt x="4434" y="219"/>
                    <a:pt x="4450" y="236"/>
                    <a:pt x="4450" y="270"/>
                  </a:cubicBezTo>
                  <a:cubicBezTo>
                    <a:pt x="4450" y="318"/>
                    <a:pt x="4421" y="335"/>
                    <a:pt x="4369" y="335"/>
                  </a:cubicBezTo>
                  <a:cubicBezTo>
                    <a:pt x="4330" y="335"/>
                    <a:pt x="4296" y="332"/>
                    <a:pt x="4272" y="329"/>
                  </a:cubicBezTo>
                  <a:cubicBezTo>
                    <a:pt x="4272" y="354"/>
                    <a:pt x="4272" y="354"/>
                    <a:pt x="4272" y="354"/>
                  </a:cubicBezTo>
                  <a:cubicBezTo>
                    <a:pt x="4288" y="357"/>
                    <a:pt x="4328" y="362"/>
                    <a:pt x="4369" y="362"/>
                  </a:cubicBezTo>
                  <a:cubicBezTo>
                    <a:pt x="4444" y="362"/>
                    <a:pt x="4482" y="331"/>
                    <a:pt x="4482" y="270"/>
                  </a:cubicBezTo>
                  <a:cubicBezTo>
                    <a:pt x="4482" y="220"/>
                    <a:pt x="4457" y="196"/>
                    <a:pt x="4402" y="171"/>
                  </a:cubicBezTo>
                  <a:close/>
                  <a:moveTo>
                    <a:pt x="4750" y="328"/>
                  </a:moveTo>
                  <a:cubicBezTo>
                    <a:pt x="4580" y="328"/>
                    <a:pt x="4580" y="328"/>
                    <a:pt x="4580" y="328"/>
                  </a:cubicBezTo>
                  <a:cubicBezTo>
                    <a:pt x="4580" y="188"/>
                    <a:pt x="4580" y="188"/>
                    <a:pt x="4580" y="188"/>
                  </a:cubicBezTo>
                  <a:cubicBezTo>
                    <a:pt x="4739" y="188"/>
                    <a:pt x="4739" y="188"/>
                    <a:pt x="4739" y="188"/>
                  </a:cubicBezTo>
                  <a:cubicBezTo>
                    <a:pt x="4739" y="159"/>
                    <a:pt x="4739" y="159"/>
                    <a:pt x="4739" y="159"/>
                  </a:cubicBezTo>
                  <a:cubicBezTo>
                    <a:pt x="4580" y="159"/>
                    <a:pt x="4580" y="159"/>
                    <a:pt x="4580" y="159"/>
                  </a:cubicBezTo>
                  <a:cubicBezTo>
                    <a:pt x="4580" y="34"/>
                    <a:pt x="4580" y="34"/>
                    <a:pt x="4580" y="34"/>
                  </a:cubicBezTo>
                  <a:cubicBezTo>
                    <a:pt x="4750" y="34"/>
                    <a:pt x="4750" y="34"/>
                    <a:pt x="4750" y="34"/>
                  </a:cubicBezTo>
                  <a:cubicBezTo>
                    <a:pt x="4750" y="6"/>
                    <a:pt x="4750" y="6"/>
                    <a:pt x="4750" y="6"/>
                  </a:cubicBezTo>
                  <a:cubicBezTo>
                    <a:pt x="4548" y="6"/>
                    <a:pt x="4548" y="6"/>
                    <a:pt x="4548" y="6"/>
                  </a:cubicBezTo>
                  <a:cubicBezTo>
                    <a:pt x="4548" y="356"/>
                    <a:pt x="4548" y="356"/>
                    <a:pt x="4548" y="356"/>
                  </a:cubicBezTo>
                  <a:cubicBezTo>
                    <a:pt x="4750" y="356"/>
                    <a:pt x="4750" y="356"/>
                    <a:pt x="4750" y="356"/>
                  </a:cubicBezTo>
                  <a:lnTo>
                    <a:pt x="4750" y="328"/>
                  </a:lnTo>
                  <a:close/>
                  <a:moveTo>
                    <a:pt x="11" y="828"/>
                  </a:moveTo>
                  <a:cubicBezTo>
                    <a:pt x="77" y="828"/>
                    <a:pt x="77" y="828"/>
                    <a:pt x="77" y="828"/>
                  </a:cubicBezTo>
                  <a:cubicBezTo>
                    <a:pt x="77" y="674"/>
                    <a:pt x="77" y="674"/>
                    <a:pt x="77" y="674"/>
                  </a:cubicBezTo>
                  <a:cubicBezTo>
                    <a:pt x="224" y="674"/>
                    <a:pt x="224" y="674"/>
                    <a:pt x="224" y="674"/>
                  </a:cubicBezTo>
                  <a:cubicBezTo>
                    <a:pt x="224" y="621"/>
                    <a:pt x="224" y="621"/>
                    <a:pt x="224" y="621"/>
                  </a:cubicBezTo>
                  <a:cubicBezTo>
                    <a:pt x="77" y="621"/>
                    <a:pt x="77" y="621"/>
                    <a:pt x="77" y="621"/>
                  </a:cubicBezTo>
                  <a:cubicBezTo>
                    <a:pt x="77" y="533"/>
                    <a:pt x="77" y="533"/>
                    <a:pt x="77" y="533"/>
                  </a:cubicBezTo>
                  <a:cubicBezTo>
                    <a:pt x="234" y="533"/>
                    <a:pt x="234" y="533"/>
                    <a:pt x="234" y="533"/>
                  </a:cubicBezTo>
                  <a:cubicBezTo>
                    <a:pt x="234" y="477"/>
                    <a:pt x="234" y="477"/>
                    <a:pt x="234" y="477"/>
                  </a:cubicBezTo>
                  <a:cubicBezTo>
                    <a:pt x="11" y="477"/>
                    <a:pt x="11" y="477"/>
                    <a:pt x="11" y="477"/>
                  </a:cubicBezTo>
                  <a:lnTo>
                    <a:pt x="11" y="828"/>
                  </a:lnTo>
                  <a:close/>
                  <a:moveTo>
                    <a:pt x="499" y="681"/>
                  </a:moveTo>
                  <a:cubicBezTo>
                    <a:pt x="499" y="752"/>
                    <a:pt x="482" y="778"/>
                    <a:pt x="426" y="778"/>
                  </a:cubicBezTo>
                  <a:cubicBezTo>
                    <a:pt x="370" y="778"/>
                    <a:pt x="354" y="752"/>
                    <a:pt x="354" y="681"/>
                  </a:cubicBezTo>
                  <a:cubicBezTo>
                    <a:pt x="354" y="477"/>
                    <a:pt x="354" y="477"/>
                    <a:pt x="354" y="477"/>
                  </a:cubicBezTo>
                  <a:cubicBezTo>
                    <a:pt x="289" y="477"/>
                    <a:pt x="289" y="477"/>
                    <a:pt x="289" y="477"/>
                  </a:cubicBezTo>
                  <a:cubicBezTo>
                    <a:pt x="289" y="684"/>
                    <a:pt x="289" y="684"/>
                    <a:pt x="289" y="684"/>
                  </a:cubicBezTo>
                  <a:cubicBezTo>
                    <a:pt x="289" y="785"/>
                    <a:pt x="337" y="835"/>
                    <a:pt x="426" y="835"/>
                  </a:cubicBezTo>
                  <a:cubicBezTo>
                    <a:pt x="515" y="835"/>
                    <a:pt x="563" y="785"/>
                    <a:pt x="563" y="684"/>
                  </a:cubicBezTo>
                  <a:cubicBezTo>
                    <a:pt x="563" y="477"/>
                    <a:pt x="563" y="477"/>
                    <a:pt x="563" y="477"/>
                  </a:cubicBezTo>
                  <a:cubicBezTo>
                    <a:pt x="499" y="477"/>
                    <a:pt x="499" y="477"/>
                    <a:pt x="499" y="477"/>
                  </a:cubicBezTo>
                  <a:lnTo>
                    <a:pt x="499" y="681"/>
                  </a:lnTo>
                  <a:close/>
                  <a:moveTo>
                    <a:pt x="612" y="532"/>
                  </a:moveTo>
                  <a:cubicBezTo>
                    <a:pt x="716" y="532"/>
                    <a:pt x="716" y="532"/>
                    <a:pt x="716" y="532"/>
                  </a:cubicBezTo>
                  <a:cubicBezTo>
                    <a:pt x="716" y="828"/>
                    <a:pt x="716" y="828"/>
                    <a:pt x="716" y="828"/>
                  </a:cubicBezTo>
                  <a:cubicBezTo>
                    <a:pt x="782" y="828"/>
                    <a:pt x="782" y="828"/>
                    <a:pt x="782" y="828"/>
                  </a:cubicBezTo>
                  <a:cubicBezTo>
                    <a:pt x="782" y="532"/>
                    <a:pt x="782" y="532"/>
                    <a:pt x="782" y="532"/>
                  </a:cubicBezTo>
                  <a:cubicBezTo>
                    <a:pt x="887" y="532"/>
                    <a:pt x="887" y="532"/>
                    <a:pt x="887" y="532"/>
                  </a:cubicBezTo>
                  <a:cubicBezTo>
                    <a:pt x="887" y="477"/>
                    <a:pt x="887" y="477"/>
                    <a:pt x="887" y="477"/>
                  </a:cubicBezTo>
                  <a:cubicBezTo>
                    <a:pt x="612" y="477"/>
                    <a:pt x="612" y="477"/>
                    <a:pt x="612" y="477"/>
                  </a:cubicBezTo>
                  <a:lnTo>
                    <a:pt x="612" y="532"/>
                  </a:lnTo>
                  <a:close/>
                  <a:moveTo>
                    <a:pt x="1145" y="681"/>
                  </a:moveTo>
                  <a:cubicBezTo>
                    <a:pt x="1145" y="752"/>
                    <a:pt x="1128" y="778"/>
                    <a:pt x="1073" y="778"/>
                  </a:cubicBezTo>
                  <a:cubicBezTo>
                    <a:pt x="1017" y="778"/>
                    <a:pt x="1000" y="752"/>
                    <a:pt x="1000" y="681"/>
                  </a:cubicBezTo>
                  <a:cubicBezTo>
                    <a:pt x="1000" y="477"/>
                    <a:pt x="1000" y="477"/>
                    <a:pt x="1000" y="477"/>
                  </a:cubicBezTo>
                  <a:cubicBezTo>
                    <a:pt x="935" y="477"/>
                    <a:pt x="935" y="477"/>
                    <a:pt x="935" y="477"/>
                  </a:cubicBezTo>
                  <a:cubicBezTo>
                    <a:pt x="935" y="684"/>
                    <a:pt x="935" y="684"/>
                    <a:pt x="935" y="684"/>
                  </a:cubicBezTo>
                  <a:cubicBezTo>
                    <a:pt x="935" y="785"/>
                    <a:pt x="983" y="835"/>
                    <a:pt x="1073" y="835"/>
                  </a:cubicBezTo>
                  <a:cubicBezTo>
                    <a:pt x="1161" y="835"/>
                    <a:pt x="1210" y="785"/>
                    <a:pt x="1210" y="684"/>
                  </a:cubicBezTo>
                  <a:cubicBezTo>
                    <a:pt x="1210" y="477"/>
                    <a:pt x="1210" y="477"/>
                    <a:pt x="1210" y="477"/>
                  </a:cubicBezTo>
                  <a:cubicBezTo>
                    <a:pt x="1145" y="477"/>
                    <a:pt x="1145" y="477"/>
                    <a:pt x="1145" y="477"/>
                  </a:cubicBezTo>
                  <a:lnTo>
                    <a:pt x="1145" y="681"/>
                  </a:lnTo>
                  <a:close/>
                  <a:moveTo>
                    <a:pt x="1474" y="685"/>
                  </a:moveTo>
                  <a:cubicBezTo>
                    <a:pt x="1556" y="827"/>
                    <a:pt x="1556" y="827"/>
                    <a:pt x="1556" y="827"/>
                  </a:cubicBezTo>
                  <a:cubicBezTo>
                    <a:pt x="1486" y="827"/>
                    <a:pt x="1486" y="827"/>
                    <a:pt x="1486" y="827"/>
                  </a:cubicBezTo>
                  <a:cubicBezTo>
                    <a:pt x="1409" y="698"/>
                    <a:pt x="1409" y="698"/>
                    <a:pt x="1409" y="698"/>
                  </a:cubicBezTo>
                  <a:cubicBezTo>
                    <a:pt x="1400" y="698"/>
                    <a:pt x="1389" y="698"/>
                    <a:pt x="1378" y="698"/>
                  </a:cubicBezTo>
                  <a:cubicBezTo>
                    <a:pt x="1346" y="698"/>
                    <a:pt x="1346" y="698"/>
                    <a:pt x="1346" y="698"/>
                  </a:cubicBezTo>
                  <a:cubicBezTo>
                    <a:pt x="1346" y="827"/>
                    <a:pt x="1346" y="827"/>
                    <a:pt x="1346" y="827"/>
                  </a:cubicBezTo>
                  <a:cubicBezTo>
                    <a:pt x="1282" y="827"/>
                    <a:pt x="1282" y="827"/>
                    <a:pt x="1282" y="827"/>
                  </a:cubicBezTo>
                  <a:cubicBezTo>
                    <a:pt x="1282" y="477"/>
                    <a:pt x="1282" y="477"/>
                    <a:pt x="1282" y="477"/>
                  </a:cubicBezTo>
                  <a:cubicBezTo>
                    <a:pt x="1313" y="476"/>
                    <a:pt x="1345" y="475"/>
                    <a:pt x="1380" y="475"/>
                  </a:cubicBezTo>
                  <a:cubicBezTo>
                    <a:pt x="1464" y="475"/>
                    <a:pt x="1534" y="492"/>
                    <a:pt x="1534" y="584"/>
                  </a:cubicBezTo>
                  <a:cubicBezTo>
                    <a:pt x="1534" y="588"/>
                    <a:pt x="1534" y="588"/>
                    <a:pt x="1534" y="588"/>
                  </a:cubicBezTo>
                  <a:cubicBezTo>
                    <a:pt x="1534" y="641"/>
                    <a:pt x="1511" y="669"/>
                    <a:pt x="1474" y="685"/>
                  </a:cubicBezTo>
                  <a:close/>
                  <a:moveTo>
                    <a:pt x="1469" y="585"/>
                  </a:moveTo>
                  <a:cubicBezTo>
                    <a:pt x="1469" y="531"/>
                    <a:pt x="1432" y="531"/>
                    <a:pt x="1346" y="531"/>
                  </a:cubicBezTo>
                  <a:cubicBezTo>
                    <a:pt x="1346" y="646"/>
                    <a:pt x="1346" y="646"/>
                    <a:pt x="1346" y="646"/>
                  </a:cubicBezTo>
                  <a:cubicBezTo>
                    <a:pt x="1358" y="646"/>
                    <a:pt x="1370" y="646"/>
                    <a:pt x="1382" y="646"/>
                  </a:cubicBezTo>
                  <a:cubicBezTo>
                    <a:pt x="1443" y="646"/>
                    <a:pt x="1469" y="633"/>
                    <a:pt x="1469" y="588"/>
                  </a:cubicBezTo>
                  <a:lnTo>
                    <a:pt x="1469" y="585"/>
                  </a:lnTo>
                  <a:close/>
                  <a:moveTo>
                    <a:pt x="1601" y="828"/>
                  </a:moveTo>
                  <a:cubicBezTo>
                    <a:pt x="1824" y="828"/>
                    <a:pt x="1824" y="828"/>
                    <a:pt x="1824" y="828"/>
                  </a:cubicBezTo>
                  <a:cubicBezTo>
                    <a:pt x="1824" y="773"/>
                    <a:pt x="1824" y="773"/>
                    <a:pt x="1824" y="773"/>
                  </a:cubicBezTo>
                  <a:cubicBezTo>
                    <a:pt x="1667" y="773"/>
                    <a:pt x="1667" y="773"/>
                    <a:pt x="1667" y="773"/>
                  </a:cubicBezTo>
                  <a:cubicBezTo>
                    <a:pt x="1667" y="674"/>
                    <a:pt x="1667" y="674"/>
                    <a:pt x="1667" y="674"/>
                  </a:cubicBezTo>
                  <a:cubicBezTo>
                    <a:pt x="1814" y="674"/>
                    <a:pt x="1814" y="674"/>
                    <a:pt x="1814" y="674"/>
                  </a:cubicBezTo>
                  <a:cubicBezTo>
                    <a:pt x="1814" y="621"/>
                    <a:pt x="1814" y="621"/>
                    <a:pt x="1814" y="621"/>
                  </a:cubicBezTo>
                  <a:cubicBezTo>
                    <a:pt x="1667" y="621"/>
                    <a:pt x="1667" y="621"/>
                    <a:pt x="1667" y="621"/>
                  </a:cubicBezTo>
                  <a:cubicBezTo>
                    <a:pt x="1667" y="532"/>
                    <a:pt x="1667" y="532"/>
                    <a:pt x="1667" y="532"/>
                  </a:cubicBezTo>
                  <a:cubicBezTo>
                    <a:pt x="1824" y="532"/>
                    <a:pt x="1824" y="532"/>
                    <a:pt x="1824" y="532"/>
                  </a:cubicBezTo>
                  <a:cubicBezTo>
                    <a:pt x="1824" y="477"/>
                    <a:pt x="1824" y="477"/>
                    <a:pt x="1824" y="477"/>
                  </a:cubicBezTo>
                  <a:cubicBezTo>
                    <a:pt x="1601" y="477"/>
                    <a:pt x="1601" y="477"/>
                    <a:pt x="1601" y="477"/>
                  </a:cubicBezTo>
                  <a:lnTo>
                    <a:pt x="1601" y="828"/>
                  </a:lnTo>
                  <a:close/>
                  <a:moveTo>
                    <a:pt x="2197" y="617"/>
                  </a:moveTo>
                  <a:cubicBezTo>
                    <a:pt x="2044" y="617"/>
                    <a:pt x="2044" y="617"/>
                    <a:pt x="2044" y="617"/>
                  </a:cubicBezTo>
                  <a:cubicBezTo>
                    <a:pt x="2044" y="477"/>
                    <a:pt x="2044" y="477"/>
                    <a:pt x="2044" y="477"/>
                  </a:cubicBezTo>
                  <a:cubicBezTo>
                    <a:pt x="1978" y="477"/>
                    <a:pt x="1978" y="477"/>
                    <a:pt x="1978" y="477"/>
                  </a:cubicBezTo>
                  <a:cubicBezTo>
                    <a:pt x="1978" y="828"/>
                    <a:pt x="1978" y="828"/>
                    <a:pt x="1978" y="828"/>
                  </a:cubicBezTo>
                  <a:cubicBezTo>
                    <a:pt x="2044" y="828"/>
                    <a:pt x="2044" y="828"/>
                    <a:pt x="2044" y="828"/>
                  </a:cubicBezTo>
                  <a:cubicBezTo>
                    <a:pt x="2044" y="673"/>
                    <a:pt x="2044" y="673"/>
                    <a:pt x="2044" y="673"/>
                  </a:cubicBezTo>
                  <a:cubicBezTo>
                    <a:pt x="2197" y="673"/>
                    <a:pt x="2197" y="673"/>
                    <a:pt x="2197" y="673"/>
                  </a:cubicBezTo>
                  <a:cubicBezTo>
                    <a:pt x="2197" y="828"/>
                    <a:pt x="2197" y="828"/>
                    <a:pt x="2197" y="828"/>
                  </a:cubicBezTo>
                  <a:cubicBezTo>
                    <a:pt x="2263" y="828"/>
                    <a:pt x="2263" y="828"/>
                    <a:pt x="2263" y="828"/>
                  </a:cubicBezTo>
                  <a:cubicBezTo>
                    <a:pt x="2263" y="477"/>
                    <a:pt x="2263" y="477"/>
                    <a:pt x="2263" y="477"/>
                  </a:cubicBezTo>
                  <a:cubicBezTo>
                    <a:pt x="2197" y="477"/>
                    <a:pt x="2197" y="477"/>
                    <a:pt x="2197" y="477"/>
                  </a:cubicBezTo>
                  <a:lnTo>
                    <a:pt x="2197" y="617"/>
                  </a:lnTo>
                  <a:close/>
                  <a:moveTo>
                    <a:pt x="2338" y="828"/>
                  </a:moveTo>
                  <a:cubicBezTo>
                    <a:pt x="2560" y="828"/>
                    <a:pt x="2560" y="828"/>
                    <a:pt x="2560" y="828"/>
                  </a:cubicBezTo>
                  <a:cubicBezTo>
                    <a:pt x="2560" y="773"/>
                    <a:pt x="2560" y="773"/>
                    <a:pt x="2560" y="773"/>
                  </a:cubicBezTo>
                  <a:cubicBezTo>
                    <a:pt x="2404" y="773"/>
                    <a:pt x="2404" y="773"/>
                    <a:pt x="2404" y="773"/>
                  </a:cubicBezTo>
                  <a:cubicBezTo>
                    <a:pt x="2404" y="674"/>
                    <a:pt x="2404" y="674"/>
                    <a:pt x="2404" y="674"/>
                  </a:cubicBezTo>
                  <a:cubicBezTo>
                    <a:pt x="2550" y="674"/>
                    <a:pt x="2550" y="674"/>
                    <a:pt x="2550" y="674"/>
                  </a:cubicBezTo>
                  <a:cubicBezTo>
                    <a:pt x="2550" y="621"/>
                    <a:pt x="2550" y="621"/>
                    <a:pt x="2550" y="621"/>
                  </a:cubicBezTo>
                  <a:cubicBezTo>
                    <a:pt x="2404" y="621"/>
                    <a:pt x="2404" y="621"/>
                    <a:pt x="2404" y="621"/>
                  </a:cubicBezTo>
                  <a:cubicBezTo>
                    <a:pt x="2404" y="532"/>
                    <a:pt x="2404" y="532"/>
                    <a:pt x="2404" y="532"/>
                  </a:cubicBezTo>
                  <a:cubicBezTo>
                    <a:pt x="2560" y="532"/>
                    <a:pt x="2560" y="532"/>
                    <a:pt x="2560" y="532"/>
                  </a:cubicBezTo>
                  <a:cubicBezTo>
                    <a:pt x="2560" y="477"/>
                    <a:pt x="2560" y="477"/>
                    <a:pt x="2560" y="477"/>
                  </a:cubicBezTo>
                  <a:cubicBezTo>
                    <a:pt x="2338" y="477"/>
                    <a:pt x="2338" y="477"/>
                    <a:pt x="2338" y="477"/>
                  </a:cubicBezTo>
                  <a:lnTo>
                    <a:pt x="2338" y="828"/>
                  </a:lnTo>
                  <a:close/>
                  <a:moveTo>
                    <a:pt x="2800" y="477"/>
                  </a:moveTo>
                  <a:cubicBezTo>
                    <a:pt x="2906" y="828"/>
                    <a:pt x="2906" y="828"/>
                    <a:pt x="2906" y="828"/>
                  </a:cubicBezTo>
                  <a:cubicBezTo>
                    <a:pt x="2837" y="828"/>
                    <a:pt x="2837" y="828"/>
                    <a:pt x="2837" y="828"/>
                  </a:cubicBezTo>
                  <a:cubicBezTo>
                    <a:pt x="2807" y="730"/>
                    <a:pt x="2807" y="730"/>
                    <a:pt x="2807" y="730"/>
                  </a:cubicBezTo>
                  <a:cubicBezTo>
                    <a:pt x="2694" y="730"/>
                    <a:pt x="2694" y="730"/>
                    <a:pt x="2694" y="730"/>
                  </a:cubicBezTo>
                  <a:cubicBezTo>
                    <a:pt x="2663" y="828"/>
                    <a:pt x="2663" y="828"/>
                    <a:pt x="2663" y="828"/>
                  </a:cubicBezTo>
                  <a:cubicBezTo>
                    <a:pt x="2596" y="828"/>
                    <a:pt x="2596" y="828"/>
                    <a:pt x="2596" y="828"/>
                  </a:cubicBezTo>
                  <a:cubicBezTo>
                    <a:pt x="2702" y="477"/>
                    <a:pt x="2702" y="477"/>
                    <a:pt x="2702" y="477"/>
                  </a:cubicBezTo>
                  <a:lnTo>
                    <a:pt x="2800" y="477"/>
                  </a:lnTo>
                  <a:close/>
                  <a:moveTo>
                    <a:pt x="2794" y="675"/>
                  </a:moveTo>
                  <a:cubicBezTo>
                    <a:pt x="2765" y="579"/>
                    <a:pt x="2765" y="579"/>
                    <a:pt x="2765" y="579"/>
                  </a:cubicBezTo>
                  <a:cubicBezTo>
                    <a:pt x="2760" y="561"/>
                    <a:pt x="2756" y="542"/>
                    <a:pt x="2753" y="524"/>
                  </a:cubicBezTo>
                  <a:cubicBezTo>
                    <a:pt x="2749" y="524"/>
                    <a:pt x="2749" y="524"/>
                    <a:pt x="2749" y="524"/>
                  </a:cubicBezTo>
                  <a:cubicBezTo>
                    <a:pt x="2745" y="542"/>
                    <a:pt x="2741" y="561"/>
                    <a:pt x="2736" y="579"/>
                  </a:cubicBezTo>
                  <a:cubicBezTo>
                    <a:pt x="2707" y="675"/>
                    <a:pt x="2707" y="675"/>
                    <a:pt x="2707" y="675"/>
                  </a:cubicBezTo>
                  <a:lnTo>
                    <a:pt x="2794" y="675"/>
                  </a:lnTo>
                  <a:close/>
                  <a:moveTo>
                    <a:pt x="3021" y="477"/>
                  </a:moveTo>
                  <a:cubicBezTo>
                    <a:pt x="2955" y="477"/>
                    <a:pt x="2955" y="477"/>
                    <a:pt x="2955" y="477"/>
                  </a:cubicBezTo>
                  <a:cubicBezTo>
                    <a:pt x="2955" y="828"/>
                    <a:pt x="2955" y="828"/>
                    <a:pt x="2955" y="828"/>
                  </a:cubicBezTo>
                  <a:cubicBezTo>
                    <a:pt x="3169" y="828"/>
                    <a:pt x="3169" y="828"/>
                    <a:pt x="3169" y="828"/>
                  </a:cubicBezTo>
                  <a:cubicBezTo>
                    <a:pt x="3169" y="772"/>
                    <a:pt x="3169" y="772"/>
                    <a:pt x="3169" y="772"/>
                  </a:cubicBezTo>
                  <a:cubicBezTo>
                    <a:pt x="3021" y="772"/>
                    <a:pt x="3021" y="772"/>
                    <a:pt x="3021" y="772"/>
                  </a:cubicBezTo>
                  <a:lnTo>
                    <a:pt x="3021" y="477"/>
                  </a:lnTo>
                  <a:close/>
                  <a:moveTo>
                    <a:pt x="3141" y="532"/>
                  </a:moveTo>
                  <a:cubicBezTo>
                    <a:pt x="3245" y="532"/>
                    <a:pt x="3245" y="532"/>
                    <a:pt x="3245" y="532"/>
                  </a:cubicBezTo>
                  <a:cubicBezTo>
                    <a:pt x="3245" y="828"/>
                    <a:pt x="3245" y="828"/>
                    <a:pt x="3245" y="828"/>
                  </a:cubicBezTo>
                  <a:cubicBezTo>
                    <a:pt x="3311" y="828"/>
                    <a:pt x="3311" y="828"/>
                    <a:pt x="3311" y="828"/>
                  </a:cubicBezTo>
                  <a:cubicBezTo>
                    <a:pt x="3311" y="532"/>
                    <a:pt x="3311" y="532"/>
                    <a:pt x="3311" y="532"/>
                  </a:cubicBezTo>
                  <a:cubicBezTo>
                    <a:pt x="3416" y="532"/>
                    <a:pt x="3416" y="532"/>
                    <a:pt x="3416" y="532"/>
                  </a:cubicBezTo>
                  <a:cubicBezTo>
                    <a:pt x="3416" y="477"/>
                    <a:pt x="3416" y="477"/>
                    <a:pt x="3416" y="477"/>
                  </a:cubicBezTo>
                  <a:cubicBezTo>
                    <a:pt x="3141" y="477"/>
                    <a:pt x="3141" y="477"/>
                    <a:pt x="3141" y="477"/>
                  </a:cubicBezTo>
                  <a:lnTo>
                    <a:pt x="3141" y="532"/>
                  </a:lnTo>
                  <a:close/>
                  <a:moveTo>
                    <a:pt x="3685" y="617"/>
                  </a:moveTo>
                  <a:cubicBezTo>
                    <a:pt x="3532" y="617"/>
                    <a:pt x="3532" y="617"/>
                    <a:pt x="3532" y="617"/>
                  </a:cubicBezTo>
                  <a:cubicBezTo>
                    <a:pt x="3532" y="477"/>
                    <a:pt x="3532" y="477"/>
                    <a:pt x="3532" y="477"/>
                  </a:cubicBezTo>
                  <a:cubicBezTo>
                    <a:pt x="3466" y="477"/>
                    <a:pt x="3466" y="477"/>
                    <a:pt x="3466" y="477"/>
                  </a:cubicBezTo>
                  <a:cubicBezTo>
                    <a:pt x="3466" y="828"/>
                    <a:pt x="3466" y="828"/>
                    <a:pt x="3466" y="828"/>
                  </a:cubicBezTo>
                  <a:cubicBezTo>
                    <a:pt x="3532" y="828"/>
                    <a:pt x="3532" y="828"/>
                    <a:pt x="3532" y="828"/>
                  </a:cubicBezTo>
                  <a:cubicBezTo>
                    <a:pt x="3532" y="673"/>
                    <a:pt x="3532" y="673"/>
                    <a:pt x="3532" y="673"/>
                  </a:cubicBezTo>
                  <a:cubicBezTo>
                    <a:pt x="3685" y="673"/>
                    <a:pt x="3685" y="673"/>
                    <a:pt x="3685" y="673"/>
                  </a:cubicBezTo>
                  <a:cubicBezTo>
                    <a:pt x="3685" y="828"/>
                    <a:pt x="3685" y="828"/>
                    <a:pt x="3685" y="828"/>
                  </a:cubicBezTo>
                  <a:cubicBezTo>
                    <a:pt x="3751" y="828"/>
                    <a:pt x="3751" y="828"/>
                    <a:pt x="3751" y="828"/>
                  </a:cubicBezTo>
                  <a:cubicBezTo>
                    <a:pt x="3751" y="477"/>
                    <a:pt x="3751" y="477"/>
                    <a:pt x="3751" y="477"/>
                  </a:cubicBezTo>
                  <a:cubicBezTo>
                    <a:pt x="3685" y="477"/>
                    <a:pt x="3685" y="477"/>
                    <a:pt x="3685" y="477"/>
                  </a:cubicBezTo>
                  <a:lnTo>
                    <a:pt x="3685" y="617"/>
                  </a:lnTo>
                  <a:close/>
                  <a:moveTo>
                    <a:pt x="4189" y="630"/>
                  </a:moveTo>
                  <a:cubicBezTo>
                    <a:pt x="4189" y="674"/>
                    <a:pt x="4189" y="674"/>
                    <a:pt x="4189" y="674"/>
                  </a:cubicBezTo>
                  <a:cubicBezTo>
                    <a:pt x="4189" y="777"/>
                    <a:pt x="4144" y="830"/>
                    <a:pt x="4028" y="830"/>
                  </a:cubicBezTo>
                  <a:cubicBezTo>
                    <a:pt x="3985" y="830"/>
                    <a:pt x="3961" y="829"/>
                    <a:pt x="3918" y="828"/>
                  </a:cubicBezTo>
                  <a:cubicBezTo>
                    <a:pt x="3918" y="477"/>
                    <a:pt x="3918" y="477"/>
                    <a:pt x="3918" y="477"/>
                  </a:cubicBezTo>
                  <a:cubicBezTo>
                    <a:pt x="3961" y="476"/>
                    <a:pt x="3982" y="475"/>
                    <a:pt x="4028" y="475"/>
                  </a:cubicBezTo>
                  <a:cubicBezTo>
                    <a:pt x="4141" y="475"/>
                    <a:pt x="4189" y="527"/>
                    <a:pt x="4189" y="630"/>
                  </a:cubicBezTo>
                  <a:close/>
                  <a:moveTo>
                    <a:pt x="4124" y="630"/>
                  </a:moveTo>
                  <a:cubicBezTo>
                    <a:pt x="4124" y="553"/>
                    <a:pt x="4094" y="531"/>
                    <a:pt x="4026" y="531"/>
                  </a:cubicBezTo>
                  <a:cubicBezTo>
                    <a:pt x="3983" y="531"/>
                    <a:pt x="3983" y="531"/>
                    <a:pt x="3983" y="531"/>
                  </a:cubicBezTo>
                  <a:cubicBezTo>
                    <a:pt x="3983" y="775"/>
                    <a:pt x="3983" y="775"/>
                    <a:pt x="3983" y="775"/>
                  </a:cubicBezTo>
                  <a:cubicBezTo>
                    <a:pt x="4026" y="775"/>
                    <a:pt x="4026" y="775"/>
                    <a:pt x="4026" y="775"/>
                  </a:cubicBezTo>
                  <a:cubicBezTo>
                    <a:pt x="4094" y="775"/>
                    <a:pt x="4124" y="750"/>
                    <a:pt x="4124" y="674"/>
                  </a:cubicBezTo>
                  <a:lnTo>
                    <a:pt x="4124" y="630"/>
                  </a:lnTo>
                  <a:close/>
                  <a:moveTo>
                    <a:pt x="4251" y="828"/>
                  </a:moveTo>
                  <a:cubicBezTo>
                    <a:pt x="4474" y="828"/>
                    <a:pt x="4474" y="828"/>
                    <a:pt x="4474" y="828"/>
                  </a:cubicBezTo>
                  <a:cubicBezTo>
                    <a:pt x="4474" y="773"/>
                    <a:pt x="4474" y="773"/>
                    <a:pt x="4474" y="773"/>
                  </a:cubicBezTo>
                  <a:cubicBezTo>
                    <a:pt x="4317" y="773"/>
                    <a:pt x="4317" y="773"/>
                    <a:pt x="4317" y="773"/>
                  </a:cubicBezTo>
                  <a:cubicBezTo>
                    <a:pt x="4317" y="674"/>
                    <a:pt x="4317" y="674"/>
                    <a:pt x="4317" y="674"/>
                  </a:cubicBezTo>
                  <a:cubicBezTo>
                    <a:pt x="4464" y="674"/>
                    <a:pt x="4464" y="674"/>
                    <a:pt x="4464" y="674"/>
                  </a:cubicBezTo>
                  <a:cubicBezTo>
                    <a:pt x="4464" y="621"/>
                    <a:pt x="4464" y="621"/>
                    <a:pt x="4464" y="621"/>
                  </a:cubicBezTo>
                  <a:cubicBezTo>
                    <a:pt x="4317" y="621"/>
                    <a:pt x="4317" y="621"/>
                    <a:pt x="4317" y="621"/>
                  </a:cubicBezTo>
                  <a:cubicBezTo>
                    <a:pt x="4317" y="532"/>
                    <a:pt x="4317" y="532"/>
                    <a:pt x="4317" y="532"/>
                  </a:cubicBezTo>
                  <a:cubicBezTo>
                    <a:pt x="4474" y="532"/>
                    <a:pt x="4474" y="532"/>
                    <a:pt x="4474" y="532"/>
                  </a:cubicBezTo>
                  <a:cubicBezTo>
                    <a:pt x="4474" y="477"/>
                    <a:pt x="4474" y="477"/>
                    <a:pt x="4474" y="477"/>
                  </a:cubicBezTo>
                  <a:cubicBezTo>
                    <a:pt x="4251" y="477"/>
                    <a:pt x="4251" y="477"/>
                    <a:pt x="4251" y="477"/>
                  </a:cubicBezTo>
                  <a:lnTo>
                    <a:pt x="4251" y="828"/>
                  </a:lnTo>
                  <a:close/>
                  <a:moveTo>
                    <a:pt x="4680" y="626"/>
                  </a:moveTo>
                  <a:cubicBezTo>
                    <a:pt x="4632" y="607"/>
                    <a:pt x="4632" y="607"/>
                    <a:pt x="4632" y="607"/>
                  </a:cubicBezTo>
                  <a:cubicBezTo>
                    <a:pt x="4597" y="593"/>
                    <a:pt x="4588" y="582"/>
                    <a:pt x="4588" y="561"/>
                  </a:cubicBezTo>
                  <a:cubicBezTo>
                    <a:pt x="4588" y="533"/>
                    <a:pt x="4610" y="525"/>
                    <a:pt x="4651" y="525"/>
                  </a:cubicBezTo>
                  <a:cubicBezTo>
                    <a:pt x="4687" y="525"/>
                    <a:pt x="4723" y="529"/>
                    <a:pt x="4750" y="532"/>
                  </a:cubicBezTo>
                  <a:cubicBezTo>
                    <a:pt x="4750" y="482"/>
                    <a:pt x="4750" y="482"/>
                    <a:pt x="4750" y="482"/>
                  </a:cubicBezTo>
                  <a:cubicBezTo>
                    <a:pt x="4734" y="477"/>
                    <a:pt x="4692" y="470"/>
                    <a:pt x="4648" y="470"/>
                  </a:cubicBezTo>
                  <a:cubicBezTo>
                    <a:pt x="4565" y="470"/>
                    <a:pt x="4523" y="495"/>
                    <a:pt x="4523" y="563"/>
                  </a:cubicBezTo>
                  <a:cubicBezTo>
                    <a:pt x="4523" y="614"/>
                    <a:pt x="4550" y="643"/>
                    <a:pt x="4602" y="665"/>
                  </a:cubicBezTo>
                  <a:cubicBezTo>
                    <a:pt x="4655" y="686"/>
                    <a:pt x="4655" y="686"/>
                    <a:pt x="4655" y="686"/>
                  </a:cubicBezTo>
                  <a:cubicBezTo>
                    <a:pt x="4690" y="701"/>
                    <a:pt x="4699" y="713"/>
                    <a:pt x="4699" y="736"/>
                  </a:cubicBezTo>
                  <a:cubicBezTo>
                    <a:pt x="4699" y="768"/>
                    <a:pt x="4679" y="779"/>
                    <a:pt x="4636" y="779"/>
                  </a:cubicBezTo>
                  <a:cubicBezTo>
                    <a:pt x="4592" y="779"/>
                    <a:pt x="4560" y="777"/>
                    <a:pt x="4531" y="774"/>
                  </a:cubicBezTo>
                  <a:cubicBezTo>
                    <a:pt x="4531" y="824"/>
                    <a:pt x="4531" y="824"/>
                    <a:pt x="4531" y="824"/>
                  </a:cubicBezTo>
                  <a:cubicBezTo>
                    <a:pt x="4548" y="829"/>
                    <a:pt x="4596" y="835"/>
                    <a:pt x="4641" y="835"/>
                  </a:cubicBezTo>
                  <a:cubicBezTo>
                    <a:pt x="4720" y="835"/>
                    <a:pt x="4766" y="799"/>
                    <a:pt x="4766" y="736"/>
                  </a:cubicBezTo>
                  <a:cubicBezTo>
                    <a:pt x="4766" y="676"/>
                    <a:pt x="4741" y="651"/>
                    <a:pt x="4680" y="626"/>
                  </a:cubicBezTo>
                  <a:close/>
                  <a:moveTo>
                    <a:pt x="4826" y="828"/>
                  </a:moveTo>
                  <a:cubicBezTo>
                    <a:pt x="4892" y="828"/>
                    <a:pt x="4892" y="828"/>
                    <a:pt x="4892" y="828"/>
                  </a:cubicBezTo>
                  <a:cubicBezTo>
                    <a:pt x="4892" y="477"/>
                    <a:pt x="4892" y="477"/>
                    <a:pt x="4892" y="477"/>
                  </a:cubicBezTo>
                  <a:cubicBezTo>
                    <a:pt x="4826" y="477"/>
                    <a:pt x="4826" y="477"/>
                    <a:pt x="4826" y="477"/>
                  </a:cubicBezTo>
                  <a:lnTo>
                    <a:pt x="4826" y="828"/>
                  </a:lnTo>
                  <a:close/>
                  <a:moveTo>
                    <a:pt x="5152" y="776"/>
                  </a:moveTo>
                  <a:cubicBezTo>
                    <a:pt x="5140" y="777"/>
                    <a:pt x="5122" y="778"/>
                    <a:pt x="5105" y="778"/>
                  </a:cubicBezTo>
                  <a:cubicBezTo>
                    <a:pt x="5048" y="778"/>
                    <a:pt x="5019" y="757"/>
                    <a:pt x="5019" y="677"/>
                  </a:cubicBezTo>
                  <a:cubicBezTo>
                    <a:pt x="5019" y="628"/>
                    <a:pt x="5019" y="628"/>
                    <a:pt x="5019" y="628"/>
                  </a:cubicBezTo>
                  <a:cubicBezTo>
                    <a:pt x="5019" y="541"/>
                    <a:pt x="5056" y="528"/>
                    <a:pt x="5113" y="528"/>
                  </a:cubicBezTo>
                  <a:cubicBezTo>
                    <a:pt x="5137" y="528"/>
                    <a:pt x="5192" y="531"/>
                    <a:pt x="5214" y="533"/>
                  </a:cubicBezTo>
                  <a:cubicBezTo>
                    <a:pt x="5214" y="482"/>
                    <a:pt x="5214" y="482"/>
                    <a:pt x="5214" y="482"/>
                  </a:cubicBezTo>
                  <a:cubicBezTo>
                    <a:pt x="5203" y="479"/>
                    <a:pt x="5153" y="470"/>
                    <a:pt x="5102" y="470"/>
                  </a:cubicBezTo>
                  <a:cubicBezTo>
                    <a:pt x="5029" y="470"/>
                    <a:pt x="4954" y="494"/>
                    <a:pt x="4954" y="628"/>
                  </a:cubicBezTo>
                  <a:cubicBezTo>
                    <a:pt x="4954" y="677"/>
                    <a:pt x="4954" y="677"/>
                    <a:pt x="4954" y="677"/>
                  </a:cubicBezTo>
                  <a:cubicBezTo>
                    <a:pt x="4954" y="804"/>
                    <a:pt x="5020" y="835"/>
                    <a:pt x="5100" y="835"/>
                  </a:cubicBezTo>
                  <a:cubicBezTo>
                    <a:pt x="5151" y="835"/>
                    <a:pt x="5196" y="828"/>
                    <a:pt x="5215" y="824"/>
                  </a:cubicBezTo>
                  <a:cubicBezTo>
                    <a:pt x="5215" y="641"/>
                    <a:pt x="5215" y="641"/>
                    <a:pt x="5215" y="641"/>
                  </a:cubicBezTo>
                  <a:cubicBezTo>
                    <a:pt x="5152" y="641"/>
                    <a:pt x="5152" y="641"/>
                    <a:pt x="5152" y="641"/>
                  </a:cubicBezTo>
                  <a:lnTo>
                    <a:pt x="5152" y="776"/>
                  </a:lnTo>
                  <a:close/>
                  <a:moveTo>
                    <a:pt x="5496" y="477"/>
                  </a:moveTo>
                  <a:cubicBezTo>
                    <a:pt x="5496" y="668"/>
                    <a:pt x="5496" y="668"/>
                    <a:pt x="5496" y="668"/>
                  </a:cubicBezTo>
                  <a:cubicBezTo>
                    <a:pt x="5496" y="689"/>
                    <a:pt x="5496" y="713"/>
                    <a:pt x="5498" y="734"/>
                  </a:cubicBezTo>
                  <a:cubicBezTo>
                    <a:pt x="5497" y="734"/>
                    <a:pt x="5497" y="734"/>
                    <a:pt x="5497" y="734"/>
                  </a:cubicBezTo>
                  <a:cubicBezTo>
                    <a:pt x="5489" y="717"/>
                    <a:pt x="5478" y="697"/>
                    <a:pt x="5470" y="681"/>
                  </a:cubicBezTo>
                  <a:cubicBezTo>
                    <a:pt x="5358" y="477"/>
                    <a:pt x="5358" y="477"/>
                    <a:pt x="5358" y="477"/>
                  </a:cubicBezTo>
                  <a:cubicBezTo>
                    <a:pt x="5282" y="477"/>
                    <a:pt x="5282" y="477"/>
                    <a:pt x="5282" y="477"/>
                  </a:cubicBezTo>
                  <a:cubicBezTo>
                    <a:pt x="5282" y="828"/>
                    <a:pt x="5282" y="828"/>
                    <a:pt x="5282" y="828"/>
                  </a:cubicBezTo>
                  <a:cubicBezTo>
                    <a:pt x="5342" y="828"/>
                    <a:pt x="5342" y="828"/>
                    <a:pt x="5342" y="828"/>
                  </a:cubicBezTo>
                  <a:cubicBezTo>
                    <a:pt x="5342" y="630"/>
                    <a:pt x="5342" y="630"/>
                    <a:pt x="5342" y="630"/>
                  </a:cubicBezTo>
                  <a:cubicBezTo>
                    <a:pt x="5342" y="609"/>
                    <a:pt x="5341" y="587"/>
                    <a:pt x="5340" y="567"/>
                  </a:cubicBezTo>
                  <a:cubicBezTo>
                    <a:pt x="5341" y="567"/>
                    <a:pt x="5341" y="567"/>
                    <a:pt x="5341" y="567"/>
                  </a:cubicBezTo>
                  <a:cubicBezTo>
                    <a:pt x="5349" y="585"/>
                    <a:pt x="5359" y="604"/>
                    <a:pt x="5368" y="620"/>
                  </a:cubicBezTo>
                  <a:cubicBezTo>
                    <a:pt x="5480" y="828"/>
                    <a:pt x="5480" y="828"/>
                    <a:pt x="5480" y="828"/>
                  </a:cubicBezTo>
                  <a:cubicBezTo>
                    <a:pt x="5556" y="828"/>
                    <a:pt x="5556" y="828"/>
                    <a:pt x="5556" y="828"/>
                  </a:cubicBezTo>
                  <a:cubicBezTo>
                    <a:pt x="5556" y="477"/>
                    <a:pt x="5556" y="477"/>
                    <a:pt x="5556" y="477"/>
                  </a:cubicBezTo>
                  <a:lnTo>
                    <a:pt x="5496"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9" name="Freeform 9">
              <a:extLst>
                <a:ext uri="{FF2B5EF4-FFF2-40B4-BE49-F238E27FC236}">
                  <a16:creationId xmlns:a16="http://schemas.microsoft.com/office/drawing/2014/main" id="{73379580-58A0-47E4-A7C2-11C309FC9EF1}"/>
                </a:ext>
              </a:extLst>
            </p:cNvPr>
            <p:cNvSpPr>
              <a:spLocks noSelect="1"/>
            </p:cNvSpPr>
            <p:nvPr userDrawn="1"/>
          </p:nvSpPr>
          <p:spPr bwMode="gray">
            <a:xfrm>
              <a:off x="2101925" y="4752319"/>
              <a:ext cx="382589" cy="382589"/>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3"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0" name="Rechthoek 9">
              <a:extLst>
                <a:ext uri="{FF2B5EF4-FFF2-40B4-BE49-F238E27FC236}">
                  <a16:creationId xmlns:a16="http://schemas.microsoft.com/office/drawing/2014/main" id="{9A887C0A-C96E-48C0-8554-7DB28F80CCFB}"/>
                </a:ext>
              </a:extLst>
            </p:cNvPr>
            <p:cNvSpPr>
              <a:spLocks noSelect="1"/>
            </p:cNvSpPr>
            <p:nvPr userDrawn="1"/>
          </p:nvSpPr>
          <p:spPr bwMode="gray">
            <a:xfrm>
              <a:off x="0" y="5536561"/>
              <a:ext cx="12190413" cy="1321628"/>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fontAlgn="auto">
                <a:spcBef>
                  <a:spcPts val="0"/>
                </a:spcBef>
                <a:spcAft>
                  <a:spcPts val="0"/>
                </a:spcAft>
              </a:pPr>
              <a:endParaRPr lang="nl-NL" sz="1600">
                <a:solidFill>
                  <a:srgbClr val="FFFFFF"/>
                </a:solidFill>
              </a:endParaRPr>
            </a:p>
          </p:txBody>
        </p:sp>
        <p:pic>
          <p:nvPicPr>
            <p:cNvPr id="11" name="***Logo EMF">
              <a:extLst>
                <a:ext uri="{FF2B5EF4-FFF2-40B4-BE49-F238E27FC236}">
                  <a16:creationId xmlns:a16="http://schemas.microsoft.com/office/drawing/2014/main" id="{4C58FEAF-8506-4B8E-8BE0-618567085344}"/>
                </a:ext>
              </a:extLst>
            </p:cNvPr>
            <p:cNvPicPr>
              <a:picLocks noSelect="1" noChangeAspect="1"/>
            </p:cNvPicPr>
            <p:nvPr userDrawn="1"/>
          </p:nvPicPr>
          <p:blipFill>
            <a:blip r:embed="rId4" cstate="hqprint">
              <a:extLst>
                <a:ext uri="{28A0092B-C50C-407E-A947-70E740481C1C}">
                  <a14:useLocalDpi xmlns:a14="http://schemas.microsoft.com/office/drawing/2010/main"/>
                </a:ext>
              </a:extLst>
            </a:blip>
            <a:stretch>
              <a:fillRect/>
            </a:stretch>
          </p:blipFill>
          <p:spPr bwMode="gray">
            <a:xfrm>
              <a:off x="3240" y="4705294"/>
              <a:ext cx="2520000" cy="901115"/>
            </a:xfrm>
            <a:prstGeom prst="rect">
              <a:avLst/>
            </a:prstGeom>
          </p:spPr>
        </p:pic>
      </p:grpSp>
      <p:sp>
        <p:nvSpPr>
          <p:cNvPr id="18" name="Freeform 5">
            <a:extLst>
              <a:ext uri="{FF2B5EF4-FFF2-40B4-BE49-F238E27FC236}">
                <a16:creationId xmlns:a16="http://schemas.microsoft.com/office/drawing/2014/main" id="{518E6915-D746-47DD-8D73-B048E28B4A4F}"/>
              </a:ext>
            </a:extLst>
          </p:cNvPr>
          <p:cNvSpPr>
            <a:spLocks noSelect="1"/>
          </p:cNvSpPr>
          <p:nvPr userDrawn="1"/>
        </p:nvSpPr>
        <p:spPr bwMode="gray">
          <a:xfrm>
            <a:off x="340574" y="287345"/>
            <a:ext cx="1338437" cy="730081"/>
          </a:xfrm>
          <a:custGeom>
            <a:avLst/>
            <a:gdLst>
              <a:gd name="T0" fmla="*/ 2187 w 5623"/>
              <a:gd name="T1" fmla="*/ 240 h 2299"/>
              <a:gd name="T2" fmla="*/ 1710 w 5623"/>
              <a:gd name="T3" fmla="*/ 695 h 2299"/>
              <a:gd name="T4" fmla="*/ 2187 w 5623"/>
              <a:gd name="T5" fmla="*/ 632 h 2299"/>
              <a:gd name="T6" fmla="*/ 2806 w 5623"/>
              <a:gd name="T7" fmla="*/ 989 h 2299"/>
              <a:gd name="T8" fmla="*/ 2780 w 5623"/>
              <a:gd name="T9" fmla="*/ 593 h 2299"/>
              <a:gd name="T10" fmla="*/ 2806 w 5623"/>
              <a:gd name="T11" fmla="*/ 234 h 2299"/>
              <a:gd name="T12" fmla="*/ 2806 w 5623"/>
              <a:gd name="T13" fmla="*/ 989 h 2299"/>
              <a:gd name="T14" fmla="*/ 2935 w 5623"/>
              <a:gd name="T15" fmla="*/ 300 h 2299"/>
              <a:gd name="T16" fmla="*/ 3481 w 5623"/>
              <a:gd name="T17" fmla="*/ 1055 h 2299"/>
              <a:gd name="T18" fmla="*/ 4165 w 5623"/>
              <a:gd name="T19" fmla="*/ 688 h 2299"/>
              <a:gd name="T20" fmla="*/ 3856 w 5623"/>
              <a:gd name="T21" fmla="*/ 221 h 2299"/>
              <a:gd name="T22" fmla="*/ 3856 w 5623"/>
              <a:gd name="T23" fmla="*/ 287 h 2299"/>
              <a:gd name="T24" fmla="*/ 4091 w 5623"/>
              <a:gd name="T25" fmla="*/ 688 h 2299"/>
              <a:gd name="T26" fmla="*/ 4815 w 5623"/>
              <a:gd name="T27" fmla="*/ 977 h 2299"/>
              <a:gd name="T28" fmla="*/ 4307 w 5623"/>
              <a:gd name="T29" fmla="*/ 1055 h 2299"/>
              <a:gd name="T30" fmla="*/ 4374 w 5623"/>
              <a:gd name="T31" fmla="*/ 304 h 2299"/>
              <a:gd name="T32" fmla="*/ 4883 w 5623"/>
              <a:gd name="T33" fmla="*/ 234 h 2299"/>
              <a:gd name="T34" fmla="*/ 5623 w 5623"/>
              <a:gd name="T35" fmla="*/ 692 h 2299"/>
              <a:gd name="T36" fmla="*/ 5271 w 5623"/>
              <a:gd name="T37" fmla="*/ 231 h 2299"/>
              <a:gd name="T38" fmla="*/ 5124 w 5623"/>
              <a:gd name="T39" fmla="*/ 299 h 2299"/>
              <a:gd name="T40" fmla="*/ 5549 w 5623"/>
              <a:gd name="T41" fmla="*/ 595 h 2299"/>
              <a:gd name="T42" fmla="*/ 645 w 5623"/>
              <a:gd name="T43" fmla="*/ 1289 h 2299"/>
              <a:gd name="T44" fmla="*/ 1231 w 5623"/>
              <a:gd name="T45" fmla="*/ 644 h 2299"/>
              <a:gd name="T46" fmla="*/ 417 w 5623"/>
              <a:gd name="T47" fmla="*/ 319 h 2299"/>
              <a:gd name="T48" fmla="*/ 559 w 5623"/>
              <a:gd name="T49" fmla="*/ 378 h 2299"/>
              <a:gd name="T50" fmla="*/ 320 w 5623"/>
              <a:gd name="T51" fmla="*/ 969 h 2299"/>
              <a:gd name="T52" fmla="*/ 730 w 5623"/>
              <a:gd name="T53" fmla="*/ 910 h 2299"/>
              <a:gd name="T54" fmla="*/ 728 w 5623"/>
              <a:gd name="T55" fmla="*/ 1918 h 2299"/>
              <a:gd name="T56" fmla="*/ 418 w 5623"/>
              <a:gd name="T57" fmla="*/ 1451 h 2299"/>
              <a:gd name="T58" fmla="*/ 182 w 5623"/>
              <a:gd name="T59" fmla="*/ 1832 h 2299"/>
              <a:gd name="T60" fmla="*/ 654 w 5623"/>
              <a:gd name="T61" fmla="*/ 1832 h 2299"/>
              <a:gd name="T62" fmla="*/ 931 w 5623"/>
              <a:gd name="T63" fmla="*/ 1950 h 2299"/>
              <a:gd name="T64" fmla="*/ 1054 w 5623"/>
              <a:gd name="T65" fmla="*/ 1460 h 2299"/>
              <a:gd name="T66" fmla="*/ 931 w 5623"/>
              <a:gd name="T67" fmla="*/ 1530 h 2299"/>
              <a:gd name="T68" fmla="*/ 1298 w 5623"/>
              <a:gd name="T69" fmla="*/ 1696 h 2299"/>
              <a:gd name="T70" fmla="*/ 2008 w 5623"/>
              <a:gd name="T71" fmla="*/ 2279 h 2299"/>
              <a:gd name="T72" fmla="*/ 1790 w 5623"/>
              <a:gd name="T73" fmla="*/ 2232 h 2299"/>
              <a:gd name="T74" fmla="*/ 2008 w 5623"/>
              <a:gd name="T75" fmla="*/ 1531 h 2299"/>
              <a:gd name="T76" fmla="*/ 2505 w 5623"/>
              <a:gd name="T77" fmla="*/ 1935 h 2299"/>
              <a:gd name="T78" fmla="*/ 2349 w 5623"/>
              <a:gd name="T79" fmla="*/ 1951 h 2299"/>
              <a:gd name="T80" fmla="*/ 2155 w 5623"/>
              <a:gd name="T81" fmla="*/ 1465 h 2299"/>
              <a:gd name="T82" fmla="*/ 2505 w 5623"/>
              <a:gd name="T83" fmla="*/ 1935 h 2299"/>
              <a:gd name="T84" fmla="*/ 2229 w 5623"/>
              <a:gd name="T85" fmla="*/ 1530 h 2299"/>
              <a:gd name="T86" fmla="*/ 3400 w 5623"/>
              <a:gd name="T87" fmla="*/ 1832 h 2299"/>
              <a:gd name="T88" fmla="*/ 2781 w 5623"/>
              <a:gd name="T89" fmla="*/ 1832 h 2299"/>
              <a:gd name="T90" fmla="*/ 3091 w 5623"/>
              <a:gd name="T91" fmla="*/ 1518 h 2299"/>
              <a:gd name="T92" fmla="*/ 3326 w 5623"/>
              <a:gd name="T93" fmla="*/ 1918 h 2299"/>
              <a:gd name="T94" fmla="*/ 4008 w 5623"/>
              <a:gd name="T95" fmla="*/ 2220 h 2299"/>
              <a:gd name="T96" fmla="*/ 3982 w 5623"/>
              <a:gd name="T97" fmla="*/ 1823 h 2299"/>
              <a:gd name="T98" fmla="*/ 4008 w 5623"/>
              <a:gd name="T99" fmla="*/ 1465 h 2299"/>
              <a:gd name="T100" fmla="*/ 4215 w 5623"/>
              <a:gd name="T101" fmla="*/ 2285 h 2299"/>
              <a:gd name="T102" fmla="*/ 4381 w 5623"/>
              <a:gd name="T103" fmla="*/ 2285 h 2299"/>
              <a:gd name="T104" fmla="*/ 4455 w 5623"/>
              <a:gd name="T105" fmla="*/ 1891 h 2299"/>
              <a:gd name="T106" fmla="*/ 4455 w 5623"/>
              <a:gd name="T107" fmla="*/ 1531 h 2299"/>
              <a:gd name="T108" fmla="*/ 4381 w 5623"/>
              <a:gd name="T109" fmla="*/ 2285 h 2299"/>
              <a:gd name="T110" fmla="*/ 5437 w 5623"/>
              <a:gd name="T111" fmla="*/ 2095 h 2299"/>
              <a:gd name="T112" fmla="*/ 5055 w 5623"/>
              <a:gd name="T113" fmla="*/ 2285 h 2299"/>
              <a:gd name="T114" fmla="*/ 5112 w 5623"/>
              <a:gd name="T115" fmla="*/ 1649 h 2299"/>
              <a:gd name="T116" fmla="*/ 5491 w 5623"/>
              <a:gd name="T117" fmla="*/ 1465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3" h="2299">
                <a:moveTo>
                  <a:pt x="1636" y="695"/>
                </a:moveTo>
                <a:cubicBezTo>
                  <a:pt x="1636" y="594"/>
                  <a:pt x="1636" y="594"/>
                  <a:pt x="1636" y="594"/>
                </a:cubicBezTo>
                <a:cubicBezTo>
                  <a:pt x="1636" y="301"/>
                  <a:pt x="1784" y="221"/>
                  <a:pt x="1960" y="221"/>
                </a:cubicBezTo>
                <a:cubicBezTo>
                  <a:pt x="2067" y="221"/>
                  <a:pt x="2164" y="236"/>
                  <a:pt x="2187" y="240"/>
                </a:cubicBezTo>
                <a:cubicBezTo>
                  <a:pt x="2187" y="301"/>
                  <a:pt x="2187" y="301"/>
                  <a:pt x="2187" y="301"/>
                </a:cubicBezTo>
                <a:cubicBezTo>
                  <a:pt x="2140" y="296"/>
                  <a:pt x="2024" y="287"/>
                  <a:pt x="1970" y="287"/>
                </a:cubicBezTo>
                <a:cubicBezTo>
                  <a:pt x="1813" y="287"/>
                  <a:pt x="1710" y="347"/>
                  <a:pt x="1710" y="594"/>
                </a:cubicBezTo>
                <a:cubicBezTo>
                  <a:pt x="1710" y="695"/>
                  <a:pt x="1710" y="695"/>
                  <a:pt x="1710" y="695"/>
                </a:cubicBezTo>
                <a:cubicBezTo>
                  <a:pt x="1710" y="931"/>
                  <a:pt x="1806" y="1002"/>
                  <a:pt x="1969" y="1002"/>
                </a:cubicBezTo>
                <a:cubicBezTo>
                  <a:pt x="2016" y="1002"/>
                  <a:pt x="2070" y="1000"/>
                  <a:pt x="2113" y="996"/>
                </a:cubicBezTo>
                <a:cubicBezTo>
                  <a:pt x="2113" y="632"/>
                  <a:pt x="2113" y="632"/>
                  <a:pt x="2113" y="632"/>
                </a:cubicBezTo>
                <a:cubicBezTo>
                  <a:pt x="2187" y="632"/>
                  <a:pt x="2187" y="632"/>
                  <a:pt x="2187" y="632"/>
                </a:cubicBezTo>
                <a:cubicBezTo>
                  <a:pt x="2187" y="1049"/>
                  <a:pt x="2187" y="1049"/>
                  <a:pt x="2187" y="1049"/>
                </a:cubicBezTo>
                <a:cubicBezTo>
                  <a:pt x="2139" y="1057"/>
                  <a:pt x="2052" y="1069"/>
                  <a:pt x="1960" y="1069"/>
                </a:cubicBezTo>
                <a:cubicBezTo>
                  <a:pt x="1772" y="1069"/>
                  <a:pt x="1636" y="976"/>
                  <a:pt x="1636" y="695"/>
                </a:cubicBezTo>
                <a:close/>
                <a:moveTo>
                  <a:pt x="2806" y="989"/>
                </a:moveTo>
                <a:cubicBezTo>
                  <a:pt x="2408" y="989"/>
                  <a:pt x="2408" y="989"/>
                  <a:pt x="2408" y="989"/>
                </a:cubicBezTo>
                <a:cubicBezTo>
                  <a:pt x="2408" y="660"/>
                  <a:pt x="2408" y="660"/>
                  <a:pt x="2408" y="660"/>
                </a:cubicBezTo>
                <a:cubicBezTo>
                  <a:pt x="2780" y="660"/>
                  <a:pt x="2780" y="660"/>
                  <a:pt x="2780" y="660"/>
                </a:cubicBezTo>
                <a:cubicBezTo>
                  <a:pt x="2780" y="593"/>
                  <a:pt x="2780" y="593"/>
                  <a:pt x="2780" y="593"/>
                </a:cubicBezTo>
                <a:cubicBezTo>
                  <a:pt x="2408" y="593"/>
                  <a:pt x="2408" y="593"/>
                  <a:pt x="2408" y="593"/>
                </a:cubicBezTo>
                <a:cubicBezTo>
                  <a:pt x="2408" y="300"/>
                  <a:pt x="2408" y="300"/>
                  <a:pt x="2408" y="300"/>
                </a:cubicBezTo>
                <a:cubicBezTo>
                  <a:pt x="2806" y="300"/>
                  <a:pt x="2806" y="300"/>
                  <a:pt x="2806" y="300"/>
                </a:cubicBezTo>
                <a:cubicBezTo>
                  <a:pt x="2806" y="234"/>
                  <a:pt x="2806" y="234"/>
                  <a:pt x="2806" y="234"/>
                </a:cubicBezTo>
                <a:cubicBezTo>
                  <a:pt x="2334" y="234"/>
                  <a:pt x="2334" y="234"/>
                  <a:pt x="2334" y="234"/>
                </a:cubicBezTo>
                <a:cubicBezTo>
                  <a:pt x="2334" y="1055"/>
                  <a:pt x="2334" y="1055"/>
                  <a:pt x="2334" y="1055"/>
                </a:cubicBezTo>
                <a:cubicBezTo>
                  <a:pt x="2806" y="1055"/>
                  <a:pt x="2806" y="1055"/>
                  <a:pt x="2806" y="1055"/>
                </a:cubicBezTo>
                <a:lnTo>
                  <a:pt x="2806" y="989"/>
                </a:lnTo>
                <a:close/>
                <a:moveTo>
                  <a:pt x="3464" y="315"/>
                </a:moveTo>
                <a:cubicBezTo>
                  <a:pt x="3464" y="234"/>
                  <a:pt x="3464" y="234"/>
                  <a:pt x="3464" y="234"/>
                </a:cubicBezTo>
                <a:cubicBezTo>
                  <a:pt x="2935" y="234"/>
                  <a:pt x="2935" y="234"/>
                  <a:pt x="2935" y="234"/>
                </a:cubicBezTo>
                <a:cubicBezTo>
                  <a:pt x="2935" y="300"/>
                  <a:pt x="2935" y="300"/>
                  <a:pt x="2935" y="300"/>
                </a:cubicBezTo>
                <a:cubicBezTo>
                  <a:pt x="3385" y="300"/>
                  <a:pt x="3385" y="300"/>
                  <a:pt x="3385" y="300"/>
                </a:cubicBezTo>
                <a:cubicBezTo>
                  <a:pt x="2918" y="974"/>
                  <a:pt x="2918" y="974"/>
                  <a:pt x="2918" y="974"/>
                </a:cubicBezTo>
                <a:cubicBezTo>
                  <a:pt x="2918" y="1055"/>
                  <a:pt x="2918" y="1055"/>
                  <a:pt x="2918" y="1055"/>
                </a:cubicBezTo>
                <a:cubicBezTo>
                  <a:pt x="3481" y="1055"/>
                  <a:pt x="3481" y="1055"/>
                  <a:pt x="3481" y="1055"/>
                </a:cubicBezTo>
                <a:cubicBezTo>
                  <a:pt x="3481" y="989"/>
                  <a:pt x="3481" y="989"/>
                  <a:pt x="3481" y="989"/>
                </a:cubicBezTo>
                <a:cubicBezTo>
                  <a:pt x="2998" y="989"/>
                  <a:pt x="2998" y="989"/>
                  <a:pt x="2998" y="989"/>
                </a:cubicBezTo>
                <a:lnTo>
                  <a:pt x="3464" y="315"/>
                </a:lnTo>
                <a:close/>
                <a:moveTo>
                  <a:pt x="4165" y="688"/>
                </a:moveTo>
                <a:cubicBezTo>
                  <a:pt x="4165" y="947"/>
                  <a:pt x="4052" y="1069"/>
                  <a:pt x="3856" y="1069"/>
                </a:cubicBezTo>
                <a:cubicBezTo>
                  <a:pt x="3660" y="1069"/>
                  <a:pt x="3546" y="947"/>
                  <a:pt x="3546" y="688"/>
                </a:cubicBezTo>
                <a:cubicBezTo>
                  <a:pt x="3546" y="602"/>
                  <a:pt x="3546" y="602"/>
                  <a:pt x="3546" y="602"/>
                </a:cubicBezTo>
                <a:cubicBezTo>
                  <a:pt x="3546" y="342"/>
                  <a:pt x="3660" y="221"/>
                  <a:pt x="3856" y="221"/>
                </a:cubicBezTo>
                <a:cubicBezTo>
                  <a:pt x="4052" y="221"/>
                  <a:pt x="4165" y="342"/>
                  <a:pt x="4165" y="602"/>
                </a:cubicBezTo>
                <a:lnTo>
                  <a:pt x="4165" y="688"/>
                </a:lnTo>
                <a:close/>
                <a:moveTo>
                  <a:pt x="4091" y="602"/>
                </a:moveTo>
                <a:cubicBezTo>
                  <a:pt x="4091" y="365"/>
                  <a:pt x="3993" y="287"/>
                  <a:pt x="3856" y="287"/>
                </a:cubicBezTo>
                <a:cubicBezTo>
                  <a:pt x="3718" y="287"/>
                  <a:pt x="3620" y="365"/>
                  <a:pt x="3620" y="602"/>
                </a:cubicBezTo>
                <a:cubicBezTo>
                  <a:pt x="3620" y="688"/>
                  <a:pt x="3620" y="688"/>
                  <a:pt x="3620" y="688"/>
                </a:cubicBezTo>
                <a:cubicBezTo>
                  <a:pt x="3620" y="925"/>
                  <a:pt x="3719" y="1003"/>
                  <a:pt x="3856" y="1003"/>
                </a:cubicBezTo>
                <a:cubicBezTo>
                  <a:pt x="3993" y="1003"/>
                  <a:pt x="4091" y="925"/>
                  <a:pt x="4091" y="688"/>
                </a:cubicBezTo>
                <a:lnTo>
                  <a:pt x="4091" y="602"/>
                </a:lnTo>
                <a:close/>
                <a:moveTo>
                  <a:pt x="4812" y="834"/>
                </a:moveTo>
                <a:cubicBezTo>
                  <a:pt x="4812" y="876"/>
                  <a:pt x="4813" y="925"/>
                  <a:pt x="4816" y="977"/>
                </a:cubicBezTo>
                <a:cubicBezTo>
                  <a:pt x="4815" y="977"/>
                  <a:pt x="4815" y="977"/>
                  <a:pt x="4815" y="977"/>
                </a:cubicBezTo>
                <a:cubicBezTo>
                  <a:pt x="4797" y="941"/>
                  <a:pt x="4776" y="898"/>
                  <a:pt x="4758" y="865"/>
                </a:cubicBezTo>
                <a:cubicBezTo>
                  <a:pt x="4412" y="234"/>
                  <a:pt x="4412" y="234"/>
                  <a:pt x="4412" y="234"/>
                </a:cubicBezTo>
                <a:cubicBezTo>
                  <a:pt x="4307" y="234"/>
                  <a:pt x="4307" y="234"/>
                  <a:pt x="4307" y="234"/>
                </a:cubicBezTo>
                <a:cubicBezTo>
                  <a:pt x="4307" y="1055"/>
                  <a:pt x="4307" y="1055"/>
                  <a:pt x="4307" y="1055"/>
                </a:cubicBezTo>
                <a:cubicBezTo>
                  <a:pt x="4376" y="1055"/>
                  <a:pt x="4376" y="1055"/>
                  <a:pt x="4376" y="1055"/>
                </a:cubicBezTo>
                <a:cubicBezTo>
                  <a:pt x="4376" y="445"/>
                  <a:pt x="4376" y="445"/>
                  <a:pt x="4376" y="445"/>
                </a:cubicBezTo>
                <a:cubicBezTo>
                  <a:pt x="4376" y="398"/>
                  <a:pt x="4375" y="349"/>
                  <a:pt x="4373" y="304"/>
                </a:cubicBezTo>
                <a:cubicBezTo>
                  <a:pt x="4374" y="304"/>
                  <a:pt x="4374" y="304"/>
                  <a:pt x="4374" y="304"/>
                </a:cubicBezTo>
                <a:cubicBezTo>
                  <a:pt x="4393" y="344"/>
                  <a:pt x="4414" y="383"/>
                  <a:pt x="4433" y="419"/>
                </a:cubicBezTo>
                <a:cubicBezTo>
                  <a:pt x="4778" y="1056"/>
                  <a:pt x="4778" y="1056"/>
                  <a:pt x="4778" y="1056"/>
                </a:cubicBezTo>
                <a:cubicBezTo>
                  <a:pt x="4883" y="1056"/>
                  <a:pt x="4883" y="1056"/>
                  <a:pt x="4883" y="1056"/>
                </a:cubicBezTo>
                <a:cubicBezTo>
                  <a:pt x="4883" y="234"/>
                  <a:pt x="4883" y="234"/>
                  <a:pt x="4883" y="234"/>
                </a:cubicBezTo>
                <a:cubicBezTo>
                  <a:pt x="4812" y="234"/>
                  <a:pt x="4812" y="234"/>
                  <a:pt x="4812" y="234"/>
                </a:cubicBezTo>
                <a:lnTo>
                  <a:pt x="4812" y="834"/>
                </a:lnTo>
                <a:close/>
                <a:moveTo>
                  <a:pt x="5623" y="595"/>
                </a:moveTo>
                <a:cubicBezTo>
                  <a:pt x="5623" y="692"/>
                  <a:pt x="5623" y="692"/>
                  <a:pt x="5623" y="692"/>
                </a:cubicBezTo>
                <a:cubicBezTo>
                  <a:pt x="5623" y="930"/>
                  <a:pt x="5523" y="1059"/>
                  <a:pt x="5271" y="1059"/>
                </a:cubicBezTo>
                <a:cubicBezTo>
                  <a:pt x="5178" y="1059"/>
                  <a:pt x="5131" y="1057"/>
                  <a:pt x="5050" y="1055"/>
                </a:cubicBezTo>
                <a:cubicBezTo>
                  <a:pt x="5050" y="234"/>
                  <a:pt x="5050" y="234"/>
                  <a:pt x="5050" y="234"/>
                </a:cubicBezTo>
                <a:cubicBezTo>
                  <a:pt x="5139" y="232"/>
                  <a:pt x="5169" y="231"/>
                  <a:pt x="5271" y="231"/>
                </a:cubicBezTo>
                <a:cubicBezTo>
                  <a:pt x="5517" y="231"/>
                  <a:pt x="5623" y="358"/>
                  <a:pt x="5623" y="595"/>
                </a:cubicBezTo>
                <a:close/>
                <a:moveTo>
                  <a:pt x="5549" y="595"/>
                </a:moveTo>
                <a:cubicBezTo>
                  <a:pt x="5549" y="373"/>
                  <a:pt x="5452" y="297"/>
                  <a:pt x="5266" y="297"/>
                </a:cubicBezTo>
                <a:cubicBezTo>
                  <a:pt x="5210" y="297"/>
                  <a:pt x="5167" y="298"/>
                  <a:pt x="5124" y="299"/>
                </a:cubicBezTo>
                <a:cubicBezTo>
                  <a:pt x="5124" y="989"/>
                  <a:pt x="5124" y="989"/>
                  <a:pt x="5124" y="989"/>
                </a:cubicBezTo>
                <a:cubicBezTo>
                  <a:pt x="5166" y="992"/>
                  <a:pt x="5214" y="994"/>
                  <a:pt x="5266" y="994"/>
                </a:cubicBezTo>
                <a:cubicBezTo>
                  <a:pt x="5452" y="994"/>
                  <a:pt x="5549" y="914"/>
                  <a:pt x="5549" y="692"/>
                </a:cubicBezTo>
                <a:lnTo>
                  <a:pt x="5549" y="595"/>
                </a:lnTo>
                <a:close/>
                <a:moveTo>
                  <a:pt x="0" y="644"/>
                </a:moveTo>
                <a:cubicBezTo>
                  <a:pt x="0" y="289"/>
                  <a:pt x="289" y="0"/>
                  <a:pt x="645" y="0"/>
                </a:cubicBezTo>
                <a:cubicBezTo>
                  <a:pt x="1000" y="0"/>
                  <a:pt x="1289" y="289"/>
                  <a:pt x="1289" y="644"/>
                </a:cubicBezTo>
                <a:cubicBezTo>
                  <a:pt x="1289" y="1000"/>
                  <a:pt x="1000" y="1289"/>
                  <a:pt x="645" y="1289"/>
                </a:cubicBezTo>
                <a:cubicBezTo>
                  <a:pt x="289" y="1289"/>
                  <a:pt x="0" y="1000"/>
                  <a:pt x="0" y="644"/>
                </a:cubicBezTo>
                <a:close/>
                <a:moveTo>
                  <a:pt x="59" y="644"/>
                </a:moveTo>
                <a:cubicBezTo>
                  <a:pt x="59" y="967"/>
                  <a:pt x="322" y="1230"/>
                  <a:pt x="645" y="1230"/>
                </a:cubicBezTo>
                <a:cubicBezTo>
                  <a:pt x="968" y="1230"/>
                  <a:pt x="1231" y="967"/>
                  <a:pt x="1231" y="644"/>
                </a:cubicBezTo>
                <a:cubicBezTo>
                  <a:pt x="1231" y="321"/>
                  <a:pt x="968" y="59"/>
                  <a:pt x="645" y="59"/>
                </a:cubicBezTo>
                <a:cubicBezTo>
                  <a:pt x="322" y="59"/>
                  <a:pt x="59" y="321"/>
                  <a:pt x="59" y="644"/>
                </a:cubicBezTo>
                <a:close/>
                <a:moveTo>
                  <a:pt x="970" y="872"/>
                </a:moveTo>
                <a:cubicBezTo>
                  <a:pt x="417" y="319"/>
                  <a:pt x="417" y="319"/>
                  <a:pt x="417" y="319"/>
                </a:cubicBezTo>
                <a:cubicBezTo>
                  <a:pt x="970" y="319"/>
                  <a:pt x="970" y="319"/>
                  <a:pt x="970" y="319"/>
                </a:cubicBezTo>
                <a:lnTo>
                  <a:pt x="970" y="872"/>
                </a:lnTo>
                <a:close/>
                <a:moveTo>
                  <a:pt x="911" y="378"/>
                </a:moveTo>
                <a:cubicBezTo>
                  <a:pt x="559" y="378"/>
                  <a:pt x="559" y="378"/>
                  <a:pt x="559" y="378"/>
                </a:cubicBezTo>
                <a:cubicBezTo>
                  <a:pt x="911" y="730"/>
                  <a:pt x="911" y="730"/>
                  <a:pt x="911" y="730"/>
                </a:cubicBezTo>
                <a:lnTo>
                  <a:pt x="911" y="378"/>
                </a:lnTo>
                <a:close/>
                <a:moveTo>
                  <a:pt x="872" y="969"/>
                </a:moveTo>
                <a:cubicBezTo>
                  <a:pt x="320" y="969"/>
                  <a:pt x="320" y="969"/>
                  <a:pt x="320" y="969"/>
                </a:cubicBezTo>
                <a:cubicBezTo>
                  <a:pt x="320" y="417"/>
                  <a:pt x="320" y="417"/>
                  <a:pt x="320" y="417"/>
                </a:cubicBezTo>
                <a:lnTo>
                  <a:pt x="872" y="969"/>
                </a:lnTo>
                <a:close/>
                <a:moveTo>
                  <a:pt x="379" y="910"/>
                </a:moveTo>
                <a:cubicBezTo>
                  <a:pt x="730" y="910"/>
                  <a:pt x="730" y="910"/>
                  <a:pt x="730" y="910"/>
                </a:cubicBezTo>
                <a:cubicBezTo>
                  <a:pt x="379" y="559"/>
                  <a:pt x="379" y="559"/>
                  <a:pt x="379" y="559"/>
                </a:cubicBezTo>
                <a:lnTo>
                  <a:pt x="379" y="910"/>
                </a:lnTo>
                <a:close/>
                <a:moveTo>
                  <a:pt x="728" y="1832"/>
                </a:moveTo>
                <a:cubicBezTo>
                  <a:pt x="728" y="1918"/>
                  <a:pt x="728" y="1918"/>
                  <a:pt x="728" y="1918"/>
                </a:cubicBezTo>
                <a:cubicBezTo>
                  <a:pt x="728" y="2178"/>
                  <a:pt x="614" y="2299"/>
                  <a:pt x="418" y="2299"/>
                </a:cubicBezTo>
                <a:cubicBezTo>
                  <a:pt x="222" y="2299"/>
                  <a:pt x="108" y="2178"/>
                  <a:pt x="108" y="1918"/>
                </a:cubicBezTo>
                <a:cubicBezTo>
                  <a:pt x="108" y="1832"/>
                  <a:pt x="108" y="1832"/>
                  <a:pt x="108" y="1832"/>
                </a:cubicBezTo>
                <a:cubicBezTo>
                  <a:pt x="108" y="1573"/>
                  <a:pt x="222" y="1451"/>
                  <a:pt x="418" y="1451"/>
                </a:cubicBezTo>
                <a:cubicBezTo>
                  <a:pt x="614" y="1451"/>
                  <a:pt x="728" y="1573"/>
                  <a:pt x="728" y="1832"/>
                </a:cubicBezTo>
                <a:close/>
                <a:moveTo>
                  <a:pt x="654" y="1832"/>
                </a:moveTo>
                <a:cubicBezTo>
                  <a:pt x="654" y="1595"/>
                  <a:pt x="555" y="1518"/>
                  <a:pt x="418" y="1518"/>
                </a:cubicBezTo>
                <a:cubicBezTo>
                  <a:pt x="281" y="1518"/>
                  <a:pt x="182" y="1595"/>
                  <a:pt x="182" y="1832"/>
                </a:cubicBezTo>
                <a:cubicBezTo>
                  <a:pt x="182" y="1918"/>
                  <a:pt x="182" y="1918"/>
                  <a:pt x="182" y="1918"/>
                </a:cubicBezTo>
                <a:cubicBezTo>
                  <a:pt x="182" y="2156"/>
                  <a:pt x="282" y="2233"/>
                  <a:pt x="418" y="2233"/>
                </a:cubicBezTo>
                <a:cubicBezTo>
                  <a:pt x="555" y="2233"/>
                  <a:pt x="654" y="2156"/>
                  <a:pt x="654" y="1918"/>
                </a:cubicBezTo>
                <a:lnTo>
                  <a:pt x="654" y="1832"/>
                </a:lnTo>
                <a:close/>
                <a:moveTo>
                  <a:pt x="1372" y="1696"/>
                </a:moveTo>
                <a:cubicBezTo>
                  <a:pt x="1372" y="1711"/>
                  <a:pt x="1372" y="1711"/>
                  <a:pt x="1372" y="1711"/>
                </a:cubicBezTo>
                <a:cubicBezTo>
                  <a:pt x="1372" y="1898"/>
                  <a:pt x="1246" y="1951"/>
                  <a:pt x="1052" y="1951"/>
                </a:cubicBezTo>
                <a:cubicBezTo>
                  <a:pt x="1016" y="1951"/>
                  <a:pt x="974" y="1951"/>
                  <a:pt x="931" y="1950"/>
                </a:cubicBezTo>
                <a:cubicBezTo>
                  <a:pt x="931" y="2285"/>
                  <a:pt x="931" y="2285"/>
                  <a:pt x="931" y="2285"/>
                </a:cubicBezTo>
                <a:cubicBezTo>
                  <a:pt x="857" y="2285"/>
                  <a:pt x="857" y="2285"/>
                  <a:pt x="857" y="2285"/>
                </a:cubicBezTo>
                <a:cubicBezTo>
                  <a:pt x="857" y="1463"/>
                  <a:pt x="857" y="1463"/>
                  <a:pt x="857" y="1463"/>
                </a:cubicBezTo>
                <a:cubicBezTo>
                  <a:pt x="923" y="1462"/>
                  <a:pt x="985" y="1460"/>
                  <a:pt x="1054" y="1460"/>
                </a:cubicBezTo>
                <a:cubicBezTo>
                  <a:pt x="1248" y="1460"/>
                  <a:pt x="1371" y="1509"/>
                  <a:pt x="1372" y="1696"/>
                </a:cubicBezTo>
                <a:close/>
                <a:moveTo>
                  <a:pt x="1298" y="1696"/>
                </a:moveTo>
                <a:cubicBezTo>
                  <a:pt x="1297" y="1561"/>
                  <a:pt x="1220" y="1526"/>
                  <a:pt x="1054" y="1526"/>
                </a:cubicBezTo>
                <a:cubicBezTo>
                  <a:pt x="1007" y="1526"/>
                  <a:pt x="965" y="1529"/>
                  <a:pt x="931" y="1530"/>
                </a:cubicBezTo>
                <a:cubicBezTo>
                  <a:pt x="931" y="1885"/>
                  <a:pt x="931" y="1885"/>
                  <a:pt x="931" y="1885"/>
                </a:cubicBezTo>
                <a:cubicBezTo>
                  <a:pt x="975" y="1886"/>
                  <a:pt x="1016" y="1886"/>
                  <a:pt x="1052" y="1886"/>
                </a:cubicBezTo>
                <a:cubicBezTo>
                  <a:pt x="1219" y="1886"/>
                  <a:pt x="1298" y="1847"/>
                  <a:pt x="1298" y="1711"/>
                </a:cubicBezTo>
                <a:lnTo>
                  <a:pt x="1298" y="1696"/>
                </a:lnTo>
                <a:close/>
                <a:moveTo>
                  <a:pt x="1457" y="1824"/>
                </a:moveTo>
                <a:cubicBezTo>
                  <a:pt x="1457" y="1925"/>
                  <a:pt x="1457" y="1925"/>
                  <a:pt x="1457" y="1925"/>
                </a:cubicBezTo>
                <a:cubicBezTo>
                  <a:pt x="1457" y="2206"/>
                  <a:pt x="1593" y="2299"/>
                  <a:pt x="1781" y="2299"/>
                </a:cubicBezTo>
                <a:cubicBezTo>
                  <a:pt x="1873" y="2299"/>
                  <a:pt x="1960" y="2287"/>
                  <a:pt x="2008" y="2279"/>
                </a:cubicBezTo>
                <a:cubicBezTo>
                  <a:pt x="2008" y="1862"/>
                  <a:pt x="2008" y="1862"/>
                  <a:pt x="2008" y="1862"/>
                </a:cubicBezTo>
                <a:cubicBezTo>
                  <a:pt x="1934" y="1862"/>
                  <a:pt x="1934" y="1862"/>
                  <a:pt x="1934" y="1862"/>
                </a:cubicBezTo>
                <a:cubicBezTo>
                  <a:pt x="1934" y="2226"/>
                  <a:pt x="1934" y="2226"/>
                  <a:pt x="1934" y="2226"/>
                </a:cubicBezTo>
                <a:cubicBezTo>
                  <a:pt x="1891" y="2231"/>
                  <a:pt x="1837" y="2232"/>
                  <a:pt x="1790" y="2232"/>
                </a:cubicBezTo>
                <a:cubicBezTo>
                  <a:pt x="1627" y="2232"/>
                  <a:pt x="1531" y="2161"/>
                  <a:pt x="1531" y="1925"/>
                </a:cubicBezTo>
                <a:cubicBezTo>
                  <a:pt x="1531" y="1824"/>
                  <a:pt x="1531" y="1824"/>
                  <a:pt x="1531" y="1824"/>
                </a:cubicBezTo>
                <a:cubicBezTo>
                  <a:pt x="1531" y="1577"/>
                  <a:pt x="1634" y="1518"/>
                  <a:pt x="1791" y="1518"/>
                </a:cubicBezTo>
                <a:cubicBezTo>
                  <a:pt x="1845" y="1518"/>
                  <a:pt x="1961" y="1526"/>
                  <a:pt x="2008" y="1531"/>
                </a:cubicBezTo>
                <a:cubicBezTo>
                  <a:pt x="2008" y="1470"/>
                  <a:pt x="2008" y="1470"/>
                  <a:pt x="2008" y="1470"/>
                </a:cubicBezTo>
                <a:cubicBezTo>
                  <a:pt x="1985" y="1467"/>
                  <a:pt x="1888" y="1451"/>
                  <a:pt x="1781" y="1451"/>
                </a:cubicBezTo>
                <a:cubicBezTo>
                  <a:pt x="1605" y="1451"/>
                  <a:pt x="1457" y="1531"/>
                  <a:pt x="1457" y="1824"/>
                </a:cubicBezTo>
                <a:close/>
                <a:moveTo>
                  <a:pt x="2505" y="1935"/>
                </a:moveTo>
                <a:cubicBezTo>
                  <a:pt x="2718" y="2285"/>
                  <a:pt x="2718" y="2285"/>
                  <a:pt x="2718" y="2285"/>
                </a:cubicBezTo>
                <a:cubicBezTo>
                  <a:pt x="2630" y="2285"/>
                  <a:pt x="2630" y="2285"/>
                  <a:pt x="2630" y="2285"/>
                </a:cubicBezTo>
                <a:cubicBezTo>
                  <a:pt x="2426" y="1950"/>
                  <a:pt x="2426" y="1950"/>
                  <a:pt x="2426" y="1950"/>
                </a:cubicBezTo>
                <a:cubicBezTo>
                  <a:pt x="2402" y="1951"/>
                  <a:pt x="2371" y="1951"/>
                  <a:pt x="2349" y="1951"/>
                </a:cubicBezTo>
                <a:cubicBezTo>
                  <a:pt x="2308" y="1951"/>
                  <a:pt x="2262" y="1951"/>
                  <a:pt x="2229" y="1950"/>
                </a:cubicBezTo>
                <a:cubicBezTo>
                  <a:pt x="2229" y="2285"/>
                  <a:pt x="2229" y="2285"/>
                  <a:pt x="2229" y="2285"/>
                </a:cubicBezTo>
                <a:cubicBezTo>
                  <a:pt x="2155" y="2285"/>
                  <a:pt x="2155" y="2285"/>
                  <a:pt x="2155" y="2285"/>
                </a:cubicBezTo>
                <a:cubicBezTo>
                  <a:pt x="2155" y="1465"/>
                  <a:pt x="2155" y="1465"/>
                  <a:pt x="2155" y="1465"/>
                </a:cubicBezTo>
                <a:cubicBezTo>
                  <a:pt x="2233" y="1461"/>
                  <a:pt x="2278" y="1460"/>
                  <a:pt x="2347" y="1460"/>
                </a:cubicBezTo>
                <a:cubicBezTo>
                  <a:pt x="2540" y="1460"/>
                  <a:pt x="2670" y="1511"/>
                  <a:pt x="2670" y="1697"/>
                </a:cubicBezTo>
                <a:cubicBezTo>
                  <a:pt x="2670" y="1706"/>
                  <a:pt x="2670" y="1706"/>
                  <a:pt x="2670" y="1706"/>
                </a:cubicBezTo>
                <a:cubicBezTo>
                  <a:pt x="2670" y="1839"/>
                  <a:pt x="2612" y="1905"/>
                  <a:pt x="2505" y="1935"/>
                </a:cubicBezTo>
                <a:close/>
                <a:moveTo>
                  <a:pt x="2595" y="1706"/>
                </a:moveTo>
                <a:cubicBezTo>
                  <a:pt x="2595" y="1697"/>
                  <a:pt x="2595" y="1697"/>
                  <a:pt x="2595" y="1697"/>
                </a:cubicBezTo>
                <a:cubicBezTo>
                  <a:pt x="2595" y="1563"/>
                  <a:pt x="2513" y="1526"/>
                  <a:pt x="2347" y="1526"/>
                </a:cubicBezTo>
                <a:cubicBezTo>
                  <a:pt x="2310" y="1526"/>
                  <a:pt x="2266" y="1529"/>
                  <a:pt x="2229" y="1530"/>
                </a:cubicBezTo>
                <a:cubicBezTo>
                  <a:pt x="2229" y="1885"/>
                  <a:pt x="2229" y="1885"/>
                  <a:pt x="2229" y="1885"/>
                </a:cubicBezTo>
                <a:cubicBezTo>
                  <a:pt x="2265" y="1886"/>
                  <a:pt x="2308" y="1886"/>
                  <a:pt x="2349" y="1886"/>
                </a:cubicBezTo>
                <a:cubicBezTo>
                  <a:pt x="2518" y="1886"/>
                  <a:pt x="2595" y="1841"/>
                  <a:pt x="2595" y="1706"/>
                </a:cubicBezTo>
                <a:close/>
                <a:moveTo>
                  <a:pt x="3400" y="1832"/>
                </a:moveTo>
                <a:cubicBezTo>
                  <a:pt x="3400" y="1918"/>
                  <a:pt x="3400" y="1918"/>
                  <a:pt x="3400" y="1918"/>
                </a:cubicBezTo>
                <a:cubicBezTo>
                  <a:pt x="3400" y="2178"/>
                  <a:pt x="3286" y="2299"/>
                  <a:pt x="3091" y="2299"/>
                </a:cubicBezTo>
                <a:cubicBezTo>
                  <a:pt x="2894" y="2299"/>
                  <a:pt x="2781" y="2178"/>
                  <a:pt x="2781" y="1918"/>
                </a:cubicBezTo>
                <a:cubicBezTo>
                  <a:pt x="2781" y="1832"/>
                  <a:pt x="2781" y="1832"/>
                  <a:pt x="2781" y="1832"/>
                </a:cubicBezTo>
                <a:cubicBezTo>
                  <a:pt x="2781" y="1573"/>
                  <a:pt x="2894" y="1451"/>
                  <a:pt x="3091" y="1451"/>
                </a:cubicBezTo>
                <a:cubicBezTo>
                  <a:pt x="3286" y="1451"/>
                  <a:pt x="3400" y="1573"/>
                  <a:pt x="3400" y="1832"/>
                </a:cubicBezTo>
                <a:close/>
                <a:moveTo>
                  <a:pt x="3326" y="1832"/>
                </a:moveTo>
                <a:cubicBezTo>
                  <a:pt x="3326" y="1595"/>
                  <a:pt x="3228" y="1518"/>
                  <a:pt x="3091" y="1518"/>
                </a:cubicBezTo>
                <a:cubicBezTo>
                  <a:pt x="2953" y="1518"/>
                  <a:pt x="2854" y="1595"/>
                  <a:pt x="2854" y="1832"/>
                </a:cubicBezTo>
                <a:cubicBezTo>
                  <a:pt x="2854" y="1918"/>
                  <a:pt x="2854" y="1918"/>
                  <a:pt x="2854" y="1918"/>
                </a:cubicBezTo>
                <a:cubicBezTo>
                  <a:pt x="2854" y="2156"/>
                  <a:pt x="2954" y="2233"/>
                  <a:pt x="3091" y="2233"/>
                </a:cubicBezTo>
                <a:cubicBezTo>
                  <a:pt x="3228" y="2233"/>
                  <a:pt x="3326" y="2156"/>
                  <a:pt x="3326" y="1918"/>
                </a:cubicBezTo>
                <a:lnTo>
                  <a:pt x="3326" y="1832"/>
                </a:lnTo>
                <a:close/>
                <a:moveTo>
                  <a:pt x="3536" y="2285"/>
                </a:moveTo>
                <a:cubicBezTo>
                  <a:pt x="4008" y="2285"/>
                  <a:pt x="4008" y="2285"/>
                  <a:pt x="4008" y="2285"/>
                </a:cubicBezTo>
                <a:cubicBezTo>
                  <a:pt x="4008" y="2220"/>
                  <a:pt x="4008" y="2220"/>
                  <a:pt x="4008" y="2220"/>
                </a:cubicBezTo>
                <a:cubicBezTo>
                  <a:pt x="3610" y="2220"/>
                  <a:pt x="3610" y="2220"/>
                  <a:pt x="3610" y="2220"/>
                </a:cubicBezTo>
                <a:cubicBezTo>
                  <a:pt x="3610" y="1891"/>
                  <a:pt x="3610" y="1891"/>
                  <a:pt x="3610" y="1891"/>
                </a:cubicBezTo>
                <a:cubicBezTo>
                  <a:pt x="3982" y="1891"/>
                  <a:pt x="3982" y="1891"/>
                  <a:pt x="3982" y="1891"/>
                </a:cubicBezTo>
                <a:cubicBezTo>
                  <a:pt x="3982" y="1823"/>
                  <a:pt x="3982" y="1823"/>
                  <a:pt x="3982" y="1823"/>
                </a:cubicBezTo>
                <a:cubicBezTo>
                  <a:pt x="3610" y="1823"/>
                  <a:pt x="3610" y="1823"/>
                  <a:pt x="3610" y="1823"/>
                </a:cubicBezTo>
                <a:cubicBezTo>
                  <a:pt x="3610" y="1531"/>
                  <a:pt x="3610" y="1531"/>
                  <a:pt x="3610" y="1531"/>
                </a:cubicBezTo>
                <a:cubicBezTo>
                  <a:pt x="4008" y="1531"/>
                  <a:pt x="4008" y="1531"/>
                  <a:pt x="4008" y="1531"/>
                </a:cubicBezTo>
                <a:cubicBezTo>
                  <a:pt x="4008" y="1465"/>
                  <a:pt x="4008" y="1465"/>
                  <a:pt x="4008" y="1465"/>
                </a:cubicBezTo>
                <a:cubicBezTo>
                  <a:pt x="3536" y="1465"/>
                  <a:pt x="3536" y="1465"/>
                  <a:pt x="3536" y="1465"/>
                </a:cubicBezTo>
                <a:lnTo>
                  <a:pt x="3536" y="2285"/>
                </a:lnTo>
                <a:close/>
                <a:moveTo>
                  <a:pt x="4141" y="2285"/>
                </a:moveTo>
                <a:cubicBezTo>
                  <a:pt x="4215" y="2285"/>
                  <a:pt x="4215" y="2285"/>
                  <a:pt x="4215" y="2285"/>
                </a:cubicBezTo>
                <a:cubicBezTo>
                  <a:pt x="4215" y="1465"/>
                  <a:pt x="4215" y="1465"/>
                  <a:pt x="4215" y="1465"/>
                </a:cubicBezTo>
                <a:cubicBezTo>
                  <a:pt x="4141" y="1465"/>
                  <a:pt x="4141" y="1465"/>
                  <a:pt x="4141" y="1465"/>
                </a:cubicBezTo>
                <a:lnTo>
                  <a:pt x="4141" y="2285"/>
                </a:lnTo>
                <a:close/>
                <a:moveTo>
                  <a:pt x="4381" y="2285"/>
                </a:moveTo>
                <a:cubicBezTo>
                  <a:pt x="4854" y="2285"/>
                  <a:pt x="4854" y="2285"/>
                  <a:pt x="4854" y="2285"/>
                </a:cubicBezTo>
                <a:cubicBezTo>
                  <a:pt x="4854" y="2220"/>
                  <a:pt x="4854" y="2220"/>
                  <a:pt x="4854" y="2220"/>
                </a:cubicBezTo>
                <a:cubicBezTo>
                  <a:pt x="4455" y="2220"/>
                  <a:pt x="4455" y="2220"/>
                  <a:pt x="4455" y="2220"/>
                </a:cubicBezTo>
                <a:cubicBezTo>
                  <a:pt x="4455" y="1891"/>
                  <a:pt x="4455" y="1891"/>
                  <a:pt x="4455" y="1891"/>
                </a:cubicBezTo>
                <a:cubicBezTo>
                  <a:pt x="4827" y="1891"/>
                  <a:pt x="4827" y="1891"/>
                  <a:pt x="4827" y="1891"/>
                </a:cubicBezTo>
                <a:cubicBezTo>
                  <a:pt x="4827" y="1823"/>
                  <a:pt x="4827" y="1823"/>
                  <a:pt x="4827" y="1823"/>
                </a:cubicBezTo>
                <a:cubicBezTo>
                  <a:pt x="4455" y="1823"/>
                  <a:pt x="4455" y="1823"/>
                  <a:pt x="4455" y="1823"/>
                </a:cubicBezTo>
                <a:cubicBezTo>
                  <a:pt x="4455" y="1531"/>
                  <a:pt x="4455" y="1531"/>
                  <a:pt x="4455" y="1531"/>
                </a:cubicBezTo>
                <a:cubicBezTo>
                  <a:pt x="4854" y="1531"/>
                  <a:pt x="4854" y="1531"/>
                  <a:pt x="4854" y="1531"/>
                </a:cubicBezTo>
                <a:cubicBezTo>
                  <a:pt x="4854" y="1465"/>
                  <a:pt x="4854" y="1465"/>
                  <a:pt x="4854" y="1465"/>
                </a:cubicBezTo>
                <a:cubicBezTo>
                  <a:pt x="4381" y="1465"/>
                  <a:pt x="4381" y="1465"/>
                  <a:pt x="4381" y="1465"/>
                </a:cubicBezTo>
                <a:lnTo>
                  <a:pt x="4381" y="2285"/>
                </a:lnTo>
                <a:close/>
                <a:moveTo>
                  <a:pt x="5491" y="2064"/>
                </a:moveTo>
                <a:cubicBezTo>
                  <a:pt x="5491" y="2106"/>
                  <a:pt x="5493" y="2156"/>
                  <a:pt x="5495" y="2208"/>
                </a:cubicBezTo>
                <a:cubicBezTo>
                  <a:pt x="5494" y="2208"/>
                  <a:pt x="5494" y="2208"/>
                  <a:pt x="5494" y="2208"/>
                </a:cubicBezTo>
                <a:cubicBezTo>
                  <a:pt x="5476" y="2171"/>
                  <a:pt x="5455" y="2128"/>
                  <a:pt x="5437" y="2095"/>
                </a:cubicBezTo>
                <a:cubicBezTo>
                  <a:pt x="5091" y="1465"/>
                  <a:pt x="5091" y="1465"/>
                  <a:pt x="5091" y="1465"/>
                </a:cubicBezTo>
                <a:cubicBezTo>
                  <a:pt x="4986" y="1465"/>
                  <a:pt x="4986" y="1465"/>
                  <a:pt x="4986" y="1465"/>
                </a:cubicBezTo>
                <a:cubicBezTo>
                  <a:pt x="4986" y="2285"/>
                  <a:pt x="4986" y="2285"/>
                  <a:pt x="4986" y="2285"/>
                </a:cubicBezTo>
                <a:cubicBezTo>
                  <a:pt x="5055" y="2285"/>
                  <a:pt x="5055" y="2285"/>
                  <a:pt x="5055" y="2285"/>
                </a:cubicBezTo>
                <a:cubicBezTo>
                  <a:pt x="5055" y="1675"/>
                  <a:pt x="5055" y="1675"/>
                  <a:pt x="5055" y="1675"/>
                </a:cubicBezTo>
                <a:cubicBezTo>
                  <a:pt x="5055" y="1628"/>
                  <a:pt x="5054" y="1579"/>
                  <a:pt x="5052" y="1534"/>
                </a:cubicBezTo>
                <a:cubicBezTo>
                  <a:pt x="5053" y="1534"/>
                  <a:pt x="5053" y="1534"/>
                  <a:pt x="5053" y="1534"/>
                </a:cubicBezTo>
                <a:cubicBezTo>
                  <a:pt x="5072" y="1574"/>
                  <a:pt x="5093" y="1614"/>
                  <a:pt x="5112" y="1649"/>
                </a:cubicBezTo>
                <a:cubicBezTo>
                  <a:pt x="5457" y="2286"/>
                  <a:pt x="5457" y="2286"/>
                  <a:pt x="5457" y="2286"/>
                </a:cubicBezTo>
                <a:cubicBezTo>
                  <a:pt x="5562" y="2286"/>
                  <a:pt x="5562" y="2286"/>
                  <a:pt x="5562" y="2286"/>
                </a:cubicBezTo>
                <a:cubicBezTo>
                  <a:pt x="5562" y="1465"/>
                  <a:pt x="5562" y="1465"/>
                  <a:pt x="5562" y="1465"/>
                </a:cubicBezTo>
                <a:cubicBezTo>
                  <a:pt x="5491" y="1465"/>
                  <a:pt x="5491" y="1465"/>
                  <a:pt x="5491" y="1465"/>
                </a:cubicBezTo>
                <a:lnTo>
                  <a:pt x="5491" y="2064"/>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19" name="Freeform 6">
            <a:extLst>
              <a:ext uri="{FF2B5EF4-FFF2-40B4-BE49-F238E27FC236}">
                <a16:creationId xmlns:a16="http://schemas.microsoft.com/office/drawing/2014/main" id="{0CD63E25-CBDC-4A49-9A99-A2BE8B794CF8}"/>
              </a:ext>
            </a:extLst>
          </p:cNvPr>
          <p:cNvSpPr>
            <a:spLocks noSelect="1"/>
          </p:cNvSpPr>
          <p:nvPr userDrawn="1"/>
        </p:nvSpPr>
        <p:spPr bwMode="gray">
          <a:xfrm>
            <a:off x="2238667" y="287272"/>
            <a:ext cx="2264864" cy="726907"/>
          </a:xfrm>
          <a:custGeom>
            <a:avLst/>
            <a:gdLst>
              <a:gd name="T0" fmla="*/ 2022 w 9517"/>
              <a:gd name="T1" fmla="*/ 221 h 2286"/>
              <a:gd name="T2" fmla="*/ 1772 w 9517"/>
              <a:gd name="T3" fmla="*/ 695 h 2286"/>
              <a:gd name="T4" fmla="*/ 2249 w 9517"/>
              <a:gd name="T5" fmla="*/ 1049 h 2286"/>
              <a:gd name="T6" fmla="*/ 2841 w 9517"/>
              <a:gd name="T7" fmla="*/ 593 h 2286"/>
              <a:gd name="T8" fmla="*/ 2395 w 9517"/>
              <a:gd name="T9" fmla="*/ 234 h 2286"/>
              <a:gd name="T10" fmla="*/ 3534 w 9517"/>
              <a:gd name="T11" fmla="*/ 831 h 2286"/>
              <a:gd name="T12" fmla="*/ 3530 w 9517"/>
              <a:gd name="T13" fmla="*/ 439 h 2286"/>
              <a:gd name="T14" fmla="*/ 3260 w 9517"/>
              <a:gd name="T15" fmla="*/ 595 h 2286"/>
              <a:gd name="T16" fmla="*/ 3074 w 9517"/>
              <a:gd name="T17" fmla="*/ 595 h 2286"/>
              <a:gd name="T18" fmla="*/ 3209 w 9517"/>
              <a:gd name="T19" fmla="*/ 994 h 2286"/>
              <a:gd name="T20" fmla="*/ 4187 w 9517"/>
              <a:gd name="T21" fmla="*/ 1055 h 2286"/>
              <a:gd name="T22" fmla="*/ 3885 w 9517"/>
              <a:gd name="T23" fmla="*/ 234 h 2286"/>
              <a:gd name="T24" fmla="*/ 3932 w 9517"/>
              <a:gd name="T25" fmla="*/ 295 h 2286"/>
              <a:gd name="T26" fmla="*/ 4381 w 9517"/>
              <a:gd name="T27" fmla="*/ 234 h 2286"/>
              <a:gd name="T28" fmla="*/ 4455 w 9517"/>
              <a:gd name="T29" fmla="*/ 234 h 2286"/>
              <a:gd name="T30" fmla="*/ 5101 w 9517"/>
              <a:gd name="T31" fmla="*/ 764 h 2286"/>
              <a:gd name="T32" fmla="*/ 5389 w 9517"/>
              <a:gd name="T33" fmla="*/ 697 h 2286"/>
              <a:gd name="T34" fmla="*/ 5123 w 9517"/>
              <a:gd name="T35" fmla="*/ 697 h 2286"/>
              <a:gd name="T36" fmla="*/ 6154 w 9517"/>
              <a:gd name="T37" fmla="*/ 865 h 2286"/>
              <a:gd name="T38" fmla="*/ 5772 w 9517"/>
              <a:gd name="T39" fmla="*/ 445 h 2286"/>
              <a:gd name="T40" fmla="*/ 6279 w 9517"/>
              <a:gd name="T41" fmla="*/ 1056 h 2286"/>
              <a:gd name="T42" fmla="*/ 6422 w 9517"/>
              <a:gd name="T43" fmla="*/ 691 h 2286"/>
              <a:gd name="T44" fmla="*/ 6496 w 9517"/>
              <a:gd name="T45" fmla="*/ 691 h 2286"/>
              <a:gd name="T46" fmla="*/ 6744 w 9517"/>
              <a:gd name="T47" fmla="*/ 221 h 2286"/>
              <a:gd name="T48" fmla="*/ 7128 w 9517"/>
              <a:gd name="T49" fmla="*/ 989 h 2286"/>
              <a:gd name="T50" fmla="*/ 7128 w 9517"/>
              <a:gd name="T51" fmla="*/ 300 h 2286"/>
              <a:gd name="T52" fmla="*/ 7658 w 9517"/>
              <a:gd name="T53" fmla="*/ 1055 h 2286"/>
              <a:gd name="T54" fmla="*/ 8104 w 9517"/>
              <a:gd name="T55" fmla="*/ 660 h 2286"/>
              <a:gd name="T56" fmla="*/ 8131 w 9517"/>
              <a:gd name="T57" fmla="*/ 234 h 2286"/>
              <a:gd name="T58" fmla="*/ 8739 w 9517"/>
              <a:gd name="T59" fmla="*/ 1054 h 2286"/>
              <a:gd name="T60" fmla="*/ 8263 w 9517"/>
              <a:gd name="T61" fmla="*/ 1054 h 2286"/>
              <a:gd name="T62" fmla="*/ 8613 w 9517"/>
              <a:gd name="T63" fmla="*/ 705 h 2286"/>
              <a:gd name="T64" fmla="*/ 8337 w 9517"/>
              <a:gd name="T65" fmla="*/ 655 h 2286"/>
              <a:gd name="T66" fmla="*/ 9165 w 9517"/>
              <a:gd name="T67" fmla="*/ 1059 h 2286"/>
              <a:gd name="T68" fmla="*/ 9443 w 9517"/>
              <a:gd name="T69" fmla="*/ 595 h 2286"/>
              <a:gd name="T70" fmla="*/ 9443 w 9517"/>
              <a:gd name="T71" fmla="*/ 692 h 2286"/>
              <a:gd name="T72" fmla="*/ 668 w 9517"/>
              <a:gd name="T73" fmla="*/ 2285 h 2286"/>
              <a:gd name="T74" fmla="*/ 1256 w 9517"/>
              <a:gd name="T75" fmla="*/ 2285 h 2286"/>
              <a:gd name="T76" fmla="*/ 1230 w 9517"/>
              <a:gd name="T77" fmla="*/ 1823 h 2286"/>
              <a:gd name="T78" fmla="*/ 784 w 9517"/>
              <a:gd name="T79" fmla="*/ 1465 h 2286"/>
              <a:gd name="T80" fmla="*/ 1657 w 9517"/>
              <a:gd name="T81" fmla="*/ 2114 h 2286"/>
              <a:gd name="T82" fmla="*/ 2018 w 9517"/>
              <a:gd name="T83" fmla="*/ 1465 h 2286"/>
              <a:gd name="T84" fmla="*/ 2610 w 9517"/>
              <a:gd name="T85" fmla="*/ 2220 h 2286"/>
              <a:gd name="T86" fmla="*/ 2211 w 9517"/>
              <a:gd name="T87" fmla="*/ 1823 h 2286"/>
              <a:gd name="T88" fmla="*/ 2137 w 9517"/>
              <a:gd name="T89" fmla="*/ 2285 h 2286"/>
              <a:gd name="T90" fmla="*/ 2847 w 9517"/>
              <a:gd name="T91" fmla="*/ 1465 h 2286"/>
              <a:gd name="T92" fmla="*/ 2808 w 9517"/>
              <a:gd name="T93" fmla="*/ 1534 h 2286"/>
              <a:gd name="T94" fmla="*/ 3318 w 9517"/>
              <a:gd name="T95" fmla="*/ 1465 h 2286"/>
              <a:gd name="T96" fmla="*/ 707 w 9517"/>
              <a:gd name="T97" fmla="*/ 1289 h 2286"/>
              <a:gd name="T98" fmla="*/ 1121 w 9517"/>
              <a:gd name="T99" fmla="*/ 230 h 2286"/>
              <a:gd name="T100" fmla="*/ 1121 w 9517"/>
              <a:gd name="T101" fmla="*/ 1058 h 2286"/>
              <a:gd name="T102" fmla="*/ 728 w 9517"/>
              <a:gd name="T103" fmla="*/ 904 h 2286"/>
              <a:gd name="T104" fmla="*/ 519 w 9517"/>
              <a:gd name="T105" fmla="*/ 256 h 2286"/>
              <a:gd name="T106" fmla="*/ 1076 w 9517"/>
              <a:gd name="T107" fmla="*/ 683 h 2286"/>
              <a:gd name="T108" fmla="*/ 691 w 9517"/>
              <a:gd name="T109" fmla="*/ 244 h 2286"/>
              <a:gd name="T110" fmla="*/ 355 w 9517"/>
              <a:gd name="T111" fmla="*/ 711 h 2286"/>
              <a:gd name="T112" fmla="*/ 946 w 9517"/>
              <a:gd name="T113" fmla="*/ 909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17" h="2286">
                <a:moveTo>
                  <a:pt x="2249" y="1049"/>
                </a:moveTo>
                <a:cubicBezTo>
                  <a:pt x="2200" y="1057"/>
                  <a:pt x="2114" y="1069"/>
                  <a:pt x="2022" y="1069"/>
                </a:cubicBezTo>
                <a:cubicBezTo>
                  <a:pt x="1834" y="1069"/>
                  <a:pt x="1698" y="976"/>
                  <a:pt x="1698" y="695"/>
                </a:cubicBezTo>
                <a:cubicBezTo>
                  <a:pt x="1698" y="594"/>
                  <a:pt x="1698" y="594"/>
                  <a:pt x="1698" y="594"/>
                </a:cubicBezTo>
                <a:cubicBezTo>
                  <a:pt x="1698" y="301"/>
                  <a:pt x="1846" y="221"/>
                  <a:pt x="2022" y="221"/>
                </a:cubicBezTo>
                <a:cubicBezTo>
                  <a:pt x="2129" y="221"/>
                  <a:pt x="2226" y="236"/>
                  <a:pt x="2249" y="240"/>
                </a:cubicBezTo>
                <a:cubicBezTo>
                  <a:pt x="2249" y="301"/>
                  <a:pt x="2249" y="301"/>
                  <a:pt x="2249" y="301"/>
                </a:cubicBezTo>
                <a:cubicBezTo>
                  <a:pt x="2201" y="296"/>
                  <a:pt x="2086" y="287"/>
                  <a:pt x="2031" y="287"/>
                </a:cubicBezTo>
                <a:cubicBezTo>
                  <a:pt x="1875" y="287"/>
                  <a:pt x="1772" y="347"/>
                  <a:pt x="1772" y="594"/>
                </a:cubicBezTo>
                <a:cubicBezTo>
                  <a:pt x="1772" y="695"/>
                  <a:pt x="1772" y="695"/>
                  <a:pt x="1772" y="695"/>
                </a:cubicBezTo>
                <a:cubicBezTo>
                  <a:pt x="1772" y="931"/>
                  <a:pt x="1868" y="1002"/>
                  <a:pt x="2030" y="1002"/>
                </a:cubicBezTo>
                <a:cubicBezTo>
                  <a:pt x="2078" y="1002"/>
                  <a:pt x="2132" y="1000"/>
                  <a:pt x="2175" y="996"/>
                </a:cubicBezTo>
                <a:cubicBezTo>
                  <a:pt x="2175" y="632"/>
                  <a:pt x="2175" y="632"/>
                  <a:pt x="2175" y="632"/>
                </a:cubicBezTo>
                <a:cubicBezTo>
                  <a:pt x="2249" y="632"/>
                  <a:pt x="2249" y="632"/>
                  <a:pt x="2249" y="632"/>
                </a:cubicBezTo>
                <a:lnTo>
                  <a:pt x="2249" y="1049"/>
                </a:lnTo>
                <a:close/>
                <a:moveTo>
                  <a:pt x="2868" y="989"/>
                </a:moveTo>
                <a:cubicBezTo>
                  <a:pt x="2469" y="989"/>
                  <a:pt x="2469" y="989"/>
                  <a:pt x="2469" y="989"/>
                </a:cubicBezTo>
                <a:cubicBezTo>
                  <a:pt x="2469" y="660"/>
                  <a:pt x="2469" y="660"/>
                  <a:pt x="2469" y="660"/>
                </a:cubicBezTo>
                <a:cubicBezTo>
                  <a:pt x="2841" y="660"/>
                  <a:pt x="2841" y="660"/>
                  <a:pt x="2841" y="660"/>
                </a:cubicBezTo>
                <a:cubicBezTo>
                  <a:pt x="2841" y="593"/>
                  <a:pt x="2841" y="593"/>
                  <a:pt x="2841" y="593"/>
                </a:cubicBezTo>
                <a:cubicBezTo>
                  <a:pt x="2469" y="593"/>
                  <a:pt x="2469" y="593"/>
                  <a:pt x="2469" y="593"/>
                </a:cubicBezTo>
                <a:cubicBezTo>
                  <a:pt x="2469" y="300"/>
                  <a:pt x="2469" y="300"/>
                  <a:pt x="2469" y="300"/>
                </a:cubicBezTo>
                <a:cubicBezTo>
                  <a:pt x="2868" y="300"/>
                  <a:pt x="2868" y="300"/>
                  <a:pt x="2868" y="300"/>
                </a:cubicBezTo>
                <a:cubicBezTo>
                  <a:pt x="2868" y="234"/>
                  <a:pt x="2868" y="234"/>
                  <a:pt x="2868" y="234"/>
                </a:cubicBezTo>
                <a:cubicBezTo>
                  <a:pt x="2395" y="234"/>
                  <a:pt x="2395" y="234"/>
                  <a:pt x="2395" y="234"/>
                </a:cubicBezTo>
                <a:cubicBezTo>
                  <a:pt x="2395" y="1055"/>
                  <a:pt x="2395" y="1055"/>
                  <a:pt x="2395" y="1055"/>
                </a:cubicBezTo>
                <a:cubicBezTo>
                  <a:pt x="2868" y="1055"/>
                  <a:pt x="2868" y="1055"/>
                  <a:pt x="2868" y="1055"/>
                </a:cubicBezTo>
                <a:lnTo>
                  <a:pt x="2868" y="989"/>
                </a:lnTo>
                <a:close/>
                <a:moveTo>
                  <a:pt x="3534" y="816"/>
                </a:moveTo>
                <a:cubicBezTo>
                  <a:pt x="3534" y="831"/>
                  <a:pt x="3534" y="831"/>
                  <a:pt x="3534" y="831"/>
                </a:cubicBezTo>
                <a:cubicBezTo>
                  <a:pt x="3534" y="1013"/>
                  <a:pt x="3407" y="1059"/>
                  <a:pt x="3209" y="1059"/>
                </a:cubicBezTo>
                <a:cubicBezTo>
                  <a:pt x="3108" y="1059"/>
                  <a:pt x="3080" y="1057"/>
                  <a:pt x="3000" y="1055"/>
                </a:cubicBezTo>
                <a:cubicBezTo>
                  <a:pt x="3000" y="234"/>
                  <a:pt x="3000" y="234"/>
                  <a:pt x="3000" y="234"/>
                </a:cubicBezTo>
                <a:cubicBezTo>
                  <a:pt x="3072" y="233"/>
                  <a:pt x="3112" y="231"/>
                  <a:pt x="3211" y="231"/>
                </a:cubicBezTo>
                <a:cubicBezTo>
                  <a:pt x="3415" y="231"/>
                  <a:pt x="3530" y="271"/>
                  <a:pt x="3530" y="439"/>
                </a:cubicBezTo>
                <a:cubicBezTo>
                  <a:pt x="3530" y="448"/>
                  <a:pt x="3530" y="448"/>
                  <a:pt x="3530" y="448"/>
                </a:cubicBezTo>
                <a:cubicBezTo>
                  <a:pt x="3530" y="520"/>
                  <a:pt x="3499" y="600"/>
                  <a:pt x="3400" y="628"/>
                </a:cubicBezTo>
                <a:cubicBezTo>
                  <a:pt x="3500" y="657"/>
                  <a:pt x="3534" y="734"/>
                  <a:pt x="3534" y="816"/>
                </a:cubicBezTo>
                <a:close/>
                <a:moveTo>
                  <a:pt x="3074" y="595"/>
                </a:moveTo>
                <a:cubicBezTo>
                  <a:pt x="3260" y="595"/>
                  <a:pt x="3260" y="595"/>
                  <a:pt x="3260" y="595"/>
                </a:cubicBezTo>
                <a:cubicBezTo>
                  <a:pt x="3424" y="595"/>
                  <a:pt x="3456" y="526"/>
                  <a:pt x="3456" y="448"/>
                </a:cubicBezTo>
                <a:cubicBezTo>
                  <a:pt x="3456" y="439"/>
                  <a:pt x="3456" y="439"/>
                  <a:pt x="3456" y="439"/>
                </a:cubicBezTo>
                <a:cubicBezTo>
                  <a:pt x="3456" y="317"/>
                  <a:pt x="3373" y="297"/>
                  <a:pt x="3211" y="297"/>
                </a:cubicBezTo>
                <a:cubicBezTo>
                  <a:pt x="3157" y="297"/>
                  <a:pt x="3119" y="298"/>
                  <a:pt x="3074" y="299"/>
                </a:cubicBezTo>
                <a:lnTo>
                  <a:pt x="3074" y="595"/>
                </a:lnTo>
                <a:close/>
                <a:moveTo>
                  <a:pt x="3460" y="816"/>
                </a:moveTo>
                <a:cubicBezTo>
                  <a:pt x="3459" y="732"/>
                  <a:pt x="3426" y="659"/>
                  <a:pt x="3260" y="659"/>
                </a:cubicBezTo>
                <a:cubicBezTo>
                  <a:pt x="3074" y="659"/>
                  <a:pt x="3074" y="659"/>
                  <a:pt x="3074" y="659"/>
                </a:cubicBezTo>
                <a:cubicBezTo>
                  <a:pt x="3074" y="989"/>
                  <a:pt x="3074" y="989"/>
                  <a:pt x="3074" y="989"/>
                </a:cubicBezTo>
                <a:cubicBezTo>
                  <a:pt x="3116" y="992"/>
                  <a:pt x="3151" y="994"/>
                  <a:pt x="3209" y="994"/>
                </a:cubicBezTo>
                <a:cubicBezTo>
                  <a:pt x="3375" y="994"/>
                  <a:pt x="3460" y="961"/>
                  <a:pt x="3460" y="831"/>
                </a:cubicBezTo>
                <a:lnTo>
                  <a:pt x="3460" y="816"/>
                </a:lnTo>
                <a:close/>
                <a:moveTo>
                  <a:pt x="3988" y="234"/>
                </a:moveTo>
                <a:cubicBezTo>
                  <a:pt x="4265" y="1055"/>
                  <a:pt x="4265" y="1055"/>
                  <a:pt x="4265" y="1055"/>
                </a:cubicBezTo>
                <a:cubicBezTo>
                  <a:pt x="4187" y="1055"/>
                  <a:pt x="4187" y="1055"/>
                  <a:pt x="4187" y="1055"/>
                </a:cubicBezTo>
                <a:cubicBezTo>
                  <a:pt x="4091" y="764"/>
                  <a:pt x="4091" y="764"/>
                  <a:pt x="4091" y="764"/>
                </a:cubicBezTo>
                <a:cubicBezTo>
                  <a:pt x="3779" y="764"/>
                  <a:pt x="3779" y="764"/>
                  <a:pt x="3779" y="764"/>
                </a:cubicBezTo>
                <a:cubicBezTo>
                  <a:pt x="3682" y="1055"/>
                  <a:pt x="3682" y="1055"/>
                  <a:pt x="3682" y="1055"/>
                </a:cubicBezTo>
                <a:cubicBezTo>
                  <a:pt x="3607" y="1055"/>
                  <a:pt x="3607" y="1055"/>
                  <a:pt x="3607" y="1055"/>
                </a:cubicBezTo>
                <a:cubicBezTo>
                  <a:pt x="3885" y="234"/>
                  <a:pt x="3885" y="234"/>
                  <a:pt x="3885" y="234"/>
                </a:cubicBezTo>
                <a:lnTo>
                  <a:pt x="3988" y="234"/>
                </a:lnTo>
                <a:close/>
                <a:moveTo>
                  <a:pt x="4068" y="697"/>
                </a:moveTo>
                <a:cubicBezTo>
                  <a:pt x="3975" y="422"/>
                  <a:pt x="3975" y="422"/>
                  <a:pt x="3975" y="422"/>
                </a:cubicBezTo>
                <a:cubicBezTo>
                  <a:pt x="3960" y="380"/>
                  <a:pt x="3949" y="340"/>
                  <a:pt x="3939" y="295"/>
                </a:cubicBezTo>
                <a:cubicBezTo>
                  <a:pt x="3932" y="295"/>
                  <a:pt x="3932" y="295"/>
                  <a:pt x="3932" y="295"/>
                </a:cubicBezTo>
                <a:cubicBezTo>
                  <a:pt x="3921" y="340"/>
                  <a:pt x="3910" y="380"/>
                  <a:pt x="3896" y="422"/>
                </a:cubicBezTo>
                <a:cubicBezTo>
                  <a:pt x="3801" y="697"/>
                  <a:pt x="3801" y="697"/>
                  <a:pt x="3801" y="697"/>
                </a:cubicBezTo>
                <a:lnTo>
                  <a:pt x="4068" y="697"/>
                </a:lnTo>
                <a:close/>
                <a:moveTo>
                  <a:pt x="4455" y="234"/>
                </a:moveTo>
                <a:cubicBezTo>
                  <a:pt x="4381" y="234"/>
                  <a:pt x="4381" y="234"/>
                  <a:pt x="4381" y="234"/>
                </a:cubicBezTo>
                <a:cubicBezTo>
                  <a:pt x="4381" y="1055"/>
                  <a:pt x="4381" y="1055"/>
                  <a:pt x="4381" y="1055"/>
                </a:cubicBezTo>
                <a:cubicBezTo>
                  <a:pt x="4846" y="1055"/>
                  <a:pt x="4846" y="1055"/>
                  <a:pt x="4846" y="1055"/>
                </a:cubicBezTo>
                <a:cubicBezTo>
                  <a:pt x="4846" y="989"/>
                  <a:pt x="4846" y="989"/>
                  <a:pt x="4846" y="989"/>
                </a:cubicBezTo>
                <a:cubicBezTo>
                  <a:pt x="4455" y="989"/>
                  <a:pt x="4455" y="989"/>
                  <a:pt x="4455" y="989"/>
                </a:cubicBezTo>
                <a:lnTo>
                  <a:pt x="4455" y="234"/>
                </a:lnTo>
                <a:close/>
                <a:moveTo>
                  <a:pt x="5309" y="234"/>
                </a:moveTo>
                <a:cubicBezTo>
                  <a:pt x="5586" y="1055"/>
                  <a:pt x="5586" y="1055"/>
                  <a:pt x="5586" y="1055"/>
                </a:cubicBezTo>
                <a:cubicBezTo>
                  <a:pt x="5508" y="1055"/>
                  <a:pt x="5508" y="1055"/>
                  <a:pt x="5508" y="1055"/>
                </a:cubicBezTo>
                <a:cubicBezTo>
                  <a:pt x="5412" y="764"/>
                  <a:pt x="5412" y="764"/>
                  <a:pt x="5412" y="764"/>
                </a:cubicBezTo>
                <a:cubicBezTo>
                  <a:pt x="5101" y="764"/>
                  <a:pt x="5101" y="764"/>
                  <a:pt x="5101" y="764"/>
                </a:cubicBezTo>
                <a:cubicBezTo>
                  <a:pt x="5003" y="1055"/>
                  <a:pt x="5003" y="1055"/>
                  <a:pt x="5003" y="1055"/>
                </a:cubicBezTo>
                <a:cubicBezTo>
                  <a:pt x="4928" y="1055"/>
                  <a:pt x="4928" y="1055"/>
                  <a:pt x="4928" y="1055"/>
                </a:cubicBezTo>
                <a:cubicBezTo>
                  <a:pt x="5207" y="234"/>
                  <a:pt x="5207" y="234"/>
                  <a:pt x="5207" y="234"/>
                </a:cubicBezTo>
                <a:lnTo>
                  <a:pt x="5309" y="234"/>
                </a:lnTo>
                <a:close/>
                <a:moveTo>
                  <a:pt x="5389" y="697"/>
                </a:moveTo>
                <a:cubicBezTo>
                  <a:pt x="5296" y="422"/>
                  <a:pt x="5296" y="422"/>
                  <a:pt x="5296" y="422"/>
                </a:cubicBezTo>
                <a:cubicBezTo>
                  <a:pt x="5282" y="380"/>
                  <a:pt x="5271" y="340"/>
                  <a:pt x="5261" y="295"/>
                </a:cubicBezTo>
                <a:cubicBezTo>
                  <a:pt x="5253" y="295"/>
                  <a:pt x="5253" y="295"/>
                  <a:pt x="5253" y="295"/>
                </a:cubicBezTo>
                <a:cubicBezTo>
                  <a:pt x="5242" y="340"/>
                  <a:pt x="5231" y="380"/>
                  <a:pt x="5218" y="422"/>
                </a:cubicBezTo>
                <a:cubicBezTo>
                  <a:pt x="5123" y="697"/>
                  <a:pt x="5123" y="697"/>
                  <a:pt x="5123" y="697"/>
                </a:cubicBezTo>
                <a:lnTo>
                  <a:pt x="5389" y="697"/>
                </a:lnTo>
                <a:close/>
                <a:moveTo>
                  <a:pt x="6208" y="834"/>
                </a:moveTo>
                <a:cubicBezTo>
                  <a:pt x="6208" y="876"/>
                  <a:pt x="6209" y="925"/>
                  <a:pt x="6211" y="977"/>
                </a:cubicBezTo>
                <a:cubicBezTo>
                  <a:pt x="6210" y="977"/>
                  <a:pt x="6210" y="977"/>
                  <a:pt x="6210" y="977"/>
                </a:cubicBezTo>
                <a:cubicBezTo>
                  <a:pt x="6193" y="941"/>
                  <a:pt x="6172" y="898"/>
                  <a:pt x="6154" y="865"/>
                </a:cubicBezTo>
                <a:cubicBezTo>
                  <a:pt x="5807" y="234"/>
                  <a:pt x="5807" y="234"/>
                  <a:pt x="5807" y="234"/>
                </a:cubicBezTo>
                <a:cubicBezTo>
                  <a:pt x="5702" y="234"/>
                  <a:pt x="5702" y="234"/>
                  <a:pt x="5702" y="234"/>
                </a:cubicBezTo>
                <a:cubicBezTo>
                  <a:pt x="5702" y="1055"/>
                  <a:pt x="5702" y="1055"/>
                  <a:pt x="5702" y="1055"/>
                </a:cubicBezTo>
                <a:cubicBezTo>
                  <a:pt x="5772" y="1055"/>
                  <a:pt x="5772" y="1055"/>
                  <a:pt x="5772" y="1055"/>
                </a:cubicBezTo>
                <a:cubicBezTo>
                  <a:pt x="5772" y="445"/>
                  <a:pt x="5772" y="445"/>
                  <a:pt x="5772" y="445"/>
                </a:cubicBezTo>
                <a:cubicBezTo>
                  <a:pt x="5772" y="398"/>
                  <a:pt x="5771" y="349"/>
                  <a:pt x="5769" y="304"/>
                </a:cubicBezTo>
                <a:cubicBezTo>
                  <a:pt x="5770" y="304"/>
                  <a:pt x="5770" y="304"/>
                  <a:pt x="5770" y="304"/>
                </a:cubicBezTo>
                <a:cubicBezTo>
                  <a:pt x="5788" y="344"/>
                  <a:pt x="5809" y="383"/>
                  <a:pt x="5828" y="419"/>
                </a:cubicBezTo>
                <a:cubicBezTo>
                  <a:pt x="6174" y="1056"/>
                  <a:pt x="6174" y="1056"/>
                  <a:pt x="6174" y="1056"/>
                </a:cubicBezTo>
                <a:cubicBezTo>
                  <a:pt x="6279" y="1056"/>
                  <a:pt x="6279" y="1056"/>
                  <a:pt x="6279" y="1056"/>
                </a:cubicBezTo>
                <a:cubicBezTo>
                  <a:pt x="6279" y="234"/>
                  <a:pt x="6279" y="234"/>
                  <a:pt x="6279" y="234"/>
                </a:cubicBezTo>
                <a:cubicBezTo>
                  <a:pt x="6208" y="234"/>
                  <a:pt x="6208" y="234"/>
                  <a:pt x="6208" y="234"/>
                </a:cubicBezTo>
                <a:lnTo>
                  <a:pt x="6208" y="834"/>
                </a:lnTo>
                <a:close/>
                <a:moveTo>
                  <a:pt x="6422" y="597"/>
                </a:moveTo>
                <a:cubicBezTo>
                  <a:pt x="6422" y="691"/>
                  <a:pt x="6422" y="691"/>
                  <a:pt x="6422" y="691"/>
                </a:cubicBezTo>
                <a:cubicBezTo>
                  <a:pt x="6422" y="981"/>
                  <a:pt x="6549" y="1069"/>
                  <a:pt x="6744" y="1069"/>
                </a:cubicBezTo>
                <a:cubicBezTo>
                  <a:pt x="6829" y="1069"/>
                  <a:pt x="6907" y="1057"/>
                  <a:pt x="6935" y="1052"/>
                </a:cubicBezTo>
                <a:cubicBezTo>
                  <a:pt x="6935" y="991"/>
                  <a:pt x="6935" y="991"/>
                  <a:pt x="6935" y="991"/>
                </a:cubicBezTo>
                <a:cubicBezTo>
                  <a:pt x="6880" y="998"/>
                  <a:pt x="6817" y="1003"/>
                  <a:pt x="6744" y="1003"/>
                </a:cubicBezTo>
                <a:cubicBezTo>
                  <a:pt x="6575" y="1003"/>
                  <a:pt x="6496" y="920"/>
                  <a:pt x="6496" y="691"/>
                </a:cubicBezTo>
                <a:cubicBezTo>
                  <a:pt x="6496" y="597"/>
                  <a:pt x="6496" y="597"/>
                  <a:pt x="6496" y="597"/>
                </a:cubicBezTo>
                <a:cubicBezTo>
                  <a:pt x="6496" y="369"/>
                  <a:pt x="6575" y="287"/>
                  <a:pt x="6744" y="287"/>
                </a:cubicBezTo>
                <a:cubicBezTo>
                  <a:pt x="6815" y="287"/>
                  <a:pt x="6873" y="292"/>
                  <a:pt x="6935" y="299"/>
                </a:cubicBezTo>
                <a:cubicBezTo>
                  <a:pt x="6935" y="239"/>
                  <a:pt x="6935" y="239"/>
                  <a:pt x="6935" y="239"/>
                </a:cubicBezTo>
                <a:cubicBezTo>
                  <a:pt x="6903" y="233"/>
                  <a:pt x="6826" y="221"/>
                  <a:pt x="6744" y="221"/>
                </a:cubicBezTo>
                <a:cubicBezTo>
                  <a:pt x="6549" y="221"/>
                  <a:pt x="6422" y="309"/>
                  <a:pt x="6422" y="597"/>
                </a:cubicBezTo>
                <a:close/>
                <a:moveTo>
                  <a:pt x="7054" y="1055"/>
                </a:moveTo>
                <a:cubicBezTo>
                  <a:pt x="7526" y="1055"/>
                  <a:pt x="7526" y="1055"/>
                  <a:pt x="7526" y="1055"/>
                </a:cubicBezTo>
                <a:cubicBezTo>
                  <a:pt x="7526" y="989"/>
                  <a:pt x="7526" y="989"/>
                  <a:pt x="7526" y="989"/>
                </a:cubicBezTo>
                <a:cubicBezTo>
                  <a:pt x="7128" y="989"/>
                  <a:pt x="7128" y="989"/>
                  <a:pt x="7128" y="989"/>
                </a:cubicBezTo>
                <a:cubicBezTo>
                  <a:pt x="7128" y="660"/>
                  <a:pt x="7128" y="660"/>
                  <a:pt x="7128" y="660"/>
                </a:cubicBezTo>
                <a:cubicBezTo>
                  <a:pt x="7500" y="660"/>
                  <a:pt x="7500" y="660"/>
                  <a:pt x="7500" y="660"/>
                </a:cubicBezTo>
                <a:cubicBezTo>
                  <a:pt x="7500" y="593"/>
                  <a:pt x="7500" y="593"/>
                  <a:pt x="7500" y="593"/>
                </a:cubicBezTo>
                <a:cubicBezTo>
                  <a:pt x="7128" y="593"/>
                  <a:pt x="7128" y="593"/>
                  <a:pt x="7128" y="593"/>
                </a:cubicBezTo>
                <a:cubicBezTo>
                  <a:pt x="7128" y="300"/>
                  <a:pt x="7128" y="300"/>
                  <a:pt x="7128" y="300"/>
                </a:cubicBezTo>
                <a:cubicBezTo>
                  <a:pt x="7526" y="300"/>
                  <a:pt x="7526" y="300"/>
                  <a:pt x="7526" y="300"/>
                </a:cubicBezTo>
                <a:cubicBezTo>
                  <a:pt x="7526" y="234"/>
                  <a:pt x="7526" y="234"/>
                  <a:pt x="7526" y="234"/>
                </a:cubicBezTo>
                <a:cubicBezTo>
                  <a:pt x="7054" y="234"/>
                  <a:pt x="7054" y="234"/>
                  <a:pt x="7054" y="234"/>
                </a:cubicBezTo>
                <a:lnTo>
                  <a:pt x="7054" y="1055"/>
                </a:lnTo>
                <a:close/>
                <a:moveTo>
                  <a:pt x="7658" y="1055"/>
                </a:moveTo>
                <a:cubicBezTo>
                  <a:pt x="8131" y="1055"/>
                  <a:pt x="8131" y="1055"/>
                  <a:pt x="8131" y="1055"/>
                </a:cubicBezTo>
                <a:cubicBezTo>
                  <a:pt x="8131" y="989"/>
                  <a:pt x="8131" y="989"/>
                  <a:pt x="8131" y="989"/>
                </a:cubicBezTo>
                <a:cubicBezTo>
                  <a:pt x="7732" y="989"/>
                  <a:pt x="7732" y="989"/>
                  <a:pt x="7732" y="989"/>
                </a:cubicBezTo>
                <a:cubicBezTo>
                  <a:pt x="7732" y="660"/>
                  <a:pt x="7732" y="660"/>
                  <a:pt x="7732" y="660"/>
                </a:cubicBezTo>
                <a:cubicBezTo>
                  <a:pt x="8104" y="660"/>
                  <a:pt x="8104" y="660"/>
                  <a:pt x="8104" y="660"/>
                </a:cubicBezTo>
                <a:cubicBezTo>
                  <a:pt x="8104" y="593"/>
                  <a:pt x="8104" y="593"/>
                  <a:pt x="8104" y="593"/>
                </a:cubicBezTo>
                <a:cubicBezTo>
                  <a:pt x="7732" y="593"/>
                  <a:pt x="7732" y="593"/>
                  <a:pt x="7732" y="593"/>
                </a:cubicBezTo>
                <a:cubicBezTo>
                  <a:pt x="7732" y="300"/>
                  <a:pt x="7732" y="300"/>
                  <a:pt x="7732" y="300"/>
                </a:cubicBezTo>
                <a:cubicBezTo>
                  <a:pt x="8131" y="300"/>
                  <a:pt x="8131" y="300"/>
                  <a:pt x="8131" y="300"/>
                </a:cubicBezTo>
                <a:cubicBezTo>
                  <a:pt x="8131" y="234"/>
                  <a:pt x="8131" y="234"/>
                  <a:pt x="8131" y="234"/>
                </a:cubicBezTo>
                <a:cubicBezTo>
                  <a:pt x="7658" y="234"/>
                  <a:pt x="7658" y="234"/>
                  <a:pt x="7658" y="234"/>
                </a:cubicBezTo>
                <a:lnTo>
                  <a:pt x="7658" y="1055"/>
                </a:lnTo>
                <a:close/>
                <a:moveTo>
                  <a:pt x="8613" y="705"/>
                </a:moveTo>
                <a:cubicBezTo>
                  <a:pt x="8826" y="1054"/>
                  <a:pt x="8826" y="1054"/>
                  <a:pt x="8826" y="1054"/>
                </a:cubicBezTo>
                <a:cubicBezTo>
                  <a:pt x="8739" y="1054"/>
                  <a:pt x="8739" y="1054"/>
                  <a:pt x="8739" y="1054"/>
                </a:cubicBezTo>
                <a:cubicBezTo>
                  <a:pt x="8535" y="720"/>
                  <a:pt x="8535" y="720"/>
                  <a:pt x="8535" y="720"/>
                </a:cubicBezTo>
                <a:cubicBezTo>
                  <a:pt x="8510" y="721"/>
                  <a:pt x="8479" y="721"/>
                  <a:pt x="8457" y="721"/>
                </a:cubicBezTo>
                <a:cubicBezTo>
                  <a:pt x="8417" y="721"/>
                  <a:pt x="8370" y="721"/>
                  <a:pt x="8337" y="720"/>
                </a:cubicBezTo>
                <a:cubicBezTo>
                  <a:pt x="8337" y="1054"/>
                  <a:pt x="8337" y="1054"/>
                  <a:pt x="8337" y="1054"/>
                </a:cubicBezTo>
                <a:cubicBezTo>
                  <a:pt x="8263" y="1054"/>
                  <a:pt x="8263" y="1054"/>
                  <a:pt x="8263" y="1054"/>
                </a:cubicBezTo>
                <a:cubicBezTo>
                  <a:pt x="8263" y="234"/>
                  <a:pt x="8263" y="234"/>
                  <a:pt x="8263" y="234"/>
                </a:cubicBezTo>
                <a:cubicBezTo>
                  <a:pt x="8341" y="231"/>
                  <a:pt x="8387" y="230"/>
                  <a:pt x="8455" y="230"/>
                </a:cubicBezTo>
                <a:cubicBezTo>
                  <a:pt x="8648" y="230"/>
                  <a:pt x="8779" y="281"/>
                  <a:pt x="8779" y="467"/>
                </a:cubicBezTo>
                <a:cubicBezTo>
                  <a:pt x="8779" y="476"/>
                  <a:pt x="8779" y="476"/>
                  <a:pt x="8779" y="476"/>
                </a:cubicBezTo>
                <a:cubicBezTo>
                  <a:pt x="8779" y="608"/>
                  <a:pt x="8720" y="675"/>
                  <a:pt x="8613" y="705"/>
                </a:cubicBezTo>
                <a:close/>
                <a:moveTo>
                  <a:pt x="8704" y="476"/>
                </a:moveTo>
                <a:cubicBezTo>
                  <a:pt x="8704" y="467"/>
                  <a:pt x="8704" y="467"/>
                  <a:pt x="8704" y="467"/>
                </a:cubicBezTo>
                <a:cubicBezTo>
                  <a:pt x="8704" y="332"/>
                  <a:pt x="8622" y="296"/>
                  <a:pt x="8455" y="296"/>
                </a:cubicBezTo>
                <a:cubicBezTo>
                  <a:pt x="8419" y="296"/>
                  <a:pt x="8375" y="298"/>
                  <a:pt x="8337" y="299"/>
                </a:cubicBezTo>
                <a:cubicBezTo>
                  <a:pt x="8337" y="655"/>
                  <a:pt x="8337" y="655"/>
                  <a:pt x="8337" y="655"/>
                </a:cubicBezTo>
                <a:cubicBezTo>
                  <a:pt x="8373" y="656"/>
                  <a:pt x="8417" y="656"/>
                  <a:pt x="8457" y="656"/>
                </a:cubicBezTo>
                <a:cubicBezTo>
                  <a:pt x="8626" y="656"/>
                  <a:pt x="8704" y="611"/>
                  <a:pt x="8704" y="476"/>
                </a:cubicBezTo>
                <a:close/>
                <a:moveTo>
                  <a:pt x="9517" y="595"/>
                </a:moveTo>
                <a:cubicBezTo>
                  <a:pt x="9517" y="692"/>
                  <a:pt x="9517" y="692"/>
                  <a:pt x="9517" y="692"/>
                </a:cubicBezTo>
                <a:cubicBezTo>
                  <a:pt x="9517" y="930"/>
                  <a:pt x="9416" y="1059"/>
                  <a:pt x="9165" y="1059"/>
                </a:cubicBezTo>
                <a:cubicBezTo>
                  <a:pt x="9072" y="1059"/>
                  <a:pt x="9024" y="1057"/>
                  <a:pt x="8944" y="1055"/>
                </a:cubicBezTo>
                <a:cubicBezTo>
                  <a:pt x="8944" y="234"/>
                  <a:pt x="8944" y="234"/>
                  <a:pt x="8944" y="234"/>
                </a:cubicBezTo>
                <a:cubicBezTo>
                  <a:pt x="9032" y="232"/>
                  <a:pt x="9063" y="231"/>
                  <a:pt x="9165" y="231"/>
                </a:cubicBezTo>
                <a:cubicBezTo>
                  <a:pt x="9411" y="231"/>
                  <a:pt x="9517" y="358"/>
                  <a:pt x="9517" y="595"/>
                </a:cubicBezTo>
                <a:close/>
                <a:moveTo>
                  <a:pt x="9443" y="595"/>
                </a:moveTo>
                <a:cubicBezTo>
                  <a:pt x="9443" y="373"/>
                  <a:pt x="9346" y="297"/>
                  <a:pt x="9159" y="297"/>
                </a:cubicBezTo>
                <a:cubicBezTo>
                  <a:pt x="9104" y="297"/>
                  <a:pt x="9061" y="298"/>
                  <a:pt x="9018" y="299"/>
                </a:cubicBezTo>
                <a:cubicBezTo>
                  <a:pt x="9018" y="989"/>
                  <a:pt x="9018" y="989"/>
                  <a:pt x="9018" y="989"/>
                </a:cubicBezTo>
                <a:cubicBezTo>
                  <a:pt x="9060" y="992"/>
                  <a:pt x="9107" y="994"/>
                  <a:pt x="9159" y="994"/>
                </a:cubicBezTo>
                <a:cubicBezTo>
                  <a:pt x="9346" y="994"/>
                  <a:pt x="9443" y="914"/>
                  <a:pt x="9443" y="692"/>
                </a:cubicBezTo>
                <a:lnTo>
                  <a:pt x="9443" y="595"/>
                </a:lnTo>
                <a:close/>
                <a:moveTo>
                  <a:pt x="277" y="1465"/>
                </a:moveTo>
                <a:cubicBezTo>
                  <a:pt x="203" y="1465"/>
                  <a:pt x="203" y="1465"/>
                  <a:pt x="203" y="1465"/>
                </a:cubicBezTo>
                <a:cubicBezTo>
                  <a:pt x="203" y="2285"/>
                  <a:pt x="203" y="2285"/>
                  <a:pt x="203" y="2285"/>
                </a:cubicBezTo>
                <a:cubicBezTo>
                  <a:pt x="668" y="2285"/>
                  <a:pt x="668" y="2285"/>
                  <a:pt x="668" y="2285"/>
                </a:cubicBezTo>
                <a:cubicBezTo>
                  <a:pt x="668" y="2220"/>
                  <a:pt x="668" y="2220"/>
                  <a:pt x="668" y="2220"/>
                </a:cubicBezTo>
                <a:cubicBezTo>
                  <a:pt x="277" y="2220"/>
                  <a:pt x="277" y="2220"/>
                  <a:pt x="277" y="2220"/>
                </a:cubicBezTo>
                <a:lnTo>
                  <a:pt x="277" y="1465"/>
                </a:lnTo>
                <a:close/>
                <a:moveTo>
                  <a:pt x="784" y="2285"/>
                </a:moveTo>
                <a:cubicBezTo>
                  <a:pt x="1256" y="2285"/>
                  <a:pt x="1256" y="2285"/>
                  <a:pt x="1256" y="2285"/>
                </a:cubicBezTo>
                <a:cubicBezTo>
                  <a:pt x="1256" y="2220"/>
                  <a:pt x="1256" y="2220"/>
                  <a:pt x="1256" y="2220"/>
                </a:cubicBezTo>
                <a:cubicBezTo>
                  <a:pt x="858" y="2220"/>
                  <a:pt x="858" y="2220"/>
                  <a:pt x="858" y="2220"/>
                </a:cubicBezTo>
                <a:cubicBezTo>
                  <a:pt x="858" y="1891"/>
                  <a:pt x="858" y="1891"/>
                  <a:pt x="858" y="1891"/>
                </a:cubicBezTo>
                <a:cubicBezTo>
                  <a:pt x="1230" y="1891"/>
                  <a:pt x="1230" y="1891"/>
                  <a:pt x="1230" y="1891"/>
                </a:cubicBezTo>
                <a:cubicBezTo>
                  <a:pt x="1230" y="1823"/>
                  <a:pt x="1230" y="1823"/>
                  <a:pt x="1230" y="1823"/>
                </a:cubicBezTo>
                <a:cubicBezTo>
                  <a:pt x="858" y="1823"/>
                  <a:pt x="858" y="1823"/>
                  <a:pt x="858" y="1823"/>
                </a:cubicBezTo>
                <a:cubicBezTo>
                  <a:pt x="858" y="1531"/>
                  <a:pt x="858" y="1531"/>
                  <a:pt x="858" y="1531"/>
                </a:cubicBezTo>
                <a:cubicBezTo>
                  <a:pt x="1256" y="1531"/>
                  <a:pt x="1256" y="1531"/>
                  <a:pt x="1256" y="1531"/>
                </a:cubicBezTo>
                <a:cubicBezTo>
                  <a:pt x="1256" y="1465"/>
                  <a:pt x="1256" y="1465"/>
                  <a:pt x="1256" y="1465"/>
                </a:cubicBezTo>
                <a:cubicBezTo>
                  <a:pt x="784" y="1465"/>
                  <a:pt x="784" y="1465"/>
                  <a:pt x="784" y="1465"/>
                </a:cubicBezTo>
                <a:lnTo>
                  <a:pt x="784" y="2285"/>
                </a:lnTo>
                <a:close/>
                <a:moveTo>
                  <a:pt x="1723" y="2114"/>
                </a:moveTo>
                <a:cubicBezTo>
                  <a:pt x="1710" y="2151"/>
                  <a:pt x="1700" y="2192"/>
                  <a:pt x="1691" y="2228"/>
                </a:cubicBezTo>
                <a:cubicBezTo>
                  <a:pt x="1689" y="2228"/>
                  <a:pt x="1689" y="2228"/>
                  <a:pt x="1689" y="2228"/>
                </a:cubicBezTo>
                <a:cubicBezTo>
                  <a:pt x="1679" y="2193"/>
                  <a:pt x="1670" y="2151"/>
                  <a:pt x="1657" y="2114"/>
                </a:cubicBezTo>
                <a:cubicBezTo>
                  <a:pt x="1437" y="1465"/>
                  <a:pt x="1437" y="1465"/>
                  <a:pt x="1437" y="1465"/>
                </a:cubicBezTo>
                <a:cubicBezTo>
                  <a:pt x="1359" y="1465"/>
                  <a:pt x="1359" y="1465"/>
                  <a:pt x="1359" y="1465"/>
                </a:cubicBezTo>
                <a:cubicBezTo>
                  <a:pt x="1638" y="2285"/>
                  <a:pt x="1638" y="2285"/>
                  <a:pt x="1638" y="2285"/>
                </a:cubicBezTo>
                <a:cubicBezTo>
                  <a:pt x="1738" y="2285"/>
                  <a:pt x="1738" y="2285"/>
                  <a:pt x="1738" y="2285"/>
                </a:cubicBezTo>
                <a:cubicBezTo>
                  <a:pt x="2018" y="1465"/>
                  <a:pt x="2018" y="1465"/>
                  <a:pt x="2018" y="1465"/>
                </a:cubicBezTo>
                <a:cubicBezTo>
                  <a:pt x="1942" y="1465"/>
                  <a:pt x="1942" y="1465"/>
                  <a:pt x="1942" y="1465"/>
                </a:cubicBezTo>
                <a:lnTo>
                  <a:pt x="1723" y="2114"/>
                </a:lnTo>
                <a:close/>
                <a:moveTo>
                  <a:pt x="2137" y="2285"/>
                </a:moveTo>
                <a:cubicBezTo>
                  <a:pt x="2610" y="2285"/>
                  <a:pt x="2610" y="2285"/>
                  <a:pt x="2610" y="2285"/>
                </a:cubicBezTo>
                <a:cubicBezTo>
                  <a:pt x="2610" y="2220"/>
                  <a:pt x="2610" y="2220"/>
                  <a:pt x="2610" y="2220"/>
                </a:cubicBezTo>
                <a:cubicBezTo>
                  <a:pt x="2211" y="2220"/>
                  <a:pt x="2211" y="2220"/>
                  <a:pt x="2211" y="2220"/>
                </a:cubicBezTo>
                <a:cubicBezTo>
                  <a:pt x="2211" y="1891"/>
                  <a:pt x="2211" y="1891"/>
                  <a:pt x="2211" y="1891"/>
                </a:cubicBezTo>
                <a:cubicBezTo>
                  <a:pt x="2583" y="1891"/>
                  <a:pt x="2583" y="1891"/>
                  <a:pt x="2583" y="1891"/>
                </a:cubicBezTo>
                <a:cubicBezTo>
                  <a:pt x="2583" y="1823"/>
                  <a:pt x="2583" y="1823"/>
                  <a:pt x="2583" y="1823"/>
                </a:cubicBezTo>
                <a:cubicBezTo>
                  <a:pt x="2211" y="1823"/>
                  <a:pt x="2211" y="1823"/>
                  <a:pt x="2211" y="1823"/>
                </a:cubicBezTo>
                <a:cubicBezTo>
                  <a:pt x="2211" y="1531"/>
                  <a:pt x="2211" y="1531"/>
                  <a:pt x="2211" y="1531"/>
                </a:cubicBezTo>
                <a:cubicBezTo>
                  <a:pt x="2610" y="1531"/>
                  <a:pt x="2610" y="1531"/>
                  <a:pt x="2610" y="1531"/>
                </a:cubicBezTo>
                <a:cubicBezTo>
                  <a:pt x="2610" y="1465"/>
                  <a:pt x="2610" y="1465"/>
                  <a:pt x="2610" y="1465"/>
                </a:cubicBezTo>
                <a:cubicBezTo>
                  <a:pt x="2137" y="1465"/>
                  <a:pt x="2137" y="1465"/>
                  <a:pt x="2137" y="1465"/>
                </a:cubicBezTo>
                <a:lnTo>
                  <a:pt x="2137" y="2285"/>
                </a:lnTo>
                <a:close/>
                <a:moveTo>
                  <a:pt x="3248" y="2064"/>
                </a:moveTo>
                <a:cubicBezTo>
                  <a:pt x="3248" y="2106"/>
                  <a:pt x="3249" y="2156"/>
                  <a:pt x="3251" y="2208"/>
                </a:cubicBezTo>
                <a:cubicBezTo>
                  <a:pt x="3250" y="2208"/>
                  <a:pt x="3250" y="2208"/>
                  <a:pt x="3250" y="2208"/>
                </a:cubicBezTo>
                <a:cubicBezTo>
                  <a:pt x="3232" y="2171"/>
                  <a:pt x="3211" y="2128"/>
                  <a:pt x="3194" y="2095"/>
                </a:cubicBezTo>
                <a:cubicBezTo>
                  <a:pt x="2847" y="1465"/>
                  <a:pt x="2847" y="1465"/>
                  <a:pt x="2847" y="1465"/>
                </a:cubicBezTo>
                <a:cubicBezTo>
                  <a:pt x="2742" y="1465"/>
                  <a:pt x="2742" y="1465"/>
                  <a:pt x="2742" y="1465"/>
                </a:cubicBezTo>
                <a:cubicBezTo>
                  <a:pt x="2742" y="2285"/>
                  <a:pt x="2742" y="2285"/>
                  <a:pt x="2742" y="2285"/>
                </a:cubicBezTo>
                <a:cubicBezTo>
                  <a:pt x="2812" y="2285"/>
                  <a:pt x="2812" y="2285"/>
                  <a:pt x="2812" y="2285"/>
                </a:cubicBezTo>
                <a:cubicBezTo>
                  <a:pt x="2812" y="1675"/>
                  <a:pt x="2812" y="1675"/>
                  <a:pt x="2812" y="1675"/>
                </a:cubicBezTo>
                <a:cubicBezTo>
                  <a:pt x="2812" y="1628"/>
                  <a:pt x="2810" y="1579"/>
                  <a:pt x="2808" y="1534"/>
                </a:cubicBezTo>
                <a:cubicBezTo>
                  <a:pt x="2809" y="1534"/>
                  <a:pt x="2809" y="1534"/>
                  <a:pt x="2809" y="1534"/>
                </a:cubicBezTo>
                <a:cubicBezTo>
                  <a:pt x="2828" y="1574"/>
                  <a:pt x="2849" y="1614"/>
                  <a:pt x="2868" y="1649"/>
                </a:cubicBezTo>
                <a:cubicBezTo>
                  <a:pt x="3213" y="2286"/>
                  <a:pt x="3213" y="2286"/>
                  <a:pt x="3213" y="2286"/>
                </a:cubicBezTo>
                <a:cubicBezTo>
                  <a:pt x="3318" y="2286"/>
                  <a:pt x="3318" y="2286"/>
                  <a:pt x="3318" y="2286"/>
                </a:cubicBezTo>
                <a:cubicBezTo>
                  <a:pt x="3318" y="1465"/>
                  <a:pt x="3318" y="1465"/>
                  <a:pt x="3318" y="1465"/>
                </a:cubicBezTo>
                <a:cubicBezTo>
                  <a:pt x="3248" y="1465"/>
                  <a:pt x="3248" y="1465"/>
                  <a:pt x="3248" y="1465"/>
                </a:cubicBezTo>
                <a:lnTo>
                  <a:pt x="3248" y="2064"/>
                </a:lnTo>
                <a:close/>
                <a:moveTo>
                  <a:pt x="1162" y="189"/>
                </a:moveTo>
                <a:cubicBezTo>
                  <a:pt x="1414" y="440"/>
                  <a:pt x="1414" y="849"/>
                  <a:pt x="1162" y="1100"/>
                </a:cubicBezTo>
                <a:cubicBezTo>
                  <a:pt x="1041" y="1222"/>
                  <a:pt x="879" y="1289"/>
                  <a:pt x="707" y="1289"/>
                </a:cubicBezTo>
                <a:cubicBezTo>
                  <a:pt x="534" y="1289"/>
                  <a:pt x="373" y="1222"/>
                  <a:pt x="251" y="1100"/>
                </a:cubicBezTo>
                <a:cubicBezTo>
                  <a:pt x="0" y="849"/>
                  <a:pt x="0" y="440"/>
                  <a:pt x="251" y="189"/>
                </a:cubicBezTo>
                <a:cubicBezTo>
                  <a:pt x="373" y="67"/>
                  <a:pt x="534" y="0"/>
                  <a:pt x="707" y="0"/>
                </a:cubicBezTo>
                <a:cubicBezTo>
                  <a:pt x="879" y="0"/>
                  <a:pt x="1041" y="67"/>
                  <a:pt x="1162" y="189"/>
                </a:cubicBezTo>
                <a:close/>
                <a:moveTo>
                  <a:pt x="1121" y="230"/>
                </a:moveTo>
                <a:cubicBezTo>
                  <a:pt x="1010" y="120"/>
                  <a:pt x="863" y="59"/>
                  <a:pt x="707" y="59"/>
                </a:cubicBezTo>
                <a:cubicBezTo>
                  <a:pt x="550" y="59"/>
                  <a:pt x="403" y="120"/>
                  <a:pt x="293" y="230"/>
                </a:cubicBezTo>
                <a:cubicBezTo>
                  <a:pt x="64" y="459"/>
                  <a:pt x="64" y="830"/>
                  <a:pt x="293" y="1059"/>
                </a:cubicBezTo>
                <a:cubicBezTo>
                  <a:pt x="403" y="1169"/>
                  <a:pt x="550" y="1230"/>
                  <a:pt x="707" y="1230"/>
                </a:cubicBezTo>
                <a:cubicBezTo>
                  <a:pt x="863" y="1230"/>
                  <a:pt x="1010" y="1169"/>
                  <a:pt x="1121" y="1058"/>
                </a:cubicBezTo>
                <a:cubicBezTo>
                  <a:pt x="1349" y="830"/>
                  <a:pt x="1349" y="459"/>
                  <a:pt x="1121" y="230"/>
                </a:cubicBezTo>
                <a:close/>
                <a:moveTo>
                  <a:pt x="1133" y="668"/>
                </a:moveTo>
                <a:cubicBezTo>
                  <a:pt x="1150" y="731"/>
                  <a:pt x="1141" y="796"/>
                  <a:pt x="1109" y="853"/>
                </a:cubicBezTo>
                <a:cubicBezTo>
                  <a:pt x="1076" y="909"/>
                  <a:pt x="1024" y="949"/>
                  <a:pt x="961" y="966"/>
                </a:cubicBezTo>
                <a:cubicBezTo>
                  <a:pt x="878" y="988"/>
                  <a:pt x="788" y="963"/>
                  <a:pt x="728" y="904"/>
                </a:cubicBezTo>
                <a:cubicBezTo>
                  <a:pt x="683" y="965"/>
                  <a:pt x="610" y="1002"/>
                  <a:pt x="533" y="1002"/>
                </a:cubicBezTo>
                <a:cubicBezTo>
                  <a:pt x="512" y="1002"/>
                  <a:pt x="490" y="1000"/>
                  <a:pt x="470" y="994"/>
                </a:cubicBezTo>
                <a:cubicBezTo>
                  <a:pt x="340" y="959"/>
                  <a:pt x="263" y="826"/>
                  <a:pt x="298" y="696"/>
                </a:cubicBezTo>
                <a:cubicBezTo>
                  <a:pt x="320" y="613"/>
                  <a:pt x="386" y="548"/>
                  <a:pt x="468" y="525"/>
                </a:cubicBezTo>
                <a:cubicBezTo>
                  <a:pt x="429" y="435"/>
                  <a:pt x="448" y="328"/>
                  <a:pt x="519" y="256"/>
                </a:cubicBezTo>
                <a:cubicBezTo>
                  <a:pt x="565" y="211"/>
                  <a:pt x="626" y="185"/>
                  <a:pt x="691" y="185"/>
                </a:cubicBezTo>
                <a:cubicBezTo>
                  <a:pt x="756" y="185"/>
                  <a:pt x="817" y="211"/>
                  <a:pt x="863" y="257"/>
                </a:cubicBezTo>
                <a:cubicBezTo>
                  <a:pt x="924" y="318"/>
                  <a:pt x="947" y="407"/>
                  <a:pt x="926" y="489"/>
                </a:cubicBezTo>
                <a:cubicBezTo>
                  <a:pt x="1024" y="501"/>
                  <a:pt x="1107" y="571"/>
                  <a:pt x="1133" y="668"/>
                </a:cubicBezTo>
                <a:close/>
                <a:moveTo>
                  <a:pt x="1076" y="683"/>
                </a:moveTo>
                <a:cubicBezTo>
                  <a:pt x="1054" y="599"/>
                  <a:pt x="975" y="541"/>
                  <a:pt x="887" y="547"/>
                </a:cubicBezTo>
                <a:cubicBezTo>
                  <a:pt x="838" y="550"/>
                  <a:pt x="838" y="550"/>
                  <a:pt x="838" y="550"/>
                </a:cubicBezTo>
                <a:cubicBezTo>
                  <a:pt x="858" y="505"/>
                  <a:pt x="858" y="505"/>
                  <a:pt x="858" y="505"/>
                </a:cubicBezTo>
                <a:cubicBezTo>
                  <a:pt x="890" y="436"/>
                  <a:pt x="876" y="352"/>
                  <a:pt x="821" y="298"/>
                </a:cubicBezTo>
                <a:cubicBezTo>
                  <a:pt x="787" y="263"/>
                  <a:pt x="740" y="244"/>
                  <a:pt x="691" y="244"/>
                </a:cubicBezTo>
                <a:cubicBezTo>
                  <a:pt x="642" y="244"/>
                  <a:pt x="596" y="263"/>
                  <a:pt x="561" y="298"/>
                </a:cubicBezTo>
                <a:cubicBezTo>
                  <a:pt x="499" y="360"/>
                  <a:pt x="489" y="458"/>
                  <a:pt x="537" y="530"/>
                </a:cubicBezTo>
                <a:cubicBezTo>
                  <a:pt x="565" y="571"/>
                  <a:pt x="565" y="571"/>
                  <a:pt x="565" y="571"/>
                </a:cubicBezTo>
                <a:cubicBezTo>
                  <a:pt x="516" y="576"/>
                  <a:pt x="516" y="576"/>
                  <a:pt x="516" y="576"/>
                </a:cubicBezTo>
                <a:cubicBezTo>
                  <a:pt x="439" y="583"/>
                  <a:pt x="374" y="637"/>
                  <a:pt x="355" y="711"/>
                </a:cubicBezTo>
                <a:cubicBezTo>
                  <a:pt x="328" y="810"/>
                  <a:pt x="387" y="911"/>
                  <a:pt x="485" y="937"/>
                </a:cubicBezTo>
                <a:cubicBezTo>
                  <a:pt x="569" y="960"/>
                  <a:pt x="660" y="918"/>
                  <a:pt x="698" y="841"/>
                </a:cubicBezTo>
                <a:cubicBezTo>
                  <a:pt x="720" y="797"/>
                  <a:pt x="720" y="797"/>
                  <a:pt x="720" y="797"/>
                </a:cubicBezTo>
                <a:cubicBezTo>
                  <a:pt x="748" y="837"/>
                  <a:pt x="748" y="837"/>
                  <a:pt x="748" y="837"/>
                </a:cubicBezTo>
                <a:cubicBezTo>
                  <a:pt x="792" y="899"/>
                  <a:pt x="872" y="929"/>
                  <a:pt x="946" y="909"/>
                </a:cubicBezTo>
                <a:cubicBezTo>
                  <a:pt x="994" y="896"/>
                  <a:pt x="1033" y="866"/>
                  <a:pt x="1058" y="823"/>
                </a:cubicBezTo>
                <a:cubicBezTo>
                  <a:pt x="1083" y="781"/>
                  <a:pt x="1089" y="731"/>
                  <a:pt x="1076" y="683"/>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0" name="Freeform 7">
            <a:extLst>
              <a:ext uri="{FF2B5EF4-FFF2-40B4-BE49-F238E27FC236}">
                <a16:creationId xmlns:a16="http://schemas.microsoft.com/office/drawing/2014/main" id="{CD72B59E-1086-43C6-8A9A-1A209717656A}"/>
              </a:ext>
            </a:extLst>
          </p:cNvPr>
          <p:cNvSpPr>
            <a:spLocks noSelect="1"/>
          </p:cNvSpPr>
          <p:nvPr userDrawn="1"/>
        </p:nvSpPr>
        <p:spPr bwMode="gray">
          <a:xfrm>
            <a:off x="5106065" y="287345"/>
            <a:ext cx="1620652" cy="730081"/>
          </a:xfrm>
          <a:custGeom>
            <a:avLst/>
            <a:gdLst>
              <a:gd name="T0" fmla="*/ 1714 w 6808"/>
              <a:gd name="T1" fmla="*/ 598 h 2303"/>
              <a:gd name="T2" fmla="*/ 2191 w 6808"/>
              <a:gd name="T3" fmla="*/ 636 h 2303"/>
              <a:gd name="T4" fmla="*/ 1963 w 6808"/>
              <a:gd name="T5" fmla="*/ 225 h 2303"/>
              <a:gd name="T6" fmla="*/ 2783 w 6808"/>
              <a:gd name="T7" fmla="*/ 597 h 2303"/>
              <a:gd name="T8" fmla="*/ 2337 w 6808"/>
              <a:gd name="T9" fmla="*/ 238 h 2303"/>
              <a:gd name="T10" fmla="*/ 2942 w 6808"/>
              <a:gd name="T11" fmla="*/ 238 h 2303"/>
              <a:gd name="T12" fmla="*/ 3016 w 6808"/>
              <a:gd name="T13" fmla="*/ 238 h 2303"/>
              <a:gd name="T14" fmla="*/ 3988 w 6808"/>
              <a:gd name="T15" fmla="*/ 699 h 2303"/>
              <a:gd name="T16" fmla="*/ 3484 w 6808"/>
              <a:gd name="T17" fmla="*/ 706 h 2303"/>
              <a:gd name="T18" fmla="*/ 4383 w 6808"/>
              <a:gd name="T19" fmla="*/ 641 h 2303"/>
              <a:gd name="T20" fmla="*/ 4226 w 6808"/>
              <a:gd name="T21" fmla="*/ 238 h 2303"/>
              <a:gd name="T22" fmla="*/ 5333 w 6808"/>
              <a:gd name="T23" fmla="*/ 1059 h 2303"/>
              <a:gd name="T24" fmla="*/ 4961 w 6808"/>
              <a:gd name="T25" fmla="*/ 628 h 2303"/>
              <a:gd name="T26" fmla="*/ 4961 w 6808"/>
              <a:gd name="T27" fmla="*/ 657 h 2303"/>
              <a:gd name="T28" fmla="*/ 5547 w 6808"/>
              <a:gd name="T29" fmla="*/ 1058 h 2303"/>
              <a:gd name="T30" fmla="*/ 6240 w 6808"/>
              <a:gd name="T31" fmla="*/ 1000 h 2303"/>
              <a:gd name="T32" fmla="*/ 6314 w 6808"/>
              <a:gd name="T33" fmla="*/ 305 h 2303"/>
              <a:gd name="T34" fmla="*/ 6087 w 6808"/>
              <a:gd name="T35" fmla="*/ 1073 h 2303"/>
              <a:gd name="T36" fmla="*/ 112 w 6808"/>
              <a:gd name="T37" fmla="*/ 1836 h 2303"/>
              <a:gd name="T38" fmla="*/ 186 w 6808"/>
              <a:gd name="T39" fmla="*/ 1836 h 2303"/>
              <a:gd name="T40" fmla="*/ 1370 w 6808"/>
              <a:gd name="T41" fmla="*/ 1929 h 2303"/>
              <a:gd name="T42" fmla="*/ 865 w 6808"/>
              <a:gd name="T43" fmla="*/ 1937 h 2303"/>
              <a:gd name="T44" fmla="*/ 1370 w 6808"/>
              <a:gd name="T45" fmla="*/ 1929 h 2303"/>
              <a:gd name="T46" fmla="*/ 1604 w 6808"/>
              <a:gd name="T47" fmla="*/ 1469 h 2303"/>
              <a:gd name="T48" fmla="*/ 1678 w 6808"/>
              <a:gd name="T49" fmla="*/ 1534 h 2303"/>
              <a:gd name="T50" fmla="*/ 3190 w 6808"/>
              <a:gd name="T51" fmla="*/ 2100 h 2303"/>
              <a:gd name="T52" fmla="*/ 2890 w 6808"/>
              <a:gd name="T53" fmla="*/ 1592 h 2303"/>
              <a:gd name="T54" fmla="*/ 2588 w 6808"/>
              <a:gd name="T55" fmla="*/ 1469 h 2303"/>
              <a:gd name="T56" fmla="*/ 2947 w 6808"/>
              <a:gd name="T57" fmla="*/ 1655 h 2303"/>
              <a:gd name="T58" fmla="*/ 3386 w 6808"/>
              <a:gd name="T59" fmla="*/ 1469 h 2303"/>
              <a:gd name="T60" fmla="*/ 3781 w 6808"/>
              <a:gd name="T61" fmla="*/ 2303 h 2303"/>
              <a:gd name="T62" fmla="*/ 4016 w 6808"/>
              <a:gd name="T63" fmla="*/ 1836 h 2303"/>
              <a:gd name="T64" fmla="*/ 4016 w 6808"/>
              <a:gd name="T65" fmla="*/ 1922 h 2303"/>
              <a:gd name="T66" fmla="*/ 4503 w 6808"/>
              <a:gd name="T67" fmla="*/ 1954 h 2303"/>
              <a:gd name="T68" fmla="*/ 4232 w 6808"/>
              <a:gd name="T69" fmla="*/ 1469 h 2303"/>
              <a:gd name="T70" fmla="*/ 4672 w 6808"/>
              <a:gd name="T71" fmla="*/ 1710 h 2303"/>
              <a:gd name="T72" fmla="*/ 4426 w 6808"/>
              <a:gd name="T73" fmla="*/ 1890 h 2303"/>
              <a:gd name="T74" fmla="*/ 4912 w 6808"/>
              <a:gd name="T75" fmla="*/ 2289 h 2303"/>
              <a:gd name="T76" fmla="*/ 5128 w 6808"/>
              <a:gd name="T77" fmla="*/ 1532 h 2303"/>
              <a:gd name="T78" fmla="*/ 5411 w 6808"/>
              <a:gd name="T79" fmla="*/ 1830 h 2303"/>
              <a:gd name="T80" fmla="*/ 5701 w 6808"/>
              <a:gd name="T81" fmla="*/ 1895 h 2303"/>
              <a:gd name="T82" fmla="*/ 6099 w 6808"/>
              <a:gd name="T83" fmla="*/ 1535 h 2303"/>
              <a:gd name="T84" fmla="*/ 6737 w 6808"/>
              <a:gd name="T85" fmla="*/ 2068 h 2303"/>
              <a:gd name="T86" fmla="*/ 6232 w 6808"/>
              <a:gd name="T87" fmla="*/ 1469 h 2303"/>
              <a:gd name="T88" fmla="*/ 6299 w 6808"/>
              <a:gd name="T89" fmla="*/ 1538 h 2303"/>
              <a:gd name="T90" fmla="*/ 6737 w 6808"/>
              <a:gd name="T91" fmla="*/ 1469 h 2303"/>
              <a:gd name="T92" fmla="*/ 154 w 6808"/>
              <a:gd name="T93" fmla="*/ 224 h 2303"/>
              <a:gd name="T94" fmla="*/ 68 w 6808"/>
              <a:gd name="T95" fmla="*/ 537 h 2303"/>
              <a:gd name="T96" fmla="*/ 154 w 6808"/>
              <a:gd name="T97" fmla="*/ 1068 h 2303"/>
              <a:gd name="T98" fmla="*/ 68 w 6808"/>
              <a:gd name="T99" fmla="*/ 754 h 2303"/>
              <a:gd name="T100" fmla="*/ 1292 w 6808"/>
              <a:gd name="T101" fmla="*/ 596 h 2303"/>
              <a:gd name="T102" fmla="*/ 1132 w 6808"/>
              <a:gd name="T103" fmla="*/ 314 h 2303"/>
              <a:gd name="T104" fmla="*/ 596 w 6808"/>
              <a:gd name="T105" fmla="*/ 0 h 2303"/>
              <a:gd name="T106" fmla="*/ 538 w 6808"/>
              <a:gd name="T107" fmla="*/ 68 h 2303"/>
              <a:gd name="T108" fmla="*/ 1041 w 6808"/>
              <a:gd name="T109" fmla="*/ 134 h 2303"/>
              <a:gd name="T110" fmla="*/ 978 w 6808"/>
              <a:gd name="T111" fmla="*/ 160 h 2303"/>
              <a:gd name="T112" fmla="*/ 251 w 6808"/>
              <a:gd name="T113" fmla="*/ 1158 h 2303"/>
              <a:gd name="T114" fmla="*/ 314 w 6808"/>
              <a:gd name="T115" fmla="*/ 1131 h 2303"/>
              <a:gd name="T116" fmla="*/ 1138 w 6808"/>
              <a:gd name="T117" fmla="*/ 1068 h 2303"/>
              <a:gd name="T118" fmla="*/ 1224 w 6808"/>
              <a:gd name="T119" fmla="*/ 754 h 2303"/>
              <a:gd name="T120" fmla="*/ 1041 w 6808"/>
              <a:gd name="T121" fmla="*/ 1158 h 2303"/>
              <a:gd name="T122" fmla="*/ 754 w 6808"/>
              <a:gd name="T123" fmla="*/ 1224 h 2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08" h="2303">
                <a:moveTo>
                  <a:pt x="1963" y="225"/>
                </a:moveTo>
                <a:cubicBezTo>
                  <a:pt x="2071" y="225"/>
                  <a:pt x="2168" y="240"/>
                  <a:pt x="2191" y="244"/>
                </a:cubicBezTo>
                <a:cubicBezTo>
                  <a:pt x="2191" y="305"/>
                  <a:pt x="2191" y="305"/>
                  <a:pt x="2191" y="305"/>
                </a:cubicBezTo>
                <a:cubicBezTo>
                  <a:pt x="2143" y="300"/>
                  <a:pt x="2027" y="291"/>
                  <a:pt x="1973" y="291"/>
                </a:cubicBezTo>
                <a:cubicBezTo>
                  <a:pt x="1817" y="291"/>
                  <a:pt x="1714" y="351"/>
                  <a:pt x="1714" y="598"/>
                </a:cubicBezTo>
                <a:cubicBezTo>
                  <a:pt x="1714" y="699"/>
                  <a:pt x="1714" y="699"/>
                  <a:pt x="1714" y="699"/>
                </a:cubicBezTo>
                <a:cubicBezTo>
                  <a:pt x="1714" y="935"/>
                  <a:pt x="1810" y="1006"/>
                  <a:pt x="1972" y="1006"/>
                </a:cubicBezTo>
                <a:cubicBezTo>
                  <a:pt x="2020" y="1006"/>
                  <a:pt x="2074" y="1004"/>
                  <a:pt x="2117" y="1000"/>
                </a:cubicBezTo>
                <a:cubicBezTo>
                  <a:pt x="2117" y="636"/>
                  <a:pt x="2117" y="636"/>
                  <a:pt x="2117" y="636"/>
                </a:cubicBezTo>
                <a:cubicBezTo>
                  <a:pt x="2191" y="636"/>
                  <a:pt x="2191" y="636"/>
                  <a:pt x="2191" y="636"/>
                </a:cubicBezTo>
                <a:cubicBezTo>
                  <a:pt x="2191" y="1053"/>
                  <a:pt x="2191" y="1053"/>
                  <a:pt x="2191" y="1053"/>
                </a:cubicBezTo>
                <a:cubicBezTo>
                  <a:pt x="2142" y="1061"/>
                  <a:pt x="2056" y="1073"/>
                  <a:pt x="1963" y="1073"/>
                </a:cubicBezTo>
                <a:cubicBezTo>
                  <a:pt x="1776" y="1073"/>
                  <a:pt x="1640" y="980"/>
                  <a:pt x="1640" y="699"/>
                </a:cubicBezTo>
                <a:cubicBezTo>
                  <a:pt x="1640" y="598"/>
                  <a:pt x="1640" y="598"/>
                  <a:pt x="1640" y="598"/>
                </a:cubicBezTo>
                <a:cubicBezTo>
                  <a:pt x="1640" y="305"/>
                  <a:pt x="1788" y="225"/>
                  <a:pt x="1963" y="225"/>
                </a:cubicBezTo>
                <a:close/>
                <a:moveTo>
                  <a:pt x="2810" y="993"/>
                </a:moveTo>
                <a:cubicBezTo>
                  <a:pt x="2411" y="993"/>
                  <a:pt x="2411" y="993"/>
                  <a:pt x="2411" y="993"/>
                </a:cubicBezTo>
                <a:cubicBezTo>
                  <a:pt x="2411" y="664"/>
                  <a:pt x="2411" y="664"/>
                  <a:pt x="2411" y="664"/>
                </a:cubicBezTo>
                <a:cubicBezTo>
                  <a:pt x="2783" y="664"/>
                  <a:pt x="2783" y="664"/>
                  <a:pt x="2783" y="664"/>
                </a:cubicBezTo>
                <a:cubicBezTo>
                  <a:pt x="2783" y="597"/>
                  <a:pt x="2783" y="597"/>
                  <a:pt x="2783" y="597"/>
                </a:cubicBezTo>
                <a:cubicBezTo>
                  <a:pt x="2411" y="597"/>
                  <a:pt x="2411" y="597"/>
                  <a:pt x="2411" y="597"/>
                </a:cubicBezTo>
                <a:cubicBezTo>
                  <a:pt x="2411" y="304"/>
                  <a:pt x="2411" y="304"/>
                  <a:pt x="2411" y="304"/>
                </a:cubicBezTo>
                <a:cubicBezTo>
                  <a:pt x="2810" y="304"/>
                  <a:pt x="2810" y="304"/>
                  <a:pt x="2810" y="304"/>
                </a:cubicBezTo>
                <a:cubicBezTo>
                  <a:pt x="2810" y="238"/>
                  <a:pt x="2810" y="238"/>
                  <a:pt x="2810" y="238"/>
                </a:cubicBezTo>
                <a:cubicBezTo>
                  <a:pt x="2337" y="238"/>
                  <a:pt x="2337" y="238"/>
                  <a:pt x="2337" y="238"/>
                </a:cubicBezTo>
                <a:cubicBezTo>
                  <a:pt x="2337" y="1059"/>
                  <a:pt x="2337" y="1059"/>
                  <a:pt x="2337" y="1059"/>
                </a:cubicBezTo>
                <a:cubicBezTo>
                  <a:pt x="2810" y="1059"/>
                  <a:pt x="2810" y="1059"/>
                  <a:pt x="2810" y="1059"/>
                </a:cubicBezTo>
                <a:lnTo>
                  <a:pt x="2810" y="993"/>
                </a:lnTo>
                <a:close/>
                <a:moveTo>
                  <a:pt x="3016" y="238"/>
                </a:moveTo>
                <a:cubicBezTo>
                  <a:pt x="2942" y="238"/>
                  <a:pt x="2942" y="238"/>
                  <a:pt x="2942" y="238"/>
                </a:cubicBezTo>
                <a:cubicBezTo>
                  <a:pt x="2942" y="1059"/>
                  <a:pt x="2942" y="1059"/>
                  <a:pt x="2942" y="1059"/>
                </a:cubicBezTo>
                <a:cubicBezTo>
                  <a:pt x="3407" y="1059"/>
                  <a:pt x="3407" y="1059"/>
                  <a:pt x="3407" y="1059"/>
                </a:cubicBezTo>
                <a:cubicBezTo>
                  <a:pt x="3407" y="993"/>
                  <a:pt x="3407" y="993"/>
                  <a:pt x="3407" y="993"/>
                </a:cubicBezTo>
                <a:cubicBezTo>
                  <a:pt x="3016" y="993"/>
                  <a:pt x="3016" y="993"/>
                  <a:pt x="3016" y="993"/>
                </a:cubicBezTo>
                <a:lnTo>
                  <a:pt x="3016" y="238"/>
                </a:lnTo>
                <a:close/>
                <a:moveTo>
                  <a:pt x="3773" y="1072"/>
                </a:moveTo>
                <a:cubicBezTo>
                  <a:pt x="3972" y="1072"/>
                  <a:pt x="4061" y="949"/>
                  <a:pt x="4061" y="706"/>
                </a:cubicBezTo>
                <a:cubicBezTo>
                  <a:pt x="4061" y="238"/>
                  <a:pt x="4061" y="238"/>
                  <a:pt x="4061" y="238"/>
                </a:cubicBezTo>
                <a:cubicBezTo>
                  <a:pt x="3988" y="238"/>
                  <a:pt x="3988" y="238"/>
                  <a:pt x="3988" y="238"/>
                </a:cubicBezTo>
                <a:cubicBezTo>
                  <a:pt x="3988" y="699"/>
                  <a:pt x="3988" y="699"/>
                  <a:pt x="3988" y="699"/>
                </a:cubicBezTo>
                <a:cubicBezTo>
                  <a:pt x="3988" y="914"/>
                  <a:pt x="3935" y="1006"/>
                  <a:pt x="3773" y="1006"/>
                </a:cubicBezTo>
                <a:cubicBezTo>
                  <a:pt x="3609" y="1006"/>
                  <a:pt x="3558" y="915"/>
                  <a:pt x="3558" y="699"/>
                </a:cubicBezTo>
                <a:cubicBezTo>
                  <a:pt x="3558" y="238"/>
                  <a:pt x="3558" y="238"/>
                  <a:pt x="3558" y="238"/>
                </a:cubicBezTo>
                <a:cubicBezTo>
                  <a:pt x="3484" y="238"/>
                  <a:pt x="3484" y="238"/>
                  <a:pt x="3484" y="238"/>
                </a:cubicBezTo>
                <a:cubicBezTo>
                  <a:pt x="3484" y="706"/>
                  <a:pt x="3484" y="706"/>
                  <a:pt x="3484" y="706"/>
                </a:cubicBezTo>
                <a:cubicBezTo>
                  <a:pt x="3484" y="949"/>
                  <a:pt x="3572" y="1072"/>
                  <a:pt x="3773" y="1072"/>
                </a:cubicBezTo>
                <a:close/>
                <a:moveTo>
                  <a:pt x="4300" y="657"/>
                </a:moveTo>
                <a:cubicBezTo>
                  <a:pt x="4672" y="1059"/>
                  <a:pt x="4672" y="1059"/>
                  <a:pt x="4672" y="1059"/>
                </a:cubicBezTo>
                <a:cubicBezTo>
                  <a:pt x="4773" y="1059"/>
                  <a:pt x="4773" y="1059"/>
                  <a:pt x="4773" y="1059"/>
                </a:cubicBezTo>
                <a:cubicBezTo>
                  <a:pt x="4383" y="641"/>
                  <a:pt x="4383" y="641"/>
                  <a:pt x="4383" y="641"/>
                </a:cubicBezTo>
                <a:cubicBezTo>
                  <a:pt x="4772" y="238"/>
                  <a:pt x="4772" y="238"/>
                  <a:pt x="4772" y="238"/>
                </a:cubicBezTo>
                <a:cubicBezTo>
                  <a:pt x="4676" y="238"/>
                  <a:pt x="4676" y="238"/>
                  <a:pt x="4676" y="238"/>
                </a:cubicBezTo>
                <a:cubicBezTo>
                  <a:pt x="4300" y="628"/>
                  <a:pt x="4300" y="628"/>
                  <a:pt x="4300" y="628"/>
                </a:cubicBezTo>
                <a:cubicBezTo>
                  <a:pt x="4300" y="238"/>
                  <a:pt x="4300" y="238"/>
                  <a:pt x="4300" y="238"/>
                </a:cubicBezTo>
                <a:cubicBezTo>
                  <a:pt x="4226" y="238"/>
                  <a:pt x="4226" y="238"/>
                  <a:pt x="4226" y="238"/>
                </a:cubicBezTo>
                <a:cubicBezTo>
                  <a:pt x="4226" y="1059"/>
                  <a:pt x="4226" y="1059"/>
                  <a:pt x="4226" y="1059"/>
                </a:cubicBezTo>
                <a:cubicBezTo>
                  <a:pt x="4300" y="1059"/>
                  <a:pt x="4300" y="1059"/>
                  <a:pt x="4300" y="1059"/>
                </a:cubicBezTo>
                <a:lnTo>
                  <a:pt x="4300" y="657"/>
                </a:lnTo>
                <a:close/>
                <a:moveTo>
                  <a:pt x="4961" y="657"/>
                </a:moveTo>
                <a:cubicBezTo>
                  <a:pt x="5333" y="1059"/>
                  <a:pt x="5333" y="1059"/>
                  <a:pt x="5333" y="1059"/>
                </a:cubicBezTo>
                <a:cubicBezTo>
                  <a:pt x="5435" y="1059"/>
                  <a:pt x="5435" y="1059"/>
                  <a:pt x="5435" y="1059"/>
                </a:cubicBezTo>
                <a:cubicBezTo>
                  <a:pt x="5044" y="641"/>
                  <a:pt x="5044" y="641"/>
                  <a:pt x="5044" y="641"/>
                </a:cubicBezTo>
                <a:cubicBezTo>
                  <a:pt x="5434" y="238"/>
                  <a:pt x="5434" y="238"/>
                  <a:pt x="5434" y="238"/>
                </a:cubicBezTo>
                <a:cubicBezTo>
                  <a:pt x="5338" y="238"/>
                  <a:pt x="5338" y="238"/>
                  <a:pt x="5338" y="238"/>
                </a:cubicBezTo>
                <a:cubicBezTo>
                  <a:pt x="4961" y="628"/>
                  <a:pt x="4961" y="628"/>
                  <a:pt x="4961" y="628"/>
                </a:cubicBezTo>
                <a:cubicBezTo>
                  <a:pt x="4961" y="238"/>
                  <a:pt x="4961" y="238"/>
                  <a:pt x="4961" y="238"/>
                </a:cubicBezTo>
                <a:cubicBezTo>
                  <a:pt x="4887" y="238"/>
                  <a:pt x="4887" y="238"/>
                  <a:pt x="4887" y="238"/>
                </a:cubicBezTo>
                <a:cubicBezTo>
                  <a:pt x="4887" y="1059"/>
                  <a:pt x="4887" y="1059"/>
                  <a:pt x="4887" y="1059"/>
                </a:cubicBezTo>
                <a:cubicBezTo>
                  <a:pt x="4961" y="1059"/>
                  <a:pt x="4961" y="1059"/>
                  <a:pt x="4961" y="1059"/>
                </a:cubicBezTo>
                <a:lnTo>
                  <a:pt x="4961" y="657"/>
                </a:lnTo>
                <a:close/>
                <a:moveTo>
                  <a:pt x="5547" y="1058"/>
                </a:moveTo>
                <a:cubicBezTo>
                  <a:pt x="5621" y="1058"/>
                  <a:pt x="5621" y="1058"/>
                  <a:pt x="5621" y="1058"/>
                </a:cubicBezTo>
                <a:cubicBezTo>
                  <a:pt x="5621" y="238"/>
                  <a:pt x="5621" y="238"/>
                  <a:pt x="5621" y="238"/>
                </a:cubicBezTo>
                <a:cubicBezTo>
                  <a:pt x="5547" y="238"/>
                  <a:pt x="5547" y="238"/>
                  <a:pt x="5547" y="238"/>
                </a:cubicBezTo>
                <a:lnTo>
                  <a:pt x="5547" y="1058"/>
                </a:lnTo>
                <a:close/>
                <a:moveTo>
                  <a:pt x="6087" y="1073"/>
                </a:moveTo>
                <a:cubicBezTo>
                  <a:pt x="6180" y="1073"/>
                  <a:pt x="6266" y="1061"/>
                  <a:pt x="6314" y="1053"/>
                </a:cubicBezTo>
                <a:cubicBezTo>
                  <a:pt x="6314" y="636"/>
                  <a:pt x="6314" y="636"/>
                  <a:pt x="6314" y="636"/>
                </a:cubicBezTo>
                <a:cubicBezTo>
                  <a:pt x="6240" y="636"/>
                  <a:pt x="6240" y="636"/>
                  <a:pt x="6240" y="636"/>
                </a:cubicBezTo>
                <a:cubicBezTo>
                  <a:pt x="6240" y="1000"/>
                  <a:pt x="6240" y="1000"/>
                  <a:pt x="6240" y="1000"/>
                </a:cubicBezTo>
                <a:cubicBezTo>
                  <a:pt x="6197" y="1004"/>
                  <a:pt x="6143" y="1006"/>
                  <a:pt x="6096" y="1006"/>
                </a:cubicBezTo>
                <a:cubicBezTo>
                  <a:pt x="5933" y="1006"/>
                  <a:pt x="5837" y="935"/>
                  <a:pt x="5837" y="699"/>
                </a:cubicBezTo>
                <a:cubicBezTo>
                  <a:pt x="5837" y="598"/>
                  <a:pt x="5837" y="598"/>
                  <a:pt x="5837" y="598"/>
                </a:cubicBezTo>
                <a:cubicBezTo>
                  <a:pt x="5837" y="351"/>
                  <a:pt x="5940" y="291"/>
                  <a:pt x="6097" y="291"/>
                </a:cubicBezTo>
                <a:cubicBezTo>
                  <a:pt x="6151" y="291"/>
                  <a:pt x="6267" y="300"/>
                  <a:pt x="6314" y="305"/>
                </a:cubicBezTo>
                <a:cubicBezTo>
                  <a:pt x="6314" y="244"/>
                  <a:pt x="6314" y="244"/>
                  <a:pt x="6314" y="244"/>
                </a:cubicBezTo>
                <a:cubicBezTo>
                  <a:pt x="6291" y="240"/>
                  <a:pt x="6194" y="225"/>
                  <a:pt x="6087" y="225"/>
                </a:cubicBezTo>
                <a:cubicBezTo>
                  <a:pt x="5911" y="225"/>
                  <a:pt x="5763" y="305"/>
                  <a:pt x="5763" y="598"/>
                </a:cubicBezTo>
                <a:cubicBezTo>
                  <a:pt x="5763" y="699"/>
                  <a:pt x="5763" y="699"/>
                  <a:pt x="5763" y="699"/>
                </a:cubicBezTo>
                <a:cubicBezTo>
                  <a:pt x="5763" y="980"/>
                  <a:pt x="5899" y="1073"/>
                  <a:pt x="6087" y="1073"/>
                </a:cubicBezTo>
                <a:close/>
                <a:moveTo>
                  <a:pt x="731" y="1836"/>
                </a:moveTo>
                <a:cubicBezTo>
                  <a:pt x="731" y="1922"/>
                  <a:pt x="731" y="1922"/>
                  <a:pt x="731" y="1922"/>
                </a:cubicBezTo>
                <a:cubicBezTo>
                  <a:pt x="731" y="2182"/>
                  <a:pt x="618" y="2303"/>
                  <a:pt x="422" y="2303"/>
                </a:cubicBezTo>
                <a:cubicBezTo>
                  <a:pt x="226" y="2303"/>
                  <a:pt x="112" y="2182"/>
                  <a:pt x="112" y="1922"/>
                </a:cubicBezTo>
                <a:cubicBezTo>
                  <a:pt x="112" y="1836"/>
                  <a:pt x="112" y="1836"/>
                  <a:pt x="112" y="1836"/>
                </a:cubicBezTo>
                <a:cubicBezTo>
                  <a:pt x="112" y="1577"/>
                  <a:pt x="226" y="1455"/>
                  <a:pt x="422" y="1455"/>
                </a:cubicBezTo>
                <a:cubicBezTo>
                  <a:pt x="618" y="1455"/>
                  <a:pt x="731" y="1577"/>
                  <a:pt x="731" y="1836"/>
                </a:cubicBezTo>
                <a:close/>
                <a:moveTo>
                  <a:pt x="657" y="1836"/>
                </a:moveTo>
                <a:cubicBezTo>
                  <a:pt x="657" y="1599"/>
                  <a:pt x="559" y="1522"/>
                  <a:pt x="422" y="1522"/>
                </a:cubicBezTo>
                <a:cubicBezTo>
                  <a:pt x="284" y="1522"/>
                  <a:pt x="186" y="1599"/>
                  <a:pt x="186" y="1836"/>
                </a:cubicBezTo>
                <a:cubicBezTo>
                  <a:pt x="186" y="1922"/>
                  <a:pt x="186" y="1922"/>
                  <a:pt x="186" y="1922"/>
                </a:cubicBezTo>
                <a:cubicBezTo>
                  <a:pt x="186" y="2160"/>
                  <a:pt x="285" y="2237"/>
                  <a:pt x="422" y="2237"/>
                </a:cubicBezTo>
                <a:cubicBezTo>
                  <a:pt x="559" y="2237"/>
                  <a:pt x="657" y="2160"/>
                  <a:pt x="657" y="1922"/>
                </a:cubicBezTo>
                <a:lnTo>
                  <a:pt x="657" y="1836"/>
                </a:lnTo>
                <a:close/>
                <a:moveTo>
                  <a:pt x="1370" y="1929"/>
                </a:moveTo>
                <a:cubicBezTo>
                  <a:pt x="1370" y="2144"/>
                  <a:pt x="1317" y="2236"/>
                  <a:pt x="1154" y="2236"/>
                </a:cubicBezTo>
                <a:cubicBezTo>
                  <a:pt x="990" y="2236"/>
                  <a:pt x="939" y="2145"/>
                  <a:pt x="939" y="1929"/>
                </a:cubicBezTo>
                <a:cubicBezTo>
                  <a:pt x="939" y="1469"/>
                  <a:pt x="939" y="1469"/>
                  <a:pt x="939" y="1469"/>
                </a:cubicBezTo>
                <a:cubicBezTo>
                  <a:pt x="865" y="1469"/>
                  <a:pt x="865" y="1469"/>
                  <a:pt x="865" y="1469"/>
                </a:cubicBezTo>
                <a:cubicBezTo>
                  <a:pt x="865" y="1937"/>
                  <a:pt x="865" y="1937"/>
                  <a:pt x="865" y="1937"/>
                </a:cubicBezTo>
                <a:cubicBezTo>
                  <a:pt x="865" y="2180"/>
                  <a:pt x="954" y="2302"/>
                  <a:pt x="1154" y="2302"/>
                </a:cubicBezTo>
                <a:cubicBezTo>
                  <a:pt x="1353" y="2302"/>
                  <a:pt x="1443" y="2180"/>
                  <a:pt x="1443" y="1937"/>
                </a:cubicBezTo>
                <a:cubicBezTo>
                  <a:pt x="1443" y="1469"/>
                  <a:pt x="1443" y="1469"/>
                  <a:pt x="1443" y="1469"/>
                </a:cubicBezTo>
                <a:cubicBezTo>
                  <a:pt x="1370" y="1469"/>
                  <a:pt x="1370" y="1469"/>
                  <a:pt x="1370" y="1469"/>
                </a:cubicBezTo>
                <a:lnTo>
                  <a:pt x="1370" y="1929"/>
                </a:lnTo>
                <a:close/>
                <a:moveTo>
                  <a:pt x="2177" y="1830"/>
                </a:moveTo>
                <a:cubicBezTo>
                  <a:pt x="2177" y="1927"/>
                  <a:pt x="2177" y="1927"/>
                  <a:pt x="2177" y="1927"/>
                </a:cubicBezTo>
                <a:cubicBezTo>
                  <a:pt x="2177" y="2164"/>
                  <a:pt x="2077" y="2293"/>
                  <a:pt x="1825" y="2293"/>
                </a:cubicBezTo>
                <a:cubicBezTo>
                  <a:pt x="1732" y="2293"/>
                  <a:pt x="1685" y="2291"/>
                  <a:pt x="1604" y="2289"/>
                </a:cubicBezTo>
                <a:cubicBezTo>
                  <a:pt x="1604" y="1469"/>
                  <a:pt x="1604" y="1469"/>
                  <a:pt x="1604" y="1469"/>
                </a:cubicBezTo>
                <a:cubicBezTo>
                  <a:pt x="1693" y="1466"/>
                  <a:pt x="1724" y="1465"/>
                  <a:pt x="1825" y="1465"/>
                </a:cubicBezTo>
                <a:cubicBezTo>
                  <a:pt x="2071" y="1465"/>
                  <a:pt x="2177" y="1592"/>
                  <a:pt x="2177" y="1830"/>
                </a:cubicBezTo>
                <a:close/>
                <a:moveTo>
                  <a:pt x="2103" y="1830"/>
                </a:moveTo>
                <a:cubicBezTo>
                  <a:pt x="2103" y="1608"/>
                  <a:pt x="2006" y="1532"/>
                  <a:pt x="1820" y="1532"/>
                </a:cubicBezTo>
                <a:cubicBezTo>
                  <a:pt x="1764" y="1532"/>
                  <a:pt x="1721" y="1533"/>
                  <a:pt x="1678" y="1534"/>
                </a:cubicBezTo>
                <a:cubicBezTo>
                  <a:pt x="1678" y="2224"/>
                  <a:pt x="1678" y="2224"/>
                  <a:pt x="1678" y="2224"/>
                </a:cubicBezTo>
                <a:cubicBezTo>
                  <a:pt x="1720" y="2226"/>
                  <a:pt x="1768" y="2228"/>
                  <a:pt x="1820" y="2228"/>
                </a:cubicBezTo>
                <a:cubicBezTo>
                  <a:pt x="2006" y="2228"/>
                  <a:pt x="2103" y="2149"/>
                  <a:pt x="2103" y="1927"/>
                </a:cubicBezTo>
                <a:lnTo>
                  <a:pt x="2103" y="1830"/>
                </a:lnTo>
                <a:close/>
                <a:moveTo>
                  <a:pt x="3190" y="2100"/>
                </a:moveTo>
                <a:cubicBezTo>
                  <a:pt x="3181" y="2146"/>
                  <a:pt x="3174" y="2185"/>
                  <a:pt x="3168" y="2230"/>
                </a:cubicBezTo>
                <a:cubicBezTo>
                  <a:pt x="3163" y="2230"/>
                  <a:pt x="3163" y="2230"/>
                  <a:pt x="3163" y="2230"/>
                </a:cubicBezTo>
                <a:cubicBezTo>
                  <a:pt x="3154" y="2187"/>
                  <a:pt x="3144" y="2145"/>
                  <a:pt x="3134" y="2103"/>
                </a:cubicBezTo>
                <a:cubicBezTo>
                  <a:pt x="3007" y="1592"/>
                  <a:pt x="3007" y="1592"/>
                  <a:pt x="3007" y="1592"/>
                </a:cubicBezTo>
                <a:cubicBezTo>
                  <a:pt x="2890" y="1592"/>
                  <a:pt x="2890" y="1592"/>
                  <a:pt x="2890" y="1592"/>
                </a:cubicBezTo>
                <a:cubicBezTo>
                  <a:pt x="2765" y="2100"/>
                  <a:pt x="2765" y="2100"/>
                  <a:pt x="2765" y="2100"/>
                </a:cubicBezTo>
                <a:cubicBezTo>
                  <a:pt x="2755" y="2143"/>
                  <a:pt x="2745" y="2187"/>
                  <a:pt x="2735" y="2230"/>
                </a:cubicBezTo>
                <a:cubicBezTo>
                  <a:pt x="2731" y="2230"/>
                  <a:pt x="2731" y="2230"/>
                  <a:pt x="2731" y="2230"/>
                </a:cubicBezTo>
                <a:cubicBezTo>
                  <a:pt x="2724" y="2187"/>
                  <a:pt x="2716" y="2142"/>
                  <a:pt x="2708" y="2100"/>
                </a:cubicBezTo>
                <a:cubicBezTo>
                  <a:pt x="2588" y="1469"/>
                  <a:pt x="2588" y="1469"/>
                  <a:pt x="2588" y="1469"/>
                </a:cubicBezTo>
                <a:cubicBezTo>
                  <a:pt x="2510" y="1469"/>
                  <a:pt x="2510" y="1469"/>
                  <a:pt x="2510" y="1469"/>
                </a:cubicBezTo>
                <a:cubicBezTo>
                  <a:pt x="2671" y="2289"/>
                  <a:pt x="2671" y="2289"/>
                  <a:pt x="2671" y="2289"/>
                </a:cubicBezTo>
                <a:cubicBezTo>
                  <a:pt x="2790" y="2289"/>
                  <a:pt x="2790" y="2289"/>
                  <a:pt x="2790" y="2289"/>
                </a:cubicBezTo>
                <a:cubicBezTo>
                  <a:pt x="2925" y="1746"/>
                  <a:pt x="2925" y="1746"/>
                  <a:pt x="2925" y="1746"/>
                </a:cubicBezTo>
                <a:cubicBezTo>
                  <a:pt x="2932" y="1715"/>
                  <a:pt x="2939" y="1686"/>
                  <a:pt x="2947" y="1655"/>
                </a:cubicBezTo>
                <a:cubicBezTo>
                  <a:pt x="2950" y="1655"/>
                  <a:pt x="2950" y="1655"/>
                  <a:pt x="2950" y="1655"/>
                </a:cubicBezTo>
                <a:cubicBezTo>
                  <a:pt x="2957" y="1686"/>
                  <a:pt x="2964" y="1715"/>
                  <a:pt x="2971" y="1746"/>
                </a:cubicBezTo>
                <a:cubicBezTo>
                  <a:pt x="3107" y="2289"/>
                  <a:pt x="3107" y="2289"/>
                  <a:pt x="3107" y="2289"/>
                </a:cubicBezTo>
                <a:cubicBezTo>
                  <a:pt x="3225" y="2289"/>
                  <a:pt x="3225" y="2289"/>
                  <a:pt x="3225" y="2289"/>
                </a:cubicBezTo>
                <a:cubicBezTo>
                  <a:pt x="3386" y="1469"/>
                  <a:pt x="3386" y="1469"/>
                  <a:pt x="3386" y="1469"/>
                </a:cubicBezTo>
                <a:cubicBezTo>
                  <a:pt x="3310" y="1469"/>
                  <a:pt x="3310" y="1469"/>
                  <a:pt x="3310" y="1469"/>
                </a:cubicBezTo>
                <a:lnTo>
                  <a:pt x="3190" y="2100"/>
                </a:lnTo>
                <a:close/>
                <a:moveTo>
                  <a:pt x="4090" y="1836"/>
                </a:moveTo>
                <a:cubicBezTo>
                  <a:pt x="4090" y="1922"/>
                  <a:pt x="4090" y="1922"/>
                  <a:pt x="4090" y="1922"/>
                </a:cubicBezTo>
                <a:cubicBezTo>
                  <a:pt x="4090" y="2182"/>
                  <a:pt x="3976" y="2303"/>
                  <a:pt x="3781" y="2303"/>
                </a:cubicBezTo>
                <a:cubicBezTo>
                  <a:pt x="3584" y="2303"/>
                  <a:pt x="3471" y="2182"/>
                  <a:pt x="3471" y="1922"/>
                </a:cubicBezTo>
                <a:cubicBezTo>
                  <a:pt x="3471" y="1836"/>
                  <a:pt x="3471" y="1836"/>
                  <a:pt x="3471" y="1836"/>
                </a:cubicBezTo>
                <a:cubicBezTo>
                  <a:pt x="3471" y="1577"/>
                  <a:pt x="3584" y="1455"/>
                  <a:pt x="3781" y="1455"/>
                </a:cubicBezTo>
                <a:cubicBezTo>
                  <a:pt x="3976" y="1455"/>
                  <a:pt x="4090" y="1577"/>
                  <a:pt x="4090" y="1836"/>
                </a:cubicBezTo>
                <a:close/>
                <a:moveTo>
                  <a:pt x="4016" y="1836"/>
                </a:moveTo>
                <a:cubicBezTo>
                  <a:pt x="4016" y="1599"/>
                  <a:pt x="3918" y="1522"/>
                  <a:pt x="3781" y="1522"/>
                </a:cubicBezTo>
                <a:cubicBezTo>
                  <a:pt x="3643" y="1522"/>
                  <a:pt x="3545" y="1599"/>
                  <a:pt x="3545" y="1836"/>
                </a:cubicBezTo>
                <a:cubicBezTo>
                  <a:pt x="3545" y="1922"/>
                  <a:pt x="3545" y="1922"/>
                  <a:pt x="3545" y="1922"/>
                </a:cubicBezTo>
                <a:cubicBezTo>
                  <a:pt x="3545" y="2160"/>
                  <a:pt x="3644" y="2237"/>
                  <a:pt x="3781" y="2237"/>
                </a:cubicBezTo>
                <a:cubicBezTo>
                  <a:pt x="3918" y="2237"/>
                  <a:pt x="4016" y="2160"/>
                  <a:pt x="4016" y="1922"/>
                </a:cubicBezTo>
                <a:lnTo>
                  <a:pt x="4016" y="1836"/>
                </a:lnTo>
                <a:close/>
                <a:moveTo>
                  <a:pt x="4582" y="1939"/>
                </a:moveTo>
                <a:cubicBezTo>
                  <a:pt x="4795" y="2289"/>
                  <a:pt x="4795" y="2289"/>
                  <a:pt x="4795" y="2289"/>
                </a:cubicBezTo>
                <a:cubicBezTo>
                  <a:pt x="4707" y="2289"/>
                  <a:pt x="4707" y="2289"/>
                  <a:pt x="4707" y="2289"/>
                </a:cubicBezTo>
                <a:cubicBezTo>
                  <a:pt x="4503" y="1954"/>
                  <a:pt x="4503" y="1954"/>
                  <a:pt x="4503" y="1954"/>
                </a:cubicBezTo>
                <a:cubicBezTo>
                  <a:pt x="4479" y="1955"/>
                  <a:pt x="4448" y="1955"/>
                  <a:pt x="4426" y="1955"/>
                </a:cubicBezTo>
                <a:cubicBezTo>
                  <a:pt x="4385" y="1955"/>
                  <a:pt x="4339" y="1955"/>
                  <a:pt x="4306" y="1954"/>
                </a:cubicBezTo>
                <a:cubicBezTo>
                  <a:pt x="4306" y="2289"/>
                  <a:pt x="4306" y="2289"/>
                  <a:pt x="4306" y="2289"/>
                </a:cubicBezTo>
                <a:cubicBezTo>
                  <a:pt x="4232" y="2289"/>
                  <a:pt x="4232" y="2289"/>
                  <a:pt x="4232" y="2289"/>
                </a:cubicBezTo>
                <a:cubicBezTo>
                  <a:pt x="4232" y="1469"/>
                  <a:pt x="4232" y="1469"/>
                  <a:pt x="4232" y="1469"/>
                </a:cubicBezTo>
                <a:cubicBezTo>
                  <a:pt x="4310" y="1465"/>
                  <a:pt x="4355" y="1464"/>
                  <a:pt x="4424" y="1464"/>
                </a:cubicBezTo>
                <a:cubicBezTo>
                  <a:pt x="4617" y="1464"/>
                  <a:pt x="4747" y="1515"/>
                  <a:pt x="4747" y="1701"/>
                </a:cubicBezTo>
                <a:cubicBezTo>
                  <a:pt x="4747" y="1710"/>
                  <a:pt x="4747" y="1710"/>
                  <a:pt x="4747" y="1710"/>
                </a:cubicBezTo>
                <a:cubicBezTo>
                  <a:pt x="4747" y="1843"/>
                  <a:pt x="4689" y="1909"/>
                  <a:pt x="4582" y="1939"/>
                </a:cubicBezTo>
                <a:close/>
                <a:moveTo>
                  <a:pt x="4672" y="1710"/>
                </a:moveTo>
                <a:cubicBezTo>
                  <a:pt x="4672" y="1701"/>
                  <a:pt x="4672" y="1701"/>
                  <a:pt x="4672" y="1701"/>
                </a:cubicBezTo>
                <a:cubicBezTo>
                  <a:pt x="4672" y="1567"/>
                  <a:pt x="4590" y="1530"/>
                  <a:pt x="4424" y="1530"/>
                </a:cubicBezTo>
                <a:cubicBezTo>
                  <a:pt x="4387" y="1530"/>
                  <a:pt x="4343" y="1533"/>
                  <a:pt x="4306" y="1534"/>
                </a:cubicBezTo>
                <a:cubicBezTo>
                  <a:pt x="4306" y="1889"/>
                  <a:pt x="4306" y="1889"/>
                  <a:pt x="4306" y="1889"/>
                </a:cubicBezTo>
                <a:cubicBezTo>
                  <a:pt x="4342" y="1890"/>
                  <a:pt x="4385" y="1890"/>
                  <a:pt x="4426" y="1890"/>
                </a:cubicBezTo>
                <a:cubicBezTo>
                  <a:pt x="4595" y="1890"/>
                  <a:pt x="4672" y="1845"/>
                  <a:pt x="4672" y="1710"/>
                </a:cubicBezTo>
                <a:close/>
                <a:moveTo>
                  <a:pt x="5485" y="1830"/>
                </a:moveTo>
                <a:cubicBezTo>
                  <a:pt x="5485" y="1927"/>
                  <a:pt x="5485" y="1927"/>
                  <a:pt x="5485" y="1927"/>
                </a:cubicBezTo>
                <a:cubicBezTo>
                  <a:pt x="5485" y="2164"/>
                  <a:pt x="5385" y="2293"/>
                  <a:pt x="5133" y="2293"/>
                </a:cubicBezTo>
                <a:cubicBezTo>
                  <a:pt x="5040" y="2293"/>
                  <a:pt x="4993" y="2291"/>
                  <a:pt x="4912" y="2289"/>
                </a:cubicBezTo>
                <a:cubicBezTo>
                  <a:pt x="4912" y="1469"/>
                  <a:pt x="4912" y="1469"/>
                  <a:pt x="4912" y="1469"/>
                </a:cubicBezTo>
                <a:cubicBezTo>
                  <a:pt x="5001" y="1466"/>
                  <a:pt x="5032" y="1465"/>
                  <a:pt x="5133" y="1465"/>
                </a:cubicBezTo>
                <a:cubicBezTo>
                  <a:pt x="5379" y="1465"/>
                  <a:pt x="5485" y="1592"/>
                  <a:pt x="5485" y="1830"/>
                </a:cubicBezTo>
                <a:close/>
                <a:moveTo>
                  <a:pt x="5411" y="1830"/>
                </a:moveTo>
                <a:cubicBezTo>
                  <a:pt x="5411" y="1608"/>
                  <a:pt x="5314" y="1532"/>
                  <a:pt x="5128" y="1532"/>
                </a:cubicBezTo>
                <a:cubicBezTo>
                  <a:pt x="5072" y="1532"/>
                  <a:pt x="5029" y="1533"/>
                  <a:pt x="4986" y="1534"/>
                </a:cubicBezTo>
                <a:cubicBezTo>
                  <a:pt x="4986" y="2224"/>
                  <a:pt x="4986" y="2224"/>
                  <a:pt x="4986" y="2224"/>
                </a:cubicBezTo>
                <a:cubicBezTo>
                  <a:pt x="5028" y="2226"/>
                  <a:pt x="5076" y="2228"/>
                  <a:pt x="5128" y="2228"/>
                </a:cubicBezTo>
                <a:cubicBezTo>
                  <a:pt x="5314" y="2228"/>
                  <a:pt x="5411" y="2149"/>
                  <a:pt x="5411" y="1927"/>
                </a:cubicBezTo>
                <a:lnTo>
                  <a:pt x="5411" y="1830"/>
                </a:lnTo>
                <a:close/>
                <a:moveTo>
                  <a:pt x="5627" y="2289"/>
                </a:moveTo>
                <a:cubicBezTo>
                  <a:pt x="6099" y="2289"/>
                  <a:pt x="6099" y="2289"/>
                  <a:pt x="6099" y="2289"/>
                </a:cubicBezTo>
                <a:cubicBezTo>
                  <a:pt x="6099" y="2224"/>
                  <a:pt x="6099" y="2224"/>
                  <a:pt x="6099" y="2224"/>
                </a:cubicBezTo>
                <a:cubicBezTo>
                  <a:pt x="5701" y="2224"/>
                  <a:pt x="5701" y="2224"/>
                  <a:pt x="5701" y="2224"/>
                </a:cubicBezTo>
                <a:cubicBezTo>
                  <a:pt x="5701" y="1895"/>
                  <a:pt x="5701" y="1895"/>
                  <a:pt x="5701" y="1895"/>
                </a:cubicBezTo>
                <a:cubicBezTo>
                  <a:pt x="6073" y="1895"/>
                  <a:pt x="6073" y="1895"/>
                  <a:pt x="6073" y="1895"/>
                </a:cubicBezTo>
                <a:cubicBezTo>
                  <a:pt x="6073" y="1827"/>
                  <a:pt x="6073" y="1827"/>
                  <a:pt x="6073" y="1827"/>
                </a:cubicBezTo>
                <a:cubicBezTo>
                  <a:pt x="5701" y="1827"/>
                  <a:pt x="5701" y="1827"/>
                  <a:pt x="5701" y="1827"/>
                </a:cubicBezTo>
                <a:cubicBezTo>
                  <a:pt x="5701" y="1535"/>
                  <a:pt x="5701" y="1535"/>
                  <a:pt x="5701" y="1535"/>
                </a:cubicBezTo>
                <a:cubicBezTo>
                  <a:pt x="6099" y="1535"/>
                  <a:pt x="6099" y="1535"/>
                  <a:pt x="6099" y="1535"/>
                </a:cubicBezTo>
                <a:cubicBezTo>
                  <a:pt x="6099" y="1469"/>
                  <a:pt x="6099" y="1469"/>
                  <a:pt x="6099" y="1469"/>
                </a:cubicBezTo>
                <a:cubicBezTo>
                  <a:pt x="5627" y="1469"/>
                  <a:pt x="5627" y="1469"/>
                  <a:pt x="5627" y="1469"/>
                </a:cubicBezTo>
                <a:lnTo>
                  <a:pt x="5627" y="2289"/>
                </a:lnTo>
                <a:close/>
                <a:moveTo>
                  <a:pt x="6737" y="1469"/>
                </a:moveTo>
                <a:cubicBezTo>
                  <a:pt x="6737" y="2068"/>
                  <a:pt x="6737" y="2068"/>
                  <a:pt x="6737" y="2068"/>
                </a:cubicBezTo>
                <a:cubicBezTo>
                  <a:pt x="6737" y="2110"/>
                  <a:pt x="6738" y="2160"/>
                  <a:pt x="6741" y="2212"/>
                </a:cubicBezTo>
                <a:cubicBezTo>
                  <a:pt x="6739" y="2212"/>
                  <a:pt x="6739" y="2212"/>
                  <a:pt x="6739" y="2212"/>
                </a:cubicBezTo>
                <a:cubicBezTo>
                  <a:pt x="6722" y="2175"/>
                  <a:pt x="6701" y="2132"/>
                  <a:pt x="6683" y="2099"/>
                </a:cubicBezTo>
                <a:cubicBezTo>
                  <a:pt x="6336" y="1469"/>
                  <a:pt x="6336" y="1469"/>
                  <a:pt x="6336" y="1469"/>
                </a:cubicBezTo>
                <a:cubicBezTo>
                  <a:pt x="6232" y="1469"/>
                  <a:pt x="6232" y="1469"/>
                  <a:pt x="6232" y="1469"/>
                </a:cubicBezTo>
                <a:cubicBezTo>
                  <a:pt x="6232" y="2289"/>
                  <a:pt x="6232" y="2289"/>
                  <a:pt x="6232" y="2289"/>
                </a:cubicBezTo>
                <a:cubicBezTo>
                  <a:pt x="6301" y="2289"/>
                  <a:pt x="6301" y="2289"/>
                  <a:pt x="6301" y="2289"/>
                </a:cubicBezTo>
                <a:cubicBezTo>
                  <a:pt x="6301" y="1679"/>
                  <a:pt x="6301" y="1679"/>
                  <a:pt x="6301" y="1679"/>
                </a:cubicBezTo>
                <a:cubicBezTo>
                  <a:pt x="6301" y="1632"/>
                  <a:pt x="6300" y="1583"/>
                  <a:pt x="6298" y="1538"/>
                </a:cubicBezTo>
                <a:cubicBezTo>
                  <a:pt x="6299" y="1538"/>
                  <a:pt x="6299" y="1538"/>
                  <a:pt x="6299" y="1538"/>
                </a:cubicBezTo>
                <a:cubicBezTo>
                  <a:pt x="6318" y="1578"/>
                  <a:pt x="6339" y="1618"/>
                  <a:pt x="6357" y="1653"/>
                </a:cubicBezTo>
                <a:cubicBezTo>
                  <a:pt x="6703" y="2290"/>
                  <a:pt x="6703" y="2290"/>
                  <a:pt x="6703" y="2290"/>
                </a:cubicBezTo>
                <a:cubicBezTo>
                  <a:pt x="6808" y="2290"/>
                  <a:pt x="6808" y="2290"/>
                  <a:pt x="6808" y="2290"/>
                </a:cubicBezTo>
                <a:cubicBezTo>
                  <a:pt x="6808" y="1469"/>
                  <a:pt x="6808" y="1469"/>
                  <a:pt x="6808" y="1469"/>
                </a:cubicBezTo>
                <a:lnTo>
                  <a:pt x="6737" y="1469"/>
                </a:lnTo>
                <a:close/>
                <a:moveTo>
                  <a:pt x="526" y="596"/>
                </a:moveTo>
                <a:cubicBezTo>
                  <a:pt x="0" y="596"/>
                  <a:pt x="0" y="596"/>
                  <a:pt x="0" y="596"/>
                </a:cubicBezTo>
                <a:cubicBezTo>
                  <a:pt x="4" y="563"/>
                  <a:pt x="4" y="563"/>
                  <a:pt x="4" y="563"/>
                </a:cubicBezTo>
                <a:cubicBezTo>
                  <a:pt x="19" y="449"/>
                  <a:pt x="64" y="341"/>
                  <a:pt x="134" y="251"/>
                </a:cubicBezTo>
                <a:cubicBezTo>
                  <a:pt x="154" y="224"/>
                  <a:pt x="154" y="224"/>
                  <a:pt x="154" y="224"/>
                </a:cubicBezTo>
                <a:lnTo>
                  <a:pt x="526" y="596"/>
                </a:lnTo>
                <a:close/>
                <a:moveTo>
                  <a:pt x="68" y="537"/>
                </a:moveTo>
                <a:cubicBezTo>
                  <a:pt x="384" y="537"/>
                  <a:pt x="384" y="537"/>
                  <a:pt x="384" y="537"/>
                </a:cubicBezTo>
                <a:cubicBezTo>
                  <a:pt x="160" y="314"/>
                  <a:pt x="160" y="314"/>
                  <a:pt x="160" y="314"/>
                </a:cubicBezTo>
                <a:cubicBezTo>
                  <a:pt x="114" y="381"/>
                  <a:pt x="83" y="457"/>
                  <a:pt x="68" y="537"/>
                </a:cubicBezTo>
                <a:close/>
                <a:moveTo>
                  <a:pt x="134" y="1041"/>
                </a:moveTo>
                <a:cubicBezTo>
                  <a:pt x="64" y="950"/>
                  <a:pt x="19" y="842"/>
                  <a:pt x="4" y="729"/>
                </a:cubicBezTo>
                <a:cubicBezTo>
                  <a:pt x="0" y="695"/>
                  <a:pt x="0" y="695"/>
                  <a:pt x="0" y="695"/>
                </a:cubicBezTo>
                <a:cubicBezTo>
                  <a:pt x="526" y="695"/>
                  <a:pt x="526" y="695"/>
                  <a:pt x="526" y="695"/>
                </a:cubicBezTo>
                <a:cubicBezTo>
                  <a:pt x="154" y="1068"/>
                  <a:pt x="154" y="1068"/>
                  <a:pt x="154" y="1068"/>
                </a:cubicBezTo>
                <a:lnTo>
                  <a:pt x="134" y="1041"/>
                </a:lnTo>
                <a:close/>
                <a:moveTo>
                  <a:pt x="68" y="754"/>
                </a:moveTo>
                <a:cubicBezTo>
                  <a:pt x="83" y="834"/>
                  <a:pt x="114" y="911"/>
                  <a:pt x="160" y="978"/>
                </a:cubicBezTo>
                <a:cubicBezTo>
                  <a:pt x="384" y="754"/>
                  <a:pt x="384" y="754"/>
                  <a:pt x="384" y="754"/>
                </a:cubicBezTo>
                <a:lnTo>
                  <a:pt x="68" y="754"/>
                </a:lnTo>
                <a:close/>
                <a:moveTo>
                  <a:pt x="766" y="596"/>
                </a:moveTo>
                <a:cubicBezTo>
                  <a:pt x="1138" y="224"/>
                  <a:pt x="1138" y="224"/>
                  <a:pt x="1138" y="224"/>
                </a:cubicBezTo>
                <a:cubicBezTo>
                  <a:pt x="1158" y="251"/>
                  <a:pt x="1158" y="251"/>
                  <a:pt x="1158" y="251"/>
                </a:cubicBezTo>
                <a:cubicBezTo>
                  <a:pt x="1229" y="341"/>
                  <a:pt x="1273" y="449"/>
                  <a:pt x="1288" y="563"/>
                </a:cubicBezTo>
                <a:cubicBezTo>
                  <a:pt x="1292" y="596"/>
                  <a:pt x="1292" y="596"/>
                  <a:pt x="1292" y="596"/>
                </a:cubicBezTo>
                <a:lnTo>
                  <a:pt x="766" y="596"/>
                </a:lnTo>
                <a:close/>
                <a:moveTo>
                  <a:pt x="1132" y="314"/>
                </a:moveTo>
                <a:cubicBezTo>
                  <a:pt x="908" y="537"/>
                  <a:pt x="908" y="537"/>
                  <a:pt x="908" y="537"/>
                </a:cubicBezTo>
                <a:cubicBezTo>
                  <a:pt x="1224" y="537"/>
                  <a:pt x="1224" y="537"/>
                  <a:pt x="1224" y="537"/>
                </a:cubicBezTo>
                <a:cubicBezTo>
                  <a:pt x="1209" y="457"/>
                  <a:pt x="1178" y="381"/>
                  <a:pt x="1132" y="314"/>
                </a:cubicBezTo>
                <a:close/>
                <a:moveTo>
                  <a:pt x="596" y="526"/>
                </a:moveTo>
                <a:cubicBezTo>
                  <a:pt x="224" y="154"/>
                  <a:pt x="224" y="154"/>
                  <a:pt x="224" y="154"/>
                </a:cubicBezTo>
                <a:cubicBezTo>
                  <a:pt x="251" y="134"/>
                  <a:pt x="251" y="134"/>
                  <a:pt x="251" y="134"/>
                </a:cubicBezTo>
                <a:cubicBezTo>
                  <a:pt x="342" y="63"/>
                  <a:pt x="450" y="19"/>
                  <a:pt x="563" y="4"/>
                </a:cubicBezTo>
                <a:cubicBezTo>
                  <a:pt x="596" y="0"/>
                  <a:pt x="596" y="0"/>
                  <a:pt x="596" y="0"/>
                </a:cubicBezTo>
                <a:lnTo>
                  <a:pt x="596" y="526"/>
                </a:lnTo>
                <a:close/>
                <a:moveTo>
                  <a:pt x="538" y="68"/>
                </a:moveTo>
                <a:cubicBezTo>
                  <a:pt x="458" y="83"/>
                  <a:pt x="381" y="114"/>
                  <a:pt x="314" y="160"/>
                </a:cubicBezTo>
                <a:cubicBezTo>
                  <a:pt x="538" y="384"/>
                  <a:pt x="538" y="384"/>
                  <a:pt x="538" y="384"/>
                </a:cubicBezTo>
                <a:lnTo>
                  <a:pt x="538" y="68"/>
                </a:lnTo>
                <a:close/>
                <a:moveTo>
                  <a:pt x="1068" y="154"/>
                </a:moveTo>
                <a:cubicBezTo>
                  <a:pt x="696" y="526"/>
                  <a:pt x="696" y="526"/>
                  <a:pt x="696" y="526"/>
                </a:cubicBezTo>
                <a:cubicBezTo>
                  <a:pt x="696" y="0"/>
                  <a:pt x="696" y="0"/>
                  <a:pt x="696" y="0"/>
                </a:cubicBezTo>
                <a:cubicBezTo>
                  <a:pt x="729" y="4"/>
                  <a:pt x="729" y="4"/>
                  <a:pt x="729" y="4"/>
                </a:cubicBezTo>
                <a:cubicBezTo>
                  <a:pt x="842" y="19"/>
                  <a:pt x="951" y="63"/>
                  <a:pt x="1041" y="134"/>
                </a:cubicBezTo>
                <a:lnTo>
                  <a:pt x="1068" y="154"/>
                </a:lnTo>
                <a:close/>
                <a:moveTo>
                  <a:pt x="978" y="160"/>
                </a:moveTo>
                <a:cubicBezTo>
                  <a:pt x="911" y="114"/>
                  <a:pt x="835" y="83"/>
                  <a:pt x="754" y="68"/>
                </a:cubicBezTo>
                <a:cubicBezTo>
                  <a:pt x="754" y="384"/>
                  <a:pt x="754" y="384"/>
                  <a:pt x="754" y="384"/>
                </a:cubicBezTo>
                <a:lnTo>
                  <a:pt x="978" y="160"/>
                </a:lnTo>
                <a:close/>
                <a:moveTo>
                  <a:pt x="224" y="1138"/>
                </a:moveTo>
                <a:cubicBezTo>
                  <a:pt x="596" y="766"/>
                  <a:pt x="596" y="766"/>
                  <a:pt x="596" y="766"/>
                </a:cubicBezTo>
                <a:cubicBezTo>
                  <a:pt x="596" y="1292"/>
                  <a:pt x="596" y="1292"/>
                  <a:pt x="596" y="1292"/>
                </a:cubicBezTo>
                <a:cubicBezTo>
                  <a:pt x="563" y="1288"/>
                  <a:pt x="563" y="1288"/>
                  <a:pt x="563" y="1288"/>
                </a:cubicBezTo>
                <a:cubicBezTo>
                  <a:pt x="450" y="1273"/>
                  <a:pt x="342" y="1228"/>
                  <a:pt x="251" y="1158"/>
                </a:cubicBezTo>
                <a:lnTo>
                  <a:pt x="224" y="1138"/>
                </a:lnTo>
                <a:close/>
                <a:moveTo>
                  <a:pt x="314" y="1131"/>
                </a:moveTo>
                <a:cubicBezTo>
                  <a:pt x="381" y="1178"/>
                  <a:pt x="457" y="1209"/>
                  <a:pt x="538" y="1224"/>
                </a:cubicBezTo>
                <a:cubicBezTo>
                  <a:pt x="538" y="908"/>
                  <a:pt x="538" y="908"/>
                  <a:pt x="538" y="908"/>
                </a:cubicBezTo>
                <a:lnTo>
                  <a:pt x="314" y="1131"/>
                </a:lnTo>
                <a:close/>
                <a:moveTo>
                  <a:pt x="766" y="695"/>
                </a:moveTo>
                <a:cubicBezTo>
                  <a:pt x="1292" y="695"/>
                  <a:pt x="1292" y="695"/>
                  <a:pt x="1292" y="695"/>
                </a:cubicBezTo>
                <a:cubicBezTo>
                  <a:pt x="1288" y="729"/>
                  <a:pt x="1288" y="729"/>
                  <a:pt x="1288" y="729"/>
                </a:cubicBezTo>
                <a:cubicBezTo>
                  <a:pt x="1273" y="842"/>
                  <a:pt x="1229" y="950"/>
                  <a:pt x="1158" y="1041"/>
                </a:cubicBezTo>
                <a:cubicBezTo>
                  <a:pt x="1138" y="1068"/>
                  <a:pt x="1138" y="1068"/>
                  <a:pt x="1138" y="1068"/>
                </a:cubicBezTo>
                <a:lnTo>
                  <a:pt x="766" y="695"/>
                </a:lnTo>
                <a:close/>
                <a:moveTo>
                  <a:pt x="1224" y="754"/>
                </a:moveTo>
                <a:cubicBezTo>
                  <a:pt x="908" y="754"/>
                  <a:pt x="908" y="754"/>
                  <a:pt x="908" y="754"/>
                </a:cubicBezTo>
                <a:cubicBezTo>
                  <a:pt x="1132" y="978"/>
                  <a:pt x="1132" y="978"/>
                  <a:pt x="1132" y="978"/>
                </a:cubicBezTo>
                <a:cubicBezTo>
                  <a:pt x="1178" y="911"/>
                  <a:pt x="1209" y="834"/>
                  <a:pt x="1224" y="754"/>
                </a:cubicBezTo>
                <a:close/>
                <a:moveTo>
                  <a:pt x="729" y="1288"/>
                </a:moveTo>
                <a:cubicBezTo>
                  <a:pt x="696" y="1292"/>
                  <a:pt x="696" y="1292"/>
                  <a:pt x="696" y="1292"/>
                </a:cubicBezTo>
                <a:cubicBezTo>
                  <a:pt x="696" y="766"/>
                  <a:pt x="696" y="766"/>
                  <a:pt x="696" y="766"/>
                </a:cubicBezTo>
                <a:cubicBezTo>
                  <a:pt x="1068" y="1138"/>
                  <a:pt x="1068" y="1138"/>
                  <a:pt x="1068" y="1138"/>
                </a:cubicBezTo>
                <a:cubicBezTo>
                  <a:pt x="1041" y="1158"/>
                  <a:pt x="1041" y="1158"/>
                  <a:pt x="1041" y="1158"/>
                </a:cubicBezTo>
                <a:cubicBezTo>
                  <a:pt x="951" y="1228"/>
                  <a:pt x="842" y="1273"/>
                  <a:pt x="729" y="1288"/>
                </a:cubicBezTo>
                <a:close/>
                <a:moveTo>
                  <a:pt x="754" y="1224"/>
                </a:moveTo>
                <a:cubicBezTo>
                  <a:pt x="835" y="1209"/>
                  <a:pt x="911" y="1177"/>
                  <a:pt x="978" y="1131"/>
                </a:cubicBezTo>
                <a:cubicBezTo>
                  <a:pt x="754" y="908"/>
                  <a:pt x="754" y="908"/>
                  <a:pt x="754" y="908"/>
                </a:cubicBezTo>
                <a:lnTo>
                  <a:pt x="754" y="1224"/>
                </a:ln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1" name="Freeform 8">
            <a:extLst>
              <a:ext uri="{FF2B5EF4-FFF2-40B4-BE49-F238E27FC236}">
                <a16:creationId xmlns:a16="http://schemas.microsoft.com/office/drawing/2014/main" id="{40B29A41-A4DC-4D11-AB07-F779890F375C}"/>
              </a:ext>
            </a:extLst>
          </p:cNvPr>
          <p:cNvSpPr>
            <a:spLocks noSelect="1"/>
          </p:cNvSpPr>
          <p:nvPr userDrawn="1"/>
        </p:nvSpPr>
        <p:spPr bwMode="gray">
          <a:xfrm>
            <a:off x="7316153" y="287345"/>
            <a:ext cx="1474186" cy="730081"/>
          </a:xfrm>
          <a:custGeom>
            <a:avLst/>
            <a:gdLst>
              <a:gd name="T0" fmla="*/ 1625 w 6194"/>
              <a:gd name="T1" fmla="*/ 234 h 2299"/>
              <a:gd name="T2" fmla="*/ 1850 w 6194"/>
              <a:gd name="T3" fmla="*/ 996 h 2299"/>
              <a:gd name="T4" fmla="*/ 2250 w 6194"/>
              <a:gd name="T5" fmla="*/ 869 h 2299"/>
              <a:gd name="T6" fmla="*/ 2425 w 6194"/>
              <a:gd name="T7" fmla="*/ 234 h 2299"/>
              <a:gd name="T8" fmla="*/ 2087 w 6194"/>
              <a:gd name="T9" fmla="*/ 511 h 2299"/>
              <a:gd name="T10" fmla="*/ 2590 w 6194"/>
              <a:gd name="T11" fmla="*/ 1055 h 2299"/>
              <a:gd name="T12" fmla="*/ 3173 w 6194"/>
              <a:gd name="T13" fmla="*/ 1055 h 2299"/>
              <a:gd name="T14" fmla="*/ 2590 w 6194"/>
              <a:gd name="T15" fmla="*/ 1055 h 2299"/>
              <a:gd name="T16" fmla="*/ 2848 w 6194"/>
              <a:gd name="T17" fmla="*/ 295 h 2299"/>
              <a:gd name="T18" fmla="*/ 3637 w 6194"/>
              <a:gd name="T19" fmla="*/ 234 h 2299"/>
              <a:gd name="T20" fmla="*/ 3428 w 6194"/>
              <a:gd name="T21" fmla="*/ 764 h 2299"/>
              <a:gd name="T22" fmla="*/ 3637 w 6194"/>
              <a:gd name="T23" fmla="*/ 234 h 2299"/>
              <a:gd name="T24" fmla="*/ 3580 w 6194"/>
              <a:gd name="T25" fmla="*/ 295 h 2299"/>
              <a:gd name="T26" fmla="*/ 4104 w 6194"/>
              <a:gd name="T27" fmla="*/ 1054 h 2299"/>
              <a:gd name="T28" fmla="*/ 4545 w 6194"/>
              <a:gd name="T29" fmla="*/ 467 h 2299"/>
              <a:gd name="T30" fmla="*/ 4506 w 6194"/>
              <a:gd name="T31" fmla="*/ 1054 h 2299"/>
              <a:gd name="T32" fmla="*/ 4104 w 6194"/>
              <a:gd name="T33" fmla="*/ 1054 h 2299"/>
              <a:gd name="T34" fmla="*/ 4470 w 6194"/>
              <a:gd name="T35" fmla="*/ 467 h 2299"/>
              <a:gd name="T36" fmla="*/ 5284 w 6194"/>
              <a:gd name="T37" fmla="*/ 595 h 2299"/>
              <a:gd name="T38" fmla="*/ 4711 w 6194"/>
              <a:gd name="T39" fmla="*/ 234 h 2299"/>
              <a:gd name="T40" fmla="*/ 4926 w 6194"/>
              <a:gd name="T41" fmla="*/ 297 h 2299"/>
              <a:gd name="T42" fmla="*/ 5210 w 6194"/>
              <a:gd name="T43" fmla="*/ 692 h 2299"/>
              <a:gd name="T44" fmla="*/ 5501 w 6194"/>
              <a:gd name="T45" fmla="*/ 234 h 2299"/>
              <a:gd name="T46" fmla="*/ 6194 w 6194"/>
              <a:gd name="T47" fmla="*/ 301 h 2299"/>
              <a:gd name="T48" fmla="*/ 5643 w 6194"/>
              <a:gd name="T49" fmla="*/ 695 h 2299"/>
              <a:gd name="T50" fmla="*/ 6120 w 6194"/>
              <a:gd name="T51" fmla="*/ 632 h 2299"/>
              <a:gd name="T52" fmla="*/ 5717 w 6194"/>
              <a:gd name="T53" fmla="*/ 594 h 2299"/>
              <a:gd name="T54" fmla="*/ 182 w 6194"/>
              <a:gd name="T55" fmla="*/ 1641 h 2299"/>
              <a:gd name="T56" fmla="*/ 369 w 6194"/>
              <a:gd name="T57" fmla="*/ 1451 h 2299"/>
              <a:gd name="T58" fmla="*/ 543 w 6194"/>
              <a:gd name="T59" fmla="*/ 2083 h 2299"/>
              <a:gd name="T60" fmla="*/ 353 w 6194"/>
              <a:gd name="T61" fmla="*/ 2299 h 2299"/>
              <a:gd name="T62" fmla="*/ 971 w 6194"/>
              <a:gd name="T63" fmla="*/ 1531 h 2299"/>
              <a:gd name="T64" fmla="*/ 1311 w 6194"/>
              <a:gd name="T65" fmla="*/ 1531 h 2299"/>
              <a:gd name="T66" fmla="*/ 1431 w 6194"/>
              <a:gd name="T67" fmla="*/ 2285 h 2299"/>
              <a:gd name="T68" fmla="*/ 1505 w 6194"/>
              <a:gd name="T69" fmla="*/ 1891 h 2299"/>
              <a:gd name="T70" fmla="*/ 1505 w 6194"/>
              <a:gd name="T71" fmla="*/ 1531 h 2299"/>
              <a:gd name="T72" fmla="*/ 1431 w 6194"/>
              <a:gd name="T73" fmla="*/ 2285 h 2299"/>
              <a:gd name="T74" fmla="*/ 2307 w 6194"/>
              <a:gd name="T75" fmla="*/ 1950 h 2299"/>
              <a:gd name="T76" fmla="*/ 2035 w 6194"/>
              <a:gd name="T77" fmla="*/ 2285 h 2299"/>
              <a:gd name="T78" fmla="*/ 2551 w 6194"/>
              <a:gd name="T79" fmla="*/ 1706 h 2299"/>
              <a:gd name="T80" fmla="*/ 2227 w 6194"/>
              <a:gd name="T81" fmla="*/ 1526 h 2299"/>
              <a:gd name="T82" fmla="*/ 2476 w 6194"/>
              <a:gd name="T83" fmla="*/ 1706 h 2299"/>
              <a:gd name="T84" fmla="*/ 2932 w 6194"/>
              <a:gd name="T85" fmla="*/ 2114 h 2299"/>
              <a:gd name="T86" fmla="*/ 3013 w 6194"/>
              <a:gd name="T87" fmla="*/ 2285 h 2299"/>
              <a:gd name="T88" fmla="*/ 3412 w 6194"/>
              <a:gd name="T89" fmla="*/ 2285 h 2299"/>
              <a:gd name="T90" fmla="*/ 3486 w 6194"/>
              <a:gd name="T91" fmla="*/ 1891 h 2299"/>
              <a:gd name="T92" fmla="*/ 3486 w 6194"/>
              <a:gd name="T93" fmla="*/ 1531 h 2299"/>
              <a:gd name="T94" fmla="*/ 3412 w 6194"/>
              <a:gd name="T95" fmla="*/ 2285 h 2299"/>
              <a:gd name="T96" fmla="*/ 4468 w 6194"/>
              <a:gd name="T97" fmla="*/ 2095 h 2299"/>
              <a:gd name="T98" fmla="*/ 4086 w 6194"/>
              <a:gd name="T99" fmla="*/ 2285 h 2299"/>
              <a:gd name="T100" fmla="*/ 4143 w 6194"/>
              <a:gd name="T101" fmla="*/ 1649 h 2299"/>
              <a:gd name="T102" fmla="*/ 4523 w 6194"/>
              <a:gd name="T103" fmla="*/ 1465 h 2299"/>
              <a:gd name="T104" fmla="*/ 645 w 6194"/>
              <a:gd name="T105" fmla="*/ 0 h 2299"/>
              <a:gd name="T106" fmla="*/ 645 w 6194"/>
              <a:gd name="T107" fmla="*/ 59 h 2299"/>
              <a:gd name="T108" fmla="*/ 1089 w 6194"/>
              <a:gd name="T109" fmla="*/ 644 h 2299"/>
              <a:gd name="T110" fmla="*/ 1089 w 6194"/>
              <a:gd name="T111" fmla="*/ 644 h 2299"/>
              <a:gd name="T112" fmla="*/ 645 w 6194"/>
              <a:gd name="T113" fmla="*/ 1030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94" h="2299">
                <a:moveTo>
                  <a:pt x="2040" y="511"/>
                </a:moveTo>
                <a:cubicBezTo>
                  <a:pt x="1905" y="1055"/>
                  <a:pt x="1905" y="1055"/>
                  <a:pt x="1905" y="1055"/>
                </a:cubicBezTo>
                <a:cubicBezTo>
                  <a:pt x="1786" y="1055"/>
                  <a:pt x="1786" y="1055"/>
                  <a:pt x="1786" y="1055"/>
                </a:cubicBezTo>
                <a:cubicBezTo>
                  <a:pt x="1625" y="234"/>
                  <a:pt x="1625" y="234"/>
                  <a:pt x="1625" y="234"/>
                </a:cubicBezTo>
                <a:cubicBezTo>
                  <a:pt x="1703" y="234"/>
                  <a:pt x="1703" y="234"/>
                  <a:pt x="1703" y="234"/>
                </a:cubicBezTo>
                <a:cubicBezTo>
                  <a:pt x="1824" y="866"/>
                  <a:pt x="1824" y="866"/>
                  <a:pt x="1824" y="866"/>
                </a:cubicBezTo>
                <a:cubicBezTo>
                  <a:pt x="1832" y="908"/>
                  <a:pt x="1839" y="953"/>
                  <a:pt x="1847" y="996"/>
                </a:cubicBezTo>
                <a:cubicBezTo>
                  <a:pt x="1850" y="996"/>
                  <a:pt x="1850" y="996"/>
                  <a:pt x="1850" y="996"/>
                </a:cubicBezTo>
                <a:cubicBezTo>
                  <a:pt x="1860" y="953"/>
                  <a:pt x="1870" y="909"/>
                  <a:pt x="1880" y="866"/>
                </a:cubicBezTo>
                <a:cubicBezTo>
                  <a:pt x="2006" y="358"/>
                  <a:pt x="2006" y="358"/>
                  <a:pt x="2006" y="358"/>
                </a:cubicBezTo>
                <a:cubicBezTo>
                  <a:pt x="2123" y="358"/>
                  <a:pt x="2123" y="358"/>
                  <a:pt x="2123" y="358"/>
                </a:cubicBezTo>
                <a:cubicBezTo>
                  <a:pt x="2250" y="869"/>
                  <a:pt x="2250" y="869"/>
                  <a:pt x="2250" y="869"/>
                </a:cubicBezTo>
                <a:cubicBezTo>
                  <a:pt x="2260" y="911"/>
                  <a:pt x="2270" y="953"/>
                  <a:pt x="2279" y="996"/>
                </a:cubicBezTo>
                <a:cubicBezTo>
                  <a:pt x="2283" y="996"/>
                  <a:pt x="2283" y="996"/>
                  <a:pt x="2283" y="996"/>
                </a:cubicBezTo>
                <a:cubicBezTo>
                  <a:pt x="2290" y="951"/>
                  <a:pt x="2296" y="912"/>
                  <a:pt x="2305" y="866"/>
                </a:cubicBezTo>
                <a:cubicBezTo>
                  <a:pt x="2425" y="234"/>
                  <a:pt x="2425" y="234"/>
                  <a:pt x="2425" y="234"/>
                </a:cubicBezTo>
                <a:cubicBezTo>
                  <a:pt x="2502" y="234"/>
                  <a:pt x="2502" y="234"/>
                  <a:pt x="2502" y="234"/>
                </a:cubicBezTo>
                <a:cubicBezTo>
                  <a:pt x="2340" y="1055"/>
                  <a:pt x="2340" y="1055"/>
                  <a:pt x="2340" y="1055"/>
                </a:cubicBezTo>
                <a:cubicBezTo>
                  <a:pt x="2222" y="1055"/>
                  <a:pt x="2222" y="1055"/>
                  <a:pt x="2222" y="1055"/>
                </a:cubicBezTo>
                <a:cubicBezTo>
                  <a:pt x="2087" y="511"/>
                  <a:pt x="2087" y="511"/>
                  <a:pt x="2087" y="511"/>
                </a:cubicBezTo>
                <a:cubicBezTo>
                  <a:pt x="2080" y="480"/>
                  <a:pt x="2072" y="452"/>
                  <a:pt x="2066" y="421"/>
                </a:cubicBezTo>
                <a:cubicBezTo>
                  <a:pt x="2062" y="421"/>
                  <a:pt x="2062" y="421"/>
                  <a:pt x="2062" y="421"/>
                </a:cubicBezTo>
                <a:cubicBezTo>
                  <a:pt x="2055" y="452"/>
                  <a:pt x="2048" y="480"/>
                  <a:pt x="2040" y="511"/>
                </a:cubicBezTo>
                <a:close/>
                <a:moveTo>
                  <a:pt x="2590" y="1055"/>
                </a:moveTo>
                <a:cubicBezTo>
                  <a:pt x="2515" y="1055"/>
                  <a:pt x="2515" y="1055"/>
                  <a:pt x="2515" y="1055"/>
                </a:cubicBezTo>
                <a:cubicBezTo>
                  <a:pt x="2794" y="234"/>
                  <a:pt x="2794" y="234"/>
                  <a:pt x="2794" y="234"/>
                </a:cubicBezTo>
                <a:cubicBezTo>
                  <a:pt x="2896" y="234"/>
                  <a:pt x="2896" y="234"/>
                  <a:pt x="2896" y="234"/>
                </a:cubicBezTo>
                <a:cubicBezTo>
                  <a:pt x="3173" y="1055"/>
                  <a:pt x="3173" y="1055"/>
                  <a:pt x="3173" y="1055"/>
                </a:cubicBezTo>
                <a:cubicBezTo>
                  <a:pt x="3095" y="1055"/>
                  <a:pt x="3095" y="1055"/>
                  <a:pt x="3095" y="1055"/>
                </a:cubicBezTo>
                <a:cubicBezTo>
                  <a:pt x="2999" y="764"/>
                  <a:pt x="2999" y="764"/>
                  <a:pt x="2999" y="764"/>
                </a:cubicBezTo>
                <a:cubicBezTo>
                  <a:pt x="2688" y="764"/>
                  <a:pt x="2688" y="764"/>
                  <a:pt x="2688" y="764"/>
                </a:cubicBezTo>
                <a:lnTo>
                  <a:pt x="2590" y="1055"/>
                </a:lnTo>
                <a:close/>
                <a:moveTo>
                  <a:pt x="2710" y="697"/>
                </a:moveTo>
                <a:cubicBezTo>
                  <a:pt x="2976" y="697"/>
                  <a:pt x="2976" y="697"/>
                  <a:pt x="2976" y="697"/>
                </a:cubicBezTo>
                <a:cubicBezTo>
                  <a:pt x="2883" y="422"/>
                  <a:pt x="2883" y="422"/>
                  <a:pt x="2883" y="422"/>
                </a:cubicBezTo>
                <a:cubicBezTo>
                  <a:pt x="2869" y="380"/>
                  <a:pt x="2858" y="340"/>
                  <a:pt x="2848" y="295"/>
                </a:cubicBezTo>
                <a:cubicBezTo>
                  <a:pt x="2840" y="295"/>
                  <a:pt x="2840" y="295"/>
                  <a:pt x="2840" y="295"/>
                </a:cubicBezTo>
                <a:cubicBezTo>
                  <a:pt x="2829" y="340"/>
                  <a:pt x="2818" y="380"/>
                  <a:pt x="2805" y="422"/>
                </a:cubicBezTo>
                <a:lnTo>
                  <a:pt x="2710" y="697"/>
                </a:lnTo>
                <a:close/>
                <a:moveTo>
                  <a:pt x="3637" y="234"/>
                </a:moveTo>
                <a:cubicBezTo>
                  <a:pt x="3914" y="1055"/>
                  <a:pt x="3914" y="1055"/>
                  <a:pt x="3914" y="1055"/>
                </a:cubicBezTo>
                <a:cubicBezTo>
                  <a:pt x="3835" y="1055"/>
                  <a:pt x="3835" y="1055"/>
                  <a:pt x="3835" y="1055"/>
                </a:cubicBezTo>
                <a:cubicBezTo>
                  <a:pt x="3739" y="764"/>
                  <a:pt x="3739" y="764"/>
                  <a:pt x="3739" y="764"/>
                </a:cubicBezTo>
                <a:cubicBezTo>
                  <a:pt x="3428" y="764"/>
                  <a:pt x="3428" y="764"/>
                  <a:pt x="3428" y="764"/>
                </a:cubicBezTo>
                <a:cubicBezTo>
                  <a:pt x="3331" y="1055"/>
                  <a:pt x="3331" y="1055"/>
                  <a:pt x="3331" y="1055"/>
                </a:cubicBezTo>
                <a:cubicBezTo>
                  <a:pt x="3256" y="1055"/>
                  <a:pt x="3256" y="1055"/>
                  <a:pt x="3256" y="1055"/>
                </a:cubicBezTo>
                <a:cubicBezTo>
                  <a:pt x="3534" y="234"/>
                  <a:pt x="3534" y="234"/>
                  <a:pt x="3534" y="234"/>
                </a:cubicBezTo>
                <a:lnTo>
                  <a:pt x="3637" y="234"/>
                </a:lnTo>
                <a:close/>
                <a:moveTo>
                  <a:pt x="3716" y="697"/>
                </a:moveTo>
                <a:cubicBezTo>
                  <a:pt x="3623" y="422"/>
                  <a:pt x="3623" y="422"/>
                  <a:pt x="3623" y="422"/>
                </a:cubicBezTo>
                <a:cubicBezTo>
                  <a:pt x="3609" y="380"/>
                  <a:pt x="3598" y="340"/>
                  <a:pt x="3588" y="295"/>
                </a:cubicBezTo>
                <a:cubicBezTo>
                  <a:pt x="3580" y="295"/>
                  <a:pt x="3580" y="295"/>
                  <a:pt x="3580" y="295"/>
                </a:cubicBezTo>
                <a:cubicBezTo>
                  <a:pt x="3569" y="340"/>
                  <a:pt x="3558" y="380"/>
                  <a:pt x="3545" y="422"/>
                </a:cubicBezTo>
                <a:cubicBezTo>
                  <a:pt x="3450" y="697"/>
                  <a:pt x="3450" y="697"/>
                  <a:pt x="3450" y="697"/>
                </a:cubicBezTo>
                <a:lnTo>
                  <a:pt x="3716" y="697"/>
                </a:lnTo>
                <a:close/>
                <a:moveTo>
                  <a:pt x="4104" y="1054"/>
                </a:moveTo>
                <a:cubicBezTo>
                  <a:pt x="4030" y="1054"/>
                  <a:pt x="4030" y="1054"/>
                  <a:pt x="4030" y="1054"/>
                </a:cubicBezTo>
                <a:cubicBezTo>
                  <a:pt x="4030" y="234"/>
                  <a:pt x="4030" y="234"/>
                  <a:pt x="4030" y="234"/>
                </a:cubicBezTo>
                <a:cubicBezTo>
                  <a:pt x="4108" y="231"/>
                  <a:pt x="4153" y="230"/>
                  <a:pt x="4222" y="230"/>
                </a:cubicBezTo>
                <a:cubicBezTo>
                  <a:pt x="4415" y="230"/>
                  <a:pt x="4545" y="281"/>
                  <a:pt x="4545" y="467"/>
                </a:cubicBezTo>
                <a:cubicBezTo>
                  <a:pt x="4545" y="476"/>
                  <a:pt x="4545" y="476"/>
                  <a:pt x="4545" y="476"/>
                </a:cubicBezTo>
                <a:cubicBezTo>
                  <a:pt x="4545" y="608"/>
                  <a:pt x="4487" y="675"/>
                  <a:pt x="4380" y="705"/>
                </a:cubicBezTo>
                <a:cubicBezTo>
                  <a:pt x="4593" y="1054"/>
                  <a:pt x="4593" y="1054"/>
                  <a:pt x="4593" y="1054"/>
                </a:cubicBezTo>
                <a:cubicBezTo>
                  <a:pt x="4506" y="1054"/>
                  <a:pt x="4506" y="1054"/>
                  <a:pt x="4506" y="1054"/>
                </a:cubicBezTo>
                <a:cubicBezTo>
                  <a:pt x="4301" y="720"/>
                  <a:pt x="4301" y="720"/>
                  <a:pt x="4301" y="720"/>
                </a:cubicBezTo>
                <a:cubicBezTo>
                  <a:pt x="4277" y="721"/>
                  <a:pt x="4246" y="721"/>
                  <a:pt x="4224" y="721"/>
                </a:cubicBezTo>
                <a:cubicBezTo>
                  <a:pt x="4183" y="721"/>
                  <a:pt x="4137" y="721"/>
                  <a:pt x="4104" y="720"/>
                </a:cubicBezTo>
                <a:lnTo>
                  <a:pt x="4104" y="1054"/>
                </a:lnTo>
                <a:close/>
                <a:moveTo>
                  <a:pt x="4104" y="655"/>
                </a:moveTo>
                <a:cubicBezTo>
                  <a:pt x="4140" y="656"/>
                  <a:pt x="4183" y="656"/>
                  <a:pt x="4224" y="656"/>
                </a:cubicBezTo>
                <a:cubicBezTo>
                  <a:pt x="4393" y="656"/>
                  <a:pt x="4470" y="611"/>
                  <a:pt x="4470" y="476"/>
                </a:cubicBezTo>
                <a:cubicBezTo>
                  <a:pt x="4470" y="467"/>
                  <a:pt x="4470" y="467"/>
                  <a:pt x="4470" y="467"/>
                </a:cubicBezTo>
                <a:cubicBezTo>
                  <a:pt x="4470" y="332"/>
                  <a:pt x="4389" y="296"/>
                  <a:pt x="4222" y="296"/>
                </a:cubicBezTo>
                <a:cubicBezTo>
                  <a:pt x="4185" y="296"/>
                  <a:pt x="4141" y="298"/>
                  <a:pt x="4104" y="299"/>
                </a:cubicBezTo>
                <a:lnTo>
                  <a:pt x="4104" y="655"/>
                </a:lnTo>
                <a:close/>
                <a:moveTo>
                  <a:pt x="5284" y="595"/>
                </a:moveTo>
                <a:cubicBezTo>
                  <a:pt x="5284" y="692"/>
                  <a:pt x="5284" y="692"/>
                  <a:pt x="5284" y="692"/>
                </a:cubicBezTo>
                <a:cubicBezTo>
                  <a:pt x="5284" y="930"/>
                  <a:pt x="5183" y="1059"/>
                  <a:pt x="4931" y="1059"/>
                </a:cubicBezTo>
                <a:cubicBezTo>
                  <a:pt x="4839" y="1059"/>
                  <a:pt x="4791" y="1057"/>
                  <a:pt x="4711" y="1055"/>
                </a:cubicBezTo>
                <a:cubicBezTo>
                  <a:pt x="4711" y="234"/>
                  <a:pt x="4711" y="234"/>
                  <a:pt x="4711" y="234"/>
                </a:cubicBezTo>
                <a:cubicBezTo>
                  <a:pt x="4799" y="232"/>
                  <a:pt x="4830" y="231"/>
                  <a:pt x="4931" y="231"/>
                </a:cubicBezTo>
                <a:cubicBezTo>
                  <a:pt x="5178" y="231"/>
                  <a:pt x="5284" y="358"/>
                  <a:pt x="5284" y="595"/>
                </a:cubicBezTo>
                <a:close/>
                <a:moveTo>
                  <a:pt x="5210" y="595"/>
                </a:moveTo>
                <a:cubicBezTo>
                  <a:pt x="5210" y="373"/>
                  <a:pt x="5112" y="297"/>
                  <a:pt x="4926" y="297"/>
                </a:cubicBezTo>
                <a:cubicBezTo>
                  <a:pt x="4871" y="297"/>
                  <a:pt x="4828" y="298"/>
                  <a:pt x="4784" y="299"/>
                </a:cubicBezTo>
                <a:cubicBezTo>
                  <a:pt x="4784" y="989"/>
                  <a:pt x="4784" y="989"/>
                  <a:pt x="4784" y="989"/>
                </a:cubicBezTo>
                <a:cubicBezTo>
                  <a:pt x="4826" y="992"/>
                  <a:pt x="4874" y="994"/>
                  <a:pt x="4926" y="994"/>
                </a:cubicBezTo>
                <a:cubicBezTo>
                  <a:pt x="5112" y="994"/>
                  <a:pt x="5210" y="914"/>
                  <a:pt x="5210" y="692"/>
                </a:cubicBezTo>
                <a:lnTo>
                  <a:pt x="5210" y="595"/>
                </a:lnTo>
                <a:close/>
                <a:moveTo>
                  <a:pt x="5427" y="1054"/>
                </a:moveTo>
                <a:cubicBezTo>
                  <a:pt x="5501" y="1054"/>
                  <a:pt x="5501" y="1054"/>
                  <a:pt x="5501" y="1054"/>
                </a:cubicBezTo>
                <a:cubicBezTo>
                  <a:pt x="5501" y="234"/>
                  <a:pt x="5501" y="234"/>
                  <a:pt x="5501" y="234"/>
                </a:cubicBezTo>
                <a:cubicBezTo>
                  <a:pt x="5427" y="234"/>
                  <a:pt x="5427" y="234"/>
                  <a:pt x="5427" y="234"/>
                </a:cubicBezTo>
                <a:lnTo>
                  <a:pt x="5427" y="1054"/>
                </a:lnTo>
                <a:close/>
                <a:moveTo>
                  <a:pt x="5977" y="287"/>
                </a:moveTo>
                <a:cubicBezTo>
                  <a:pt x="6031" y="287"/>
                  <a:pt x="6147" y="296"/>
                  <a:pt x="6194" y="301"/>
                </a:cubicBezTo>
                <a:cubicBezTo>
                  <a:pt x="6194" y="240"/>
                  <a:pt x="6194" y="240"/>
                  <a:pt x="6194" y="240"/>
                </a:cubicBezTo>
                <a:cubicBezTo>
                  <a:pt x="6171" y="236"/>
                  <a:pt x="6074" y="221"/>
                  <a:pt x="5967" y="221"/>
                </a:cubicBezTo>
                <a:cubicBezTo>
                  <a:pt x="5791" y="221"/>
                  <a:pt x="5643" y="301"/>
                  <a:pt x="5643" y="594"/>
                </a:cubicBezTo>
                <a:cubicBezTo>
                  <a:pt x="5643" y="695"/>
                  <a:pt x="5643" y="695"/>
                  <a:pt x="5643" y="695"/>
                </a:cubicBezTo>
                <a:cubicBezTo>
                  <a:pt x="5643" y="976"/>
                  <a:pt x="5779" y="1069"/>
                  <a:pt x="5967" y="1069"/>
                </a:cubicBezTo>
                <a:cubicBezTo>
                  <a:pt x="6059" y="1069"/>
                  <a:pt x="6145" y="1057"/>
                  <a:pt x="6194" y="1049"/>
                </a:cubicBezTo>
                <a:cubicBezTo>
                  <a:pt x="6194" y="632"/>
                  <a:pt x="6194" y="632"/>
                  <a:pt x="6194" y="632"/>
                </a:cubicBezTo>
                <a:cubicBezTo>
                  <a:pt x="6120" y="632"/>
                  <a:pt x="6120" y="632"/>
                  <a:pt x="6120" y="632"/>
                </a:cubicBezTo>
                <a:cubicBezTo>
                  <a:pt x="6120" y="996"/>
                  <a:pt x="6120" y="996"/>
                  <a:pt x="6120" y="996"/>
                </a:cubicBezTo>
                <a:cubicBezTo>
                  <a:pt x="6077" y="1000"/>
                  <a:pt x="6023" y="1002"/>
                  <a:pt x="5975" y="1002"/>
                </a:cubicBezTo>
                <a:cubicBezTo>
                  <a:pt x="5813" y="1002"/>
                  <a:pt x="5717" y="931"/>
                  <a:pt x="5717" y="695"/>
                </a:cubicBezTo>
                <a:cubicBezTo>
                  <a:pt x="5717" y="594"/>
                  <a:pt x="5717" y="594"/>
                  <a:pt x="5717" y="594"/>
                </a:cubicBezTo>
                <a:cubicBezTo>
                  <a:pt x="5717" y="347"/>
                  <a:pt x="5820" y="287"/>
                  <a:pt x="5977" y="287"/>
                </a:cubicBezTo>
                <a:close/>
                <a:moveTo>
                  <a:pt x="430" y="1850"/>
                </a:moveTo>
                <a:cubicBezTo>
                  <a:pt x="319" y="1799"/>
                  <a:pt x="319" y="1799"/>
                  <a:pt x="319" y="1799"/>
                </a:cubicBezTo>
                <a:cubicBezTo>
                  <a:pt x="223" y="1756"/>
                  <a:pt x="182" y="1715"/>
                  <a:pt x="182" y="1641"/>
                </a:cubicBezTo>
                <a:cubicBezTo>
                  <a:pt x="182" y="1546"/>
                  <a:pt x="254" y="1516"/>
                  <a:pt x="371" y="1516"/>
                </a:cubicBezTo>
                <a:cubicBezTo>
                  <a:pt x="450" y="1516"/>
                  <a:pt x="543" y="1525"/>
                  <a:pt x="590" y="1531"/>
                </a:cubicBezTo>
                <a:cubicBezTo>
                  <a:pt x="590" y="1471"/>
                  <a:pt x="590" y="1471"/>
                  <a:pt x="590" y="1471"/>
                </a:cubicBezTo>
                <a:cubicBezTo>
                  <a:pt x="552" y="1463"/>
                  <a:pt x="460" y="1451"/>
                  <a:pt x="369" y="1451"/>
                </a:cubicBezTo>
                <a:cubicBezTo>
                  <a:pt x="199" y="1451"/>
                  <a:pt x="108" y="1510"/>
                  <a:pt x="108" y="1641"/>
                </a:cubicBezTo>
                <a:cubicBezTo>
                  <a:pt x="108" y="1753"/>
                  <a:pt x="175" y="1810"/>
                  <a:pt x="286" y="1861"/>
                </a:cubicBezTo>
                <a:cubicBezTo>
                  <a:pt x="397" y="1913"/>
                  <a:pt x="397" y="1913"/>
                  <a:pt x="397" y="1913"/>
                </a:cubicBezTo>
                <a:cubicBezTo>
                  <a:pt x="506" y="1964"/>
                  <a:pt x="543" y="2002"/>
                  <a:pt x="543" y="2083"/>
                </a:cubicBezTo>
                <a:cubicBezTo>
                  <a:pt x="543" y="2194"/>
                  <a:pt x="473" y="2235"/>
                  <a:pt x="353" y="2235"/>
                </a:cubicBezTo>
                <a:cubicBezTo>
                  <a:pt x="262" y="2235"/>
                  <a:pt x="181" y="2227"/>
                  <a:pt x="126" y="2221"/>
                </a:cubicBezTo>
                <a:cubicBezTo>
                  <a:pt x="126" y="2279"/>
                  <a:pt x="126" y="2279"/>
                  <a:pt x="126" y="2279"/>
                </a:cubicBezTo>
                <a:cubicBezTo>
                  <a:pt x="162" y="2287"/>
                  <a:pt x="257" y="2299"/>
                  <a:pt x="353" y="2299"/>
                </a:cubicBezTo>
                <a:cubicBezTo>
                  <a:pt x="529" y="2299"/>
                  <a:pt x="618" y="2225"/>
                  <a:pt x="618" y="2083"/>
                </a:cubicBezTo>
                <a:cubicBezTo>
                  <a:pt x="618" y="1966"/>
                  <a:pt x="558" y="1908"/>
                  <a:pt x="430" y="1850"/>
                </a:cubicBezTo>
                <a:close/>
                <a:moveTo>
                  <a:pt x="706" y="1531"/>
                </a:moveTo>
                <a:cubicBezTo>
                  <a:pt x="971" y="1531"/>
                  <a:pt x="971" y="1531"/>
                  <a:pt x="971" y="1531"/>
                </a:cubicBezTo>
                <a:cubicBezTo>
                  <a:pt x="971" y="2285"/>
                  <a:pt x="971" y="2285"/>
                  <a:pt x="971" y="2285"/>
                </a:cubicBezTo>
                <a:cubicBezTo>
                  <a:pt x="1045" y="2285"/>
                  <a:pt x="1045" y="2285"/>
                  <a:pt x="1045" y="2285"/>
                </a:cubicBezTo>
                <a:cubicBezTo>
                  <a:pt x="1045" y="1531"/>
                  <a:pt x="1045" y="1531"/>
                  <a:pt x="1045" y="1531"/>
                </a:cubicBezTo>
                <a:cubicBezTo>
                  <a:pt x="1311" y="1531"/>
                  <a:pt x="1311" y="1531"/>
                  <a:pt x="1311" y="1531"/>
                </a:cubicBezTo>
                <a:cubicBezTo>
                  <a:pt x="1311" y="1465"/>
                  <a:pt x="1311" y="1465"/>
                  <a:pt x="1311" y="1465"/>
                </a:cubicBezTo>
                <a:cubicBezTo>
                  <a:pt x="706" y="1465"/>
                  <a:pt x="706" y="1465"/>
                  <a:pt x="706" y="1465"/>
                </a:cubicBezTo>
                <a:lnTo>
                  <a:pt x="706" y="1531"/>
                </a:lnTo>
                <a:close/>
                <a:moveTo>
                  <a:pt x="1431" y="2285"/>
                </a:moveTo>
                <a:cubicBezTo>
                  <a:pt x="1903" y="2285"/>
                  <a:pt x="1903" y="2285"/>
                  <a:pt x="1903" y="2285"/>
                </a:cubicBezTo>
                <a:cubicBezTo>
                  <a:pt x="1903" y="2220"/>
                  <a:pt x="1903" y="2220"/>
                  <a:pt x="1903" y="2220"/>
                </a:cubicBezTo>
                <a:cubicBezTo>
                  <a:pt x="1505" y="2220"/>
                  <a:pt x="1505" y="2220"/>
                  <a:pt x="1505" y="2220"/>
                </a:cubicBezTo>
                <a:cubicBezTo>
                  <a:pt x="1505" y="1891"/>
                  <a:pt x="1505" y="1891"/>
                  <a:pt x="1505" y="1891"/>
                </a:cubicBezTo>
                <a:cubicBezTo>
                  <a:pt x="1877" y="1891"/>
                  <a:pt x="1877" y="1891"/>
                  <a:pt x="1877" y="1891"/>
                </a:cubicBezTo>
                <a:cubicBezTo>
                  <a:pt x="1877" y="1823"/>
                  <a:pt x="1877" y="1823"/>
                  <a:pt x="1877" y="1823"/>
                </a:cubicBezTo>
                <a:cubicBezTo>
                  <a:pt x="1505" y="1823"/>
                  <a:pt x="1505" y="1823"/>
                  <a:pt x="1505" y="1823"/>
                </a:cubicBezTo>
                <a:cubicBezTo>
                  <a:pt x="1505" y="1531"/>
                  <a:pt x="1505" y="1531"/>
                  <a:pt x="1505" y="1531"/>
                </a:cubicBezTo>
                <a:cubicBezTo>
                  <a:pt x="1903" y="1531"/>
                  <a:pt x="1903" y="1531"/>
                  <a:pt x="1903" y="1531"/>
                </a:cubicBezTo>
                <a:cubicBezTo>
                  <a:pt x="1903" y="1465"/>
                  <a:pt x="1903" y="1465"/>
                  <a:pt x="1903" y="1465"/>
                </a:cubicBezTo>
                <a:cubicBezTo>
                  <a:pt x="1431" y="1465"/>
                  <a:pt x="1431" y="1465"/>
                  <a:pt x="1431" y="1465"/>
                </a:cubicBezTo>
                <a:lnTo>
                  <a:pt x="1431" y="2285"/>
                </a:lnTo>
                <a:close/>
                <a:moveTo>
                  <a:pt x="2385" y="1935"/>
                </a:moveTo>
                <a:cubicBezTo>
                  <a:pt x="2598" y="2285"/>
                  <a:pt x="2598" y="2285"/>
                  <a:pt x="2598" y="2285"/>
                </a:cubicBezTo>
                <a:cubicBezTo>
                  <a:pt x="2511" y="2285"/>
                  <a:pt x="2511" y="2285"/>
                  <a:pt x="2511" y="2285"/>
                </a:cubicBezTo>
                <a:cubicBezTo>
                  <a:pt x="2307" y="1950"/>
                  <a:pt x="2307" y="1950"/>
                  <a:pt x="2307" y="1950"/>
                </a:cubicBezTo>
                <a:cubicBezTo>
                  <a:pt x="2283" y="1951"/>
                  <a:pt x="2252" y="1951"/>
                  <a:pt x="2230" y="1951"/>
                </a:cubicBezTo>
                <a:cubicBezTo>
                  <a:pt x="2189" y="1951"/>
                  <a:pt x="2142" y="1951"/>
                  <a:pt x="2109" y="1950"/>
                </a:cubicBezTo>
                <a:cubicBezTo>
                  <a:pt x="2109" y="2285"/>
                  <a:pt x="2109" y="2285"/>
                  <a:pt x="2109" y="2285"/>
                </a:cubicBezTo>
                <a:cubicBezTo>
                  <a:pt x="2035" y="2285"/>
                  <a:pt x="2035" y="2285"/>
                  <a:pt x="2035" y="2285"/>
                </a:cubicBezTo>
                <a:cubicBezTo>
                  <a:pt x="2035" y="1465"/>
                  <a:pt x="2035" y="1465"/>
                  <a:pt x="2035" y="1465"/>
                </a:cubicBezTo>
                <a:cubicBezTo>
                  <a:pt x="2114" y="1461"/>
                  <a:pt x="2159" y="1460"/>
                  <a:pt x="2227" y="1460"/>
                </a:cubicBezTo>
                <a:cubicBezTo>
                  <a:pt x="2421" y="1460"/>
                  <a:pt x="2551" y="1511"/>
                  <a:pt x="2551" y="1697"/>
                </a:cubicBezTo>
                <a:cubicBezTo>
                  <a:pt x="2551" y="1706"/>
                  <a:pt x="2551" y="1706"/>
                  <a:pt x="2551" y="1706"/>
                </a:cubicBezTo>
                <a:cubicBezTo>
                  <a:pt x="2551" y="1839"/>
                  <a:pt x="2492" y="1905"/>
                  <a:pt x="2385" y="1935"/>
                </a:cubicBezTo>
                <a:close/>
                <a:moveTo>
                  <a:pt x="2476" y="1706"/>
                </a:moveTo>
                <a:cubicBezTo>
                  <a:pt x="2476" y="1697"/>
                  <a:pt x="2476" y="1697"/>
                  <a:pt x="2476" y="1697"/>
                </a:cubicBezTo>
                <a:cubicBezTo>
                  <a:pt x="2476" y="1563"/>
                  <a:pt x="2394" y="1526"/>
                  <a:pt x="2227" y="1526"/>
                </a:cubicBezTo>
                <a:cubicBezTo>
                  <a:pt x="2191" y="1526"/>
                  <a:pt x="2147" y="1529"/>
                  <a:pt x="2109" y="1530"/>
                </a:cubicBezTo>
                <a:cubicBezTo>
                  <a:pt x="2109" y="1885"/>
                  <a:pt x="2109" y="1885"/>
                  <a:pt x="2109" y="1885"/>
                </a:cubicBezTo>
                <a:cubicBezTo>
                  <a:pt x="2146" y="1886"/>
                  <a:pt x="2189" y="1886"/>
                  <a:pt x="2230" y="1886"/>
                </a:cubicBezTo>
                <a:cubicBezTo>
                  <a:pt x="2399" y="1886"/>
                  <a:pt x="2476" y="1841"/>
                  <a:pt x="2476" y="1706"/>
                </a:cubicBezTo>
                <a:close/>
                <a:moveTo>
                  <a:pt x="2998" y="2114"/>
                </a:moveTo>
                <a:cubicBezTo>
                  <a:pt x="2985" y="2151"/>
                  <a:pt x="2975" y="2192"/>
                  <a:pt x="2966" y="2228"/>
                </a:cubicBezTo>
                <a:cubicBezTo>
                  <a:pt x="2964" y="2228"/>
                  <a:pt x="2964" y="2228"/>
                  <a:pt x="2964" y="2228"/>
                </a:cubicBezTo>
                <a:cubicBezTo>
                  <a:pt x="2954" y="2193"/>
                  <a:pt x="2945" y="2151"/>
                  <a:pt x="2932" y="2114"/>
                </a:cubicBezTo>
                <a:cubicBezTo>
                  <a:pt x="2712" y="1465"/>
                  <a:pt x="2712" y="1465"/>
                  <a:pt x="2712" y="1465"/>
                </a:cubicBezTo>
                <a:cubicBezTo>
                  <a:pt x="2634" y="1465"/>
                  <a:pt x="2634" y="1465"/>
                  <a:pt x="2634" y="1465"/>
                </a:cubicBezTo>
                <a:cubicBezTo>
                  <a:pt x="2913" y="2285"/>
                  <a:pt x="2913" y="2285"/>
                  <a:pt x="2913" y="2285"/>
                </a:cubicBezTo>
                <a:cubicBezTo>
                  <a:pt x="3013" y="2285"/>
                  <a:pt x="3013" y="2285"/>
                  <a:pt x="3013" y="2285"/>
                </a:cubicBezTo>
                <a:cubicBezTo>
                  <a:pt x="3293" y="1465"/>
                  <a:pt x="3293" y="1465"/>
                  <a:pt x="3293" y="1465"/>
                </a:cubicBezTo>
                <a:cubicBezTo>
                  <a:pt x="3217" y="1465"/>
                  <a:pt x="3217" y="1465"/>
                  <a:pt x="3217" y="1465"/>
                </a:cubicBezTo>
                <a:lnTo>
                  <a:pt x="2998" y="2114"/>
                </a:lnTo>
                <a:close/>
                <a:moveTo>
                  <a:pt x="3412" y="2285"/>
                </a:moveTo>
                <a:cubicBezTo>
                  <a:pt x="3885" y="2285"/>
                  <a:pt x="3885" y="2285"/>
                  <a:pt x="3885" y="2285"/>
                </a:cubicBezTo>
                <a:cubicBezTo>
                  <a:pt x="3885" y="2220"/>
                  <a:pt x="3885" y="2220"/>
                  <a:pt x="3885" y="2220"/>
                </a:cubicBezTo>
                <a:cubicBezTo>
                  <a:pt x="3486" y="2220"/>
                  <a:pt x="3486" y="2220"/>
                  <a:pt x="3486" y="2220"/>
                </a:cubicBezTo>
                <a:cubicBezTo>
                  <a:pt x="3486" y="1891"/>
                  <a:pt x="3486" y="1891"/>
                  <a:pt x="3486" y="1891"/>
                </a:cubicBezTo>
                <a:cubicBezTo>
                  <a:pt x="3858" y="1891"/>
                  <a:pt x="3858" y="1891"/>
                  <a:pt x="3858" y="1891"/>
                </a:cubicBezTo>
                <a:cubicBezTo>
                  <a:pt x="3858" y="1823"/>
                  <a:pt x="3858" y="1823"/>
                  <a:pt x="3858" y="1823"/>
                </a:cubicBezTo>
                <a:cubicBezTo>
                  <a:pt x="3486" y="1823"/>
                  <a:pt x="3486" y="1823"/>
                  <a:pt x="3486" y="1823"/>
                </a:cubicBezTo>
                <a:cubicBezTo>
                  <a:pt x="3486" y="1531"/>
                  <a:pt x="3486" y="1531"/>
                  <a:pt x="3486" y="1531"/>
                </a:cubicBezTo>
                <a:cubicBezTo>
                  <a:pt x="3885" y="1531"/>
                  <a:pt x="3885" y="1531"/>
                  <a:pt x="3885" y="1531"/>
                </a:cubicBezTo>
                <a:cubicBezTo>
                  <a:pt x="3885" y="1465"/>
                  <a:pt x="3885" y="1465"/>
                  <a:pt x="3885" y="1465"/>
                </a:cubicBezTo>
                <a:cubicBezTo>
                  <a:pt x="3412" y="1465"/>
                  <a:pt x="3412" y="1465"/>
                  <a:pt x="3412" y="1465"/>
                </a:cubicBezTo>
                <a:lnTo>
                  <a:pt x="3412" y="2285"/>
                </a:lnTo>
                <a:close/>
                <a:moveTo>
                  <a:pt x="4523" y="2064"/>
                </a:moveTo>
                <a:cubicBezTo>
                  <a:pt x="4523" y="2106"/>
                  <a:pt x="4524" y="2156"/>
                  <a:pt x="4526" y="2208"/>
                </a:cubicBezTo>
                <a:cubicBezTo>
                  <a:pt x="4525" y="2208"/>
                  <a:pt x="4525" y="2208"/>
                  <a:pt x="4525" y="2208"/>
                </a:cubicBezTo>
                <a:cubicBezTo>
                  <a:pt x="4507" y="2171"/>
                  <a:pt x="4486" y="2128"/>
                  <a:pt x="4468" y="2095"/>
                </a:cubicBezTo>
                <a:cubicBezTo>
                  <a:pt x="4122" y="1465"/>
                  <a:pt x="4122" y="1465"/>
                  <a:pt x="4122" y="1465"/>
                </a:cubicBezTo>
                <a:cubicBezTo>
                  <a:pt x="4017" y="1465"/>
                  <a:pt x="4017" y="1465"/>
                  <a:pt x="4017" y="1465"/>
                </a:cubicBezTo>
                <a:cubicBezTo>
                  <a:pt x="4017" y="2285"/>
                  <a:pt x="4017" y="2285"/>
                  <a:pt x="4017" y="2285"/>
                </a:cubicBezTo>
                <a:cubicBezTo>
                  <a:pt x="4086" y="2285"/>
                  <a:pt x="4086" y="2285"/>
                  <a:pt x="4086" y="2285"/>
                </a:cubicBezTo>
                <a:cubicBezTo>
                  <a:pt x="4086" y="1675"/>
                  <a:pt x="4086" y="1675"/>
                  <a:pt x="4086" y="1675"/>
                </a:cubicBezTo>
                <a:cubicBezTo>
                  <a:pt x="4086" y="1628"/>
                  <a:pt x="4085" y="1579"/>
                  <a:pt x="4083" y="1534"/>
                </a:cubicBezTo>
                <a:cubicBezTo>
                  <a:pt x="4084" y="1534"/>
                  <a:pt x="4084" y="1534"/>
                  <a:pt x="4084" y="1534"/>
                </a:cubicBezTo>
                <a:cubicBezTo>
                  <a:pt x="4103" y="1574"/>
                  <a:pt x="4124" y="1614"/>
                  <a:pt x="4143" y="1649"/>
                </a:cubicBezTo>
                <a:cubicBezTo>
                  <a:pt x="4488" y="2286"/>
                  <a:pt x="4488" y="2286"/>
                  <a:pt x="4488" y="2286"/>
                </a:cubicBezTo>
                <a:cubicBezTo>
                  <a:pt x="4593" y="2286"/>
                  <a:pt x="4593" y="2286"/>
                  <a:pt x="4593" y="2286"/>
                </a:cubicBezTo>
                <a:cubicBezTo>
                  <a:pt x="4593" y="1465"/>
                  <a:pt x="4593" y="1465"/>
                  <a:pt x="4593" y="1465"/>
                </a:cubicBezTo>
                <a:cubicBezTo>
                  <a:pt x="4523" y="1465"/>
                  <a:pt x="4523" y="1465"/>
                  <a:pt x="4523" y="1465"/>
                </a:cubicBezTo>
                <a:lnTo>
                  <a:pt x="4523" y="2064"/>
                </a:lnTo>
                <a:close/>
                <a:moveTo>
                  <a:pt x="645" y="1289"/>
                </a:moveTo>
                <a:cubicBezTo>
                  <a:pt x="289" y="1289"/>
                  <a:pt x="0" y="1000"/>
                  <a:pt x="0" y="644"/>
                </a:cubicBezTo>
                <a:cubicBezTo>
                  <a:pt x="0" y="289"/>
                  <a:pt x="289" y="0"/>
                  <a:pt x="645" y="0"/>
                </a:cubicBezTo>
                <a:cubicBezTo>
                  <a:pt x="1000" y="0"/>
                  <a:pt x="1289" y="289"/>
                  <a:pt x="1289" y="644"/>
                </a:cubicBezTo>
                <a:cubicBezTo>
                  <a:pt x="1289" y="1000"/>
                  <a:pt x="1000" y="1289"/>
                  <a:pt x="645" y="1289"/>
                </a:cubicBezTo>
                <a:close/>
                <a:moveTo>
                  <a:pt x="1230" y="644"/>
                </a:moveTo>
                <a:cubicBezTo>
                  <a:pt x="1230" y="321"/>
                  <a:pt x="968" y="59"/>
                  <a:pt x="645" y="59"/>
                </a:cubicBezTo>
                <a:cubicBezTo>
                  <a:pt x="322" y="59"/>
                  <a:pt x="59" y="321"/>
                  <a:pt x="59" y="644"/>
                </a:cubicBezTo>
                <a:cubicBezTo>
                  <a:pt x="59" y="967"/>
                  <a:pt x="322" y="1230"/>
                  <a:pt x="645" y="1230"/>
                </a:cubicBezTo>
                <a:cubicBezTo>
                  <a:pt x="968" y="1230"/>
                  <a:pt x="1230" y="967"/>
                  <a:pt x="1230" y="644"/>
                </a:cubicBezTo>
                <a:close/>
                <a:moveTo>
                  <a:pt x="1089" y="644"/>
                </a:moveTo>
                <a:cubicBezTo>
                  <a:pt x="1089" y="889"/>
                  <a:pt x="890" y="1089"/>
                  <a:pt x="645" y="1089"/>
                </a:cubicBezTo>
                <a:cubicBezTo>
                  <a:pt x="400" y="1089"/>
                  <a:pt x="200" y="889"/>
                  <a:pt x="200" y="644"/>
                </a:cubicBezTo>
                <a:cubicBezTo>
                  <a:pt x="200" y="399"/>
                  <a:pt x="400" y="200"/>
                  <a:pt x="645" y="200"/>
                </a:cubicBezTo>
                <a:cubicBezTo>
                  <a:pt x="890" y="200"/>
                  <a:pt x="1089" y="399"/>
                  <a:pt x="1089" y="644"/>
                </a:cubicBezTo>
                <a:close/>
                <a:moveTo>
                  <a:pt x="1030" y="644"/>
                </a:moveTo>
                <a:cubicBezTo>
                  <a:pt x="1030" y="432"/>
                  <a:pt x="857" y="259"/>
                  <a:pt x="645" y="259"/>
                </a:cubicBezTo>
                <a:cubicBezTo>
                  <a:pt x="432" y="259"/>
                  <a:pt x="259" y="432"/>
                  <a:pt x="259" y="644"/>
                </a:cubicBezTo>
                <a:cubicBezTo>
                  <a:pt x="259" y="857"/>
                  <a:pt x="432" y="1030"/>
                  <a:pt x="645" y="1030"/>
                </a:cubicBezTo>
                <a:cubicBezTo>
                  <a:pt x="857" y="1030"/>
                  <a:pt x="1030" y="857"/>
                  <a:pt x="1030" y="644"/>
                </a:cubicBezTo>
                <a:close/>
              </a:path>
            </a:pathLst>
          </a:custGeom>
          <a:solidFill>
            <a:srgbClr val="0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nvGrpSpPr>
          <p:cNvPr id="39" name="Group 4"/>
          <p:cNvGrpSpPr>
            <a:grpSpLocks noSelect="1" noChangeAspect="1"/>
          </p:cNvGrpSpPr>
          <p:nvPr userDrawn="1"/>
        </p:nvGrpSpPr>
        <p:grpSpPr bwMode="auto">
          <a:xfrm>
            <a:off x="248214" y="6191667"/>
            <a:ext cx="758926" cy="246900"/>
            <a:chOff x="347" y="3818"/>
            <a:chExt cx="803" cy="196"/>
          </a:xfrm>
        </p:grpSpPr>
        <p:sp>
          <p:nvSpPr>
            <p:cNvPr id="40" name="AutoShape 3"/>
            <p:cNvSpPr>
              <a:spLocks noSelect="1" noChangeAspect="1" noChangeArrowheads="1" noTextEdit="1"/>
            </p:cNvSpPr>
            <p:nvPr userDrawn="1"/>
          </p:nvSpPr>
          <p:spPr bwMode="auto">
            <a:xfrm>
              <a:off x="347" y="3818"/>
              <a:ext cx="80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41" name="Freeform 5"/>
            <p:cNvSpPr>
              <a:spLocks noSelect="1"/>
            </p:cNvSpPr>
            <p:nvPr userDrawn="1"/>
          </p:nvSpPr>
          <p:spPr bwMode="auto">
            <a:xfrm>
              <a:off x="347" y="3818"/>
              <a:ext cx="803" cy="196"/>
            </a:xfrm>
            <a:custGeom>
              <a:avLst/>
              <a:gdLst>
                <a:gd name="T0" fmla="*/ 899 w 11174"/>
                <a:gd name="T1" fmla="*/ 1137 h 2728"/>
                <a:gd name="T2" fmla="*/ 899 w 11174"/>
                <a:gd name="T3" fmla="*/ 1587 h 2728"/>
                <a:gd name="T4" fmla="*/ 450 w 11174"/>
                <a:gd name="T5" fmla="*/ 14 h 2728"/>
                <a:gd name="T6" fmla="*/ 2473 w 11174"/>
                <a:gd name="T7" fmla="*/ 1587 h 2728"/>
                <a:gd name="T8" fmla="*/ 2473 w 11174"/>
                <a:gd name="T9" fmla="*/ 2037 h 2728"/>
                <a:gd name="T10" fmla="*/ 4417 w 11174"/>
                <a:gd name="T11" fmla="*/ 478 h 2728"/>
                <a:gd name="T12" fmla="*/ 4231 w 11174"/>
                <a:gd name="T13" fmla="*/ 1135 h 2728"/>
                <a:gd name="T14" fmla="*/ 5354 w 11174"/>
                <a:gd name="T15" fmla="*/ 868 h 2728"/>
                <a:gd name="T16" fmla="*/ 5075 w 11174"/>
                <a:gd name="T17" fmla="*/ 1148 h 2728"/>
                <a:gd name="T18" fmla="*/ 4983 w 11174"/>
                <a:gd name="T19" fmla="*/ 273 h 2728"/>
                <a:gd name="T20" fmla="*/ 6099 w 11174"/>
                <a:gd name="T21" fmla="*/ 502 h 2728"/>
                <a:gd name="T22" fmla="*/ 5820 w 11174"/>
                <a:gd name="T23" fmla="*/ 972 h 2728"/>
                <a:gd name="T24" fmla="*/ 5913 w 11174"/>
                <a:gd name="T25" fmla="*/ 354 h 2728"/>
                <a:gd name="T26" fmla="*/ 5542 w 11174"/>
                <a:gd name="T27" fmla="*/ 875 h 2728"/>
                <a:gd name="T28" fmla="*/ 6479 w 11174"/>
                <a:gd name="T29" fmla="*/ 963 h 2728"/>
                <a:gd name="T30" fmla="*/ 6479 w 11174"/>
                <a:gd name="T31" fmla="*/ 185 h 2728"/>
                <a:gd name="T32" fmla="*/ 6795 w 11174"/>
                <a:gd name="T33" fmla="*/ 1135 h 2728"/>
                <a:gd name="T34" fmla="*/ 7130 w 11174"/>
                <a:gd name="T35" fmla="*/ 304 h 2728"/>
                <a:gd name="T36" fmla="*/ 7504 w 11174"/>
                <a:gd name="T37" fmla="*/ 341 h 2728"/>
                <a:gd name="T38" fmla="*/ 7039 w 11174"/>
                <a:gd name="T39" fmla="*/ 527 h 2728"/>
                <a:gd name="T40" fmla="*/ 7130 w 11174"/>
                <a:gd name="T41" fmla="*/ 875 h 2728"/>
                <a:gd name="T42" fmla="*/ 7504 w 11174"/>
                <a:gd name="T43" fmla="*/ 888 h 2728"/>
                <a:gd name="T44" fmla="*/ 7951 w 11174"/>
                <a:gd name="T45" fmla="*/ 972 h 2728"/>
                <a:gd name="T46" fmla="*/ 8044 w 11174"/>
                <a:gd name="T47" fmla="*/ 397 h 2728"/>
                <a:gd name="T48" fmla="*/ 7673 w 11174"/>
                <a:gd name="T49" fmla="*/ 875 h 2728"/>
                <a:gd name="T50" fmla="*/ 8796 w 11174"/>
                <a:gd name="T51" fmla="*/ 13 h 2728"/>
                <a:gd name="T52" fmla="*/ 8425 w 11174"/>
                <a:gd name="T53" fmla="*/ 1135 h 2728"/>
                <a:gd name="T54" fmla="*/ 8981 w 11174"/>
                <a:gd name="T55" fmla="*/ 1135 h 2728"/>
                <a:gd name="T56" fmla="*/ 9176 w 11174"/>
                <a:gd name="T57" fmla="*/ 875 h 2728"/>
                <a:gd name="T58" fmla="*/ 9362 w 11174"/>
                <a:gd name="T59" fmla="*/ 875 h 2728"/>
                <a:gd name="T60" fmla="*/ 10478 w 11174"/>
                <a:gd name="T61" fmla="*/ 868 h 2728"/>
                <a:gd name="T62" fmla="*/ 10200 w 11174"/>
                <a:gd name="T63" fmla="*/ 1148 h 2728"/>
                <a:gd name="T64" fmla="*/ 10107 w 11174"/>
                <a:gd name="T65" fmla="*/ 273 h 2728"/>
                <a:gd name="T66" fmla="*/ 11174 w 11174"/>
                <a:gd name="T67" fmla="*/ 963 h 2728"/>
                <a:gd name="T68" fmla="*/ 11174 w 11174"/>
                <a:gd name="T69" fmla="*/ 1135 h 2728"/>
                <a:gd name="T70" fmla="*/ 4322 w 11174"/>
                <a:gd name="T71" fmla="*/ 2553 h 2728"/>
                <a:gd name="T72" fmla="*/ 4322 w 11174"/>
                <a:gd name="T73" fmla="*/ 2728 h 2728"/>
                <a:gd name="T74" fmla="*/ 4722 w 11174"/>
                <a:gd name="T75" fmla="*/ 1759 h 2728"/>
                <a:gd name="T76" fmla="*/ 5331 w 11174"/>
                <a:gd name="T77" fmla="*/ 1759 h 2728"/>
                <a:gd name="T78" fmla="*/ 6004 w 11174"/>
                <a:gd name="T79" fmla="*/ 1878 h 2728"/>
                <a:gd name="T80" fmla="*/ 5633 w 11174"/>
                <a:gd name="T81" fmla="*/ 2244 h 2728"/>
                <a:gd name="T82" fmla="*/ 5819 w 11174"/>
                <a:gd name="T83" fmla="*/ 1946 h 2728"/>
                <a:gd name="T84" fmla="*/ 5819 w 11174"/>
                <a:gd name="T85" fmla="*/ 1889 h 2728"/>
                <a:gd name="T86" fmla="*/ 6385 w 11174"/>
                <a:gd name="T87" fmla="*/ 2231 h 2728"/>
                <a:gd name="T88" fmla="*/ 6700 w 11174"/>
                <a:gd name="T89" fmla="*/ 1765 h 2728"/>
                <a:gd name="T90" fmla="*/ 7439 w 11174"/>
                <a:gd name="T91" fmla="*/ 2449 h 2728"/>
                <a:gd name="T92" fmla="*/ 7068 w 11174"/>
                <a:gd name="T93" fmla="*/ 2455 h 2728"/>
                <a:gd name="T94" fmla="*/ 7439 w 11174"/>
                <a:gd name="T95" fmla="*/ 1977 h 2728"/>
                <a:gd name="T96" fmla="*/ 7161 w 11174"/>
                <a:gd name="T97" fmla="*/ 2728 h 2728"/>
                <a:gd name="T98" fmla="*/ 8005 w 11174"/>
                <a:gd name="T99" fmla="*/ 2058 h 2728"/>
                <a:gd name="T100" fmla="*/ 7820 w 11174"/>
                <a:gd name="T101" fmla="*/ 2715 h 2728"/>
                <a:gd name="T102" fmla="*/ 8919 w 11174"/>
                <a:gd name="T103" fmla="*/ 1759 h 2728"/>
                <a:gd name="T104" fmla="*/ 8522 w 11174"/>
                <a:gd name="T105" fmla="*/ 2715 h 2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74" h="2728">
                  <a:moveTo>
                    <a:pt x="899" y="1137"/>
                  </a:moveTo>
                  <a:cubicBezTo>
                    <a:pt x="899" y="14"/>
                    <a:pt x="899" y="14"/>
                    <a:pt x="899" y="14"/>
                  </a:cubicBezTo>
                  <a:cubicBezTo>
                    <a:pt x="1349" y="14"/>
                    <a:pt x="1349" y="14"/>
                    <a:pt x="1349" y="14"/>
                  </a:cubicBezTo>
                  <a:cubicBezTo>
                    <a:pt x="1349" y="1137"/>
                    <a:pt x="1349" y="1137"/>
                    <a:pt x="1349" y="1137"/>
                  </a:cubicBezTo>
                  <a:lnTo>
                    <a:pt x="899" y="1137"/>
                  </a:lnTo>
                  <a:close/>
                  <a:moveTo>
                    <a:pt x="899" y="1587"/>
                  </a:moveTo>
                  <a:cubicBezTo>
                    <a:pt x="899" y="2711"/>
                    <a:pt x="899" y="2711"/>
                    <a:pt x="899" y="2711"/>
                  </a:cubicBezTo>
                  <a:cubicBezTo>
                    <a:pt x="1349" y="2711"/>
                    <a:pt x="1349" y="2711"/>
                    <a:pt x="1349" y="2711"/>
                  </a:cubicBezTo>
                  <a:cubicBezTo>
                    <a:pt x="1349" y="1587"/>
                    <a:pt x="1349" y="1587"/>
                    <a:pt x="1349" y="1587"/>
                  </a:cubicBezTo>
                  <a:lnTo>
                    <a:pt x="899" y="1587"/>
                  </a:lnTo>
                  <a:close/>
                  <a:moveTo>
                    <a:pt x="450" y="14"/>
                  </a:moveTo>
                  <a:cubicBezTo>
                    <a:pt x="0" y="14"/>
                    <a:pt x="0" y="14"/>
                    <a:pt x="0" y="14"/>
                  </a:cubicBezTo>
                  <a:cubicBezTo>
                    <a:pt x="0" y="2711"/>
                    <a:pt x="0" y="2711"/>
                    <a:pt x="0" y="2711"/>
                  </a:cubicBezTo>
                  <a:cubicBezTo>
                    <a:pt x="450" y="2711"/>
                    <a:pt x="450" y="2711"/>
                    <a:pt x="450" y="2711"/>
                  </a:cubicBezTo>
                  <a:lnTo>
                    <a:pt x="450" y="14"/>
                  </a:lnTo>
                  <a:close/>
                  <a:moveTo>
                    <a:pt x="3147" y="1362"/>
                  </a:moveTo>
                  <a:cubicBezTo>
                    <a:pt x="3147" y="14"/>
                    <a:pt x="3147" y="14"/>
                    <a:pt x="3147" y="14"/>
                  </a:cubicBezTo>
                  <a:cubicBezTo>
                    <a:pt x="2698" y="14"/>
                    <a:pt x="2698" y="14"/>
                    <a:pt x="2698" y="14"/>
                  </a:cubicBezTo>
                  <a:cubicBezTo>
                    <a:pt x="2698" y="1362"/>
                    <a:pt x="2698" y="1362"/>
                    <a:pt x="2698" y="1362"/>
                  </a:cubicBezTo>
                  <a:cubicBezTo>
                    <a:pt x="2698" y="1486"/>
                    <a:pt x="2597" y="1587"/>
                    <a:pt x="2473" y="1587"/>
                  </a:cubicBezTo>
                  <a:cubicBezTo>
                    <a:pt x="2348" y="1587"/>
                    <a:pt x="2248" y="1486"/>
                    <a:pt x="2248" y="1362"/>
                  </a:cubicBezTo>
                  <a:cubicBezTo>
                    <a:pt x="2248" y="14"/>
                    <a:pt x="2248" y="14"/>
                    <a:pt x="2248" y="14"/>
                  </a:cubicBezTo>
                  <a:cubicBezTo>
                    <a:pt x="1799" y="14"/>
                    <a:pt x="1799" y="14"/>
                    <a:pt x="1799" y="14"/>
                  </a:cubicBezTo>
                  <a:cubicBezTo>
                    <a:pt x="1798" y="1362"/>
                    <a:pt x="1798" y="1362"/>
                    <a:pt x="1798" y="1362"/>
                  </a:cubicBezTo>
                  <a:cubicBezTo>
                    <a:pt x="1798" y="1736"/>
                    <a:pt x="2100" y="2037"/>
                    <a:pt x="2473" y="2037"/>
                  </a:cubicBezTo>
                  <a:cubicBezTo>
                    <a:pt x="2846" y="2037"/>
                    <a:pt x="3147" y="1736"/>
                    <a:pt x="3147" y="1362"/>
                  </a:cubicBezTo>
                  <a:close/>
                  <a:moveTo>
                    <a:pt x="4602" y="1135"/>
                  </a:moveTo>
                  <a:cubicBezTo>
                    <a:pt x="4602" y="13"/>
                    <a:pt x="4602" y="13"/>
                    <a:pt x="4602" y="13"/>
                  </a:cubicBezTo>
                  <a:cubicBezTo>
                    <a:pt x="4417" y="13"/>
                    <a:pt x="4417" y="13"/>
                    <a:pt x="4417" y="13"/>
                  </a:cubicBezTo>
                  <a:cubicBezTo>
                    <a:pt x="4417" y="478"/>
                    <a:pt x="4417" y="478"/>
                    <a:pt x="4417" y="478"/>
                  </a:cubicBezTo>
                  <a:cubicBezTo>
                    <a:pt x="4231" y="478"/>
                    <a:pt x="4231" y="478"/>
                    <a:pt x="4231" y="478"/>
                  </a:cubicBezTo>
                  <a:cubicBezTo>
                    <a:pt x="4231" y="13"/>
                    <a:pt x="4231" y="13"/>
                    <a:pt x="4231" y="13"/>
                  </a:cubicBezTo>
                  <a:cubicBezTo>
                    <a:pt x="4046" y="13"/>
                    <a:pt x="4046" y="13"/>
                    <a:pt x="4046" y="13"/>
                  </a:cubicBezTo>
                  <a:cubicBezTo>
                    <a:pt x="4046" y="1135"/>
                    <a:pt x="4046" y="1135"/>
                    <a:pt x="4046" y="1135"/>
                  </a:cubicBezTo>
                  <a:cubicBezTo>
                    <a:pt x="4231" y="1135"/>
                    <a:pt x="4231" y="1135"/>
                    <a:pt x="4231" y="1135"/>
                  </a:cubicBezTo>
                  <a:cubicBezTo>
                    <a:pt x="4231" y="650"/>
                    <a:pt x="4231" y="650"/>
                    <a:pt x="4231" y="650"/>
                  </a:cubicBezTo>
                  <a:cubicBezTo>
                    <a:pt x="4417" y="650"/>
                    <a:pt x="4417" y="650"/>
                    <a:pt x="4417" y="650"/>
                  </a:cubicBezTo>
                  <a:cubicBezTo>
                    <a:pt x="4417" y="1135"/>
                    <a:pt x="4417" y="1135"/>
                    <a:pt x="4417" y="1135"/>
                  </a:cubicBezTo>
                  <a:lnTo>
                    <a:pt x="4602" y="1135"/>
                  </a:lnTo>
                  <a:close/>
                  <a:moveTo>
                    <a:pt x="5354" y="868"/>
                  </a:moveTo>
                  <a:cubicBezTo>
                    <a:pt x="5354" y="273"/>
                    <a:pt x="5354" y="273"/>
                    <a:pt x="5354" y="273"/>
                  </a:cubicBezTo>
                  <a:cubicBezTo>
                    <a:pt x="5354" y="92"/>
                    <a:pt x="5230" y="0"/>
                    <a:pt x="5075" y="0"/>
                  </a:cubicBezTo>
                  <a:cubicBezTo>
                    <a:pt x="4921" y="0"/>
                    <a:pt x="4797" y="92"/>
                    <a:pt x="4797" y="279"/>
                  </a:cubicBezTo>
                  <a:cubicBezTo>
                    <a:pt x="4797" y="875"/>
                    <a:pt x="4797" y="875"/>
                    <a:pt x="4797" y="875"/>
                  </a:cubicBezTo>
                  <a:cubicBezTo>
                    <a:pt x="4797" y="1054"/>
                    <a:pt x="4921" y="1148"/>
                    <a:pt x="5075" y="1148"/>
                  </a:cubicBezTo>
                  <a:cubicBezTo>
                    <a:pt x="5230" y="1148"/>
                    <a:pt x="5354" y="1054"/>
                    <a:pt x="5354" y="868"/>
                  </a:cubicBezTo>
                  <a:close/>
                  <a:moveTo>
                    <a:pt x="5168" y="875"/>
                  </a:moveTo>
                  <a:cubicBezTo>
                    <a:pt x="5168" y="937"/>
                    <a:pt x="5132" y="972"/>
                    <a:pt x="5075" y="972"/>
                  </a:cubicBezTo>
                  <a:cubicBezTo>
                    <a:pt x="5018" y="972"/>
                    <a:pt x="4983" y="937"/>
                    <a:pt x="4983" y="875"/>
                  </a:cubicBezTo>
                  <a:cubicBezTo>
                    <a:pt x="4983" y="273"/>
                    <a:pt x="4983" y="273"/>
                    <a:pt x="4983" y="273"/>
                  </a:cubicBezTo>
                  <a:cubicBezTo>
                    <a:pt x="4983" y="211"/>
                    <a:pt x="5018" y="174"/>
                    <a:pt x="5075" y="174"/>
                  </a:cubicBezTo>
                  <a:cubicBezTo>
                    <a:pt x="5132" y="174"/>
                    <a:pt x="5168" y="211"/>
                    <a:pt x="5168" y="273"/>
                  </a:cubicBezTo>
                  <a:lnTo>
                    <a:pt x="5168" y="875"/>
                  </a:lnTo>
                  <a:close/>
                  <a:moveTo>
                    <a:pt x="6099" y="868"/>
                  </a:moveTo>
                  <a:cubicBezTo>
                    <a:pt x="6099" y="502"/>
                    <a:pt x="6099" y="502"/>
                    <a:pt x="6099" y="502"/>
                  </a:cubicBezTo>
                  <a:cubicBezTo>
                    <a:pt x="5809" y="502"/>
                    <a:pt x="5809" y="502"/>
                    <a:pt x="5809" y="502"/>
                  </a:cubicBezTo>
                  <a:cubicBezTo>
                    <a:pt x="5809" y="670"/>
                    <a:pt x="5809" y="670"/>
                    <a:pt x="5809" y="670"/>
                  </a:cubicBezTo>
                  <a:cubicBezTo>
                    <a:pt x="5913" y="670"/>
                    <a:pt x="5913" y="670"/>
                    <a:pt x="5913" y="670"/>
                  </a:cubicBezTo>
                  <a:cubicBezTo>
                    <a:pt x="5913" y="875"/>
                    <a:pt x="5913" y="875"/>
                    <a:pt x="5913" y="875"/>
                  </a:cubicBezTo>
                  <a:cubicBezTo>
                    <a:pt x="5913" y="937"/>
                    <a:pt x="5877" y="972"/>
                    <a:pt x="5820" y="972"/>
                  </a:cubicBezTo>
                  <a:cubicBezTo>
                    <a:pt x="5763" y="972"/>
                    <a:pt x="5728" y="937"/>
                    <a:pt x="5728" y="875"/>
                  </a:cubicBezTo>
                  <a:cubicBezTo>
                    <a:pt x="5728" y="273"/>
                    <a:pt x="5728" y="273"/>
                    <a:pt x="5728" y="273"/>
                  </a:cubicBezTo>
                  <a:cubicBezTo>
                    <a:pt x="5728" y="211"/>
                    <a:pt x="5763" y="174"/>
                    <a:pt x="5820" y="174"/>
                  </a:cubicBezTo>
                  <a:cubicBezTo>
                    <a:pt x="5877" y="174"/>
                    <a:pt x="5913" y="211"/>
                    <a:pt x="5913" y="273"/>
                  </a:cubicBezTo>
                  <a:cubicBezTo>
                    <a:pt x="5913" y="354"/>
                    <a:pt x="5913" y="354"/>
                    <a:pt x="5913" y="354"/>
                  </a:cubicBezTo>
                  <a:cubicBezTo>
                    <a:pt x="6099" y="354"/>
                    <a:pt x="6099" y="354"/>
                    <a:pt x="6099" y="354"/>
                  </a:cubicBezTo>
                  <a:cubicBezTo>
                    <a:pt x="6099" y="273"/>
                    <a:pt x="6099" y="273"/>
                    <a:pt x="6099" y="273"/>
                  </a:cubicBezTo>
                  <a:cubicBezTo>
                    <a:pt x="6099" y="92"/>
                    <a:pt x="5975" y="0"/>
                    <a:pt x="5820" y="0"/>
                  </a:cubicBezTo>
                  <a:cubicBezTo>
                    <a:pt x="5666" y="0"/>
                    <a:pt x="5542" y="92"/>
                    <a:pt x="5542" y="279"/>
                  </a:cubicBezTo>
                  <a:cubicBezTo>
                    <a:pt x="5542" y="875"/>
                    <a:pt x="5542" y="875"/>
                    <a:pt x="5542" y="875"/>
                  </a:cubicBezTo>
                  <a:cubicBezTo>
                    <a:pt x="5542" y="1054"/>
                    <a:pt x="5666" y="1148"/>
                    <a:pt x="5820" y="1148"/>
                  </a:cubicBezTo>
                  <a:cubicBezTo>
                    <a:pt x="5975" y="1148"/>
                    <a:pt x="6099" y="1054"/>
                    <a:pt x="6099" y="868"/>
                  </a:cubicBezTo>
                  <a:close/>
                  <a:moveTo>
                    <a:pt x="6795" y="1135"/>
                  </a:moveTo>
                  <a:cubicBezTo>
                    <a:pt x="6795" y="963"/>
                    <a:pt x="6795" y="963"/>
                    <a:pt x="6795" y="963"/>
                  </a:cubicBezTo>
                  <a:cubicBezTo>
                    <a:pt x="6479" y="963"/>
                    <a:pt x="6479" y="963"/>
                    <a:pt x="6479" y="963"/>
                  </a:cubicBezTo>
                  <a:cubicBezTo>
                    <a:pt x="6479" y="650"/>
                    <a:pt x="6479" y="650"/>
                    <a:pt x="6479" y="650"/>
                  </a:cubicBezTo>
                  <a:cubicBezTo>
                    <a:pt x="6746" y="650"/>
                    <a:pt x="6746" y="650"/>
                    <a:pt x="6746" y="650"/>
                  </a:cubicBezTo>
                  <a:cubicBezTo>
                    <a:pt x="6746" y="478"/>
                    <a:pt x="6746" y="478"/>
                    <a:pt x="6746" y="478"/>
                  </a:cubicBezTo>
                  <a:cubicBezTo>
                    <a:pt x="6479" y="478"/>
                    <a:pt x="6479" y="478"/>
                    <a:pt x="6479" y="478"/>
                  </a:cubicBezTo>
                  <a:cubicBezTo>
                    <a:pt x="6479" y="185"/>
                    <a:pt x="6479" y="185"/>
                    <a:pt x="6479" y="185"/>
                  </a:cubicBezTo>
                  <a:cubicBezTo>
                    <a:pt x="6795" y="185"/>
                    <a:pt x="6795" y="185"/>
                    <a:pt x="6795" y="185"/>
                  </a:cubicBezTo>
                  <a:cubicBezTo>
                    <a:pt x="6795" y="13"/>
                    <a:pt x="6795" y="13"/>
                    <a:pt x="6795" y="13"/>
                  </a:cubicBezTo>
                  <a:cubicBezTo>
                    <a:pt x="6294" y="13"/>
                    <a:pt x="6294" y="13"/>
                    <a:pt x="6294" y="13"/>
                  </a:cubicBezTo>
                  <a:cubicBezTo>
                    <a:pt x="6294" y="1135"/>
                    <a:pt x="6294" y="1135"/>
                    <a:pt x="6294" y="1135"/>
                  </a:cubicBezTo>
                  <a:lnTo>
                    <a:pt x="6795" y="1135"/>
                  </a:lnTo>
                  <a:close/>
                  <a:moveTo>
                    <a:pt x="7504" y="888"/>
                  </a:moveTo>
                  <a:cubicBezTo>
                    <a:pt x="7504" y="800"/>
                    <a:pt x="7504" y="800"/>
                    <a:pt x="7504" y="800"/>
                  </a:cubicBezTo>
                  <a:cubicBezTo>
                    <a:pt x="7504" y="710"/>
                    <a:pt x="7472" y="652"/>
                    <a:pt x="7403" y="595"/>
                  </a:cubicBezTo>
                  <a:cubicBezTo>
                    <a:pt x="7182" y="410"/>
                    <a:pt x="7182" y="410"/>
                    <a:pt x="7182" y="410"/>
                  </a:cubicBezTo>
                  <a:cubicBezTo>
                    <a:pt x="7149" y="382"/>
                    <a:pt x="7130" y="354"/>
                    <a:pt x="7130" y="304"/>
                  </a:cubicBezTo>
                  <a:cubicBezTo>
                    <a:pt x="7130" y="266"/>
                    <a:pt x="7130" y="266"/>
                    <a:pt x="7130" y="266"/>
                  </a:cubicBezTo>
                  <a:cubicBezTo>
                    <a:pt x="7130" y="211"/>
                    <a:pt x="7174" y="174"/>
                    <a:pt x="7224" y="174"/>
                  </a:cubicBezTo>
                  <a:cubicBezTo>
                    <a:pt x="7280" y="174"/>
                    <a:pt x="7317" y="211"/>
                    <a:pt x="7317" y="266"/>
                  </a:cubicBezTo>
                  <a:cubicBezTo>
                    <a:pt x="7317" y="341"/>
                    <a:pt x="7317" y="341"/>
                    <a:pt x="7317" y="341"/>
                  </a:cubicBezTo>
                  <a:cubicBezTo>
                    <a:pt x="7504" y="341"/>
                    <a:pt x="7504" y="341"/>
                    <a:pt x="7504" y="341"/>
                  </a:cubicBezTo>
                  <a:cubicBezTo>
                    <a:pt x="7504" y="266"/>
                    <a:pt x="7504" y="266"/>
                    <a:pt x="7504" y="266"/>
                  </a:cubicBezTo>
                  <a:cubicBezTo>
                    <a:pt x="7504" y="105"/>
                    <a:pt x="7392" y="0"/>
                    <a:pt x="7224" y="0"/>
                  </a:cubicBezTo>
                  <a:cubicBezTo>
                    <a:pt x="7055" y="0"/>
                    <a:pt x="6945" y="110"/>
                    <a:pt x="6945" y="266"/>
                  </a:cubicBezTo>
                  <a:cubicBezTo>
                    <a:pt x="6945" y="322"/>
                    <a:pt x="6945" y="322"/>
                    <a:pt x="6945" y="322"/>
                  </a:cubicBezTo>
                  <a:cubicBezTo>
                    <a:pt x="6945" y="423"/>
                    <a:pt x="7001" y="496"/>
                    <a:pt x="7039" y="527"/>
                  </a:cubicBezTo>
                  <a:cubicBezTo>
                    <a:pt x="7260" y="712"/>
                    <a:pt x="7260" y="712"/>
                    <a:pt x="7260" y="712"/>
                  </a:cubicBezTo>
                  <a:cubicBezTo>
                    <a:pt x="7302" y="748"/>
                    <a:pt x="7317" y="780"/>
                    <a:pt x="7317" y="836"/>
                  </a:cubicBezTo>
                  <a:cubicBezTo>
                    <a:pt x="7317" y="875"/>
                    <a:pt x="7317" y="875"/>
                    <a:pt x="7317" y="875"/>
                  </a:cubicBezTo>
                  <a:cubicBezTo>
                    <a:pt x="7317" y="937"/>
                    <a:pt x="7280" y="972"/>
                    <a:pt x="7224" y="972"/>
                  </a:cubicBezTo>
                  <a:cubicBezTo>
                    <a:pt x="7174" y="972"/>
                    <a:pt x="7130" y="943"/>
                    <a:pt x="7130" y="875"/>
                  </a:cubicBezTo>
                  <a:cubicBezTo>
                    <a:pt x="7130" y="813"/>
                    <a:pt x="7130" y="813"/>
                    <a:pt x="7130" y="813"/>
                  </a:cubicBezTo>
                  <a:cubicBezTo>
                    <a:pt x="6945" y="813"/>
                    <a:pt x="6945" y="813"/>
                    <a:pt x="6945" y="813"/>
                  </a:cubicBezTo>
                  <a:cubicBezTo>
                    <a:pt x="6945" y="891"/>
                    <a:pt x="6945" y="891"/>
                    <a:pt x="6945" y="891"/>
                  </a:cubicBezTo>
                  <a:cubicBezTo>
                    <a:pt x="6945" y="1042"/>
                    <a:pt x="7068" y="1148"/>
                    <a:pt x="7224" y="1148"/>
                  </a:cubicBezTo>
                  <a:cubicBezTo>
                    <a:pt x="7379" y="1148"/>
                    <a:pt x="7504" y="1037"/>
                    <a:pt x="7504" y="888"/>
                  </a:cubicBezTo>
                  <a:close/>
                  <a:moveTo>
                    <a:pt x="8230" y="868"/>
                  </a:moveTo>
                  <a:cubicBezTo>
                    <a:pt x="8230" y="738"/>
                    <a:pt x="8230" y="738"/>
                    <a:pt x="8230" y="738"/>
                  </a:cubicBezTo>
                  <a:cubicBezTo>
                    <a:pt x="8044" y="738"/>
                    <a:pt x="8044" y="738"/>
                    <a:pt x="8044" y="738"/>
                  </a:cubicBezTo>
                  <a:cubicBezTo>
                    <a:pt x="8044" y="875"/>
                    <a:pt x="8044" y="875"/>
                    <a:pt x="8044" y="875"/>
                  </a:cubicBezTo>
                  <a:cubicBezTo>
                    <a:pt x="8044" y="937"/>
                    <a:pt x="8008" y="972"/>
                    <a:pt x="7951" y="972"/>
                  </a:cubicBezTo>
                  <a:cubicBezTo>
                    <a:pt x="7895" y="972"/>
                    <a:pt x="7859" y="937"/>
                    <a:pt x="7859" y="875"/>
                  </a:cubicBezTo>
                  <a:cubicBezTo>
                    <a:pt x="7859" y="273"/>
                    <a:pt x="7859" y="273"/>
                    <a:pt x="7859" y="273"/>
                  </a:cubicBezTo>
                  <a:cubicBezTo>
                    <a:pt x="7859" y="211"/>
                    <a:pt x="7895" y="174"/>
                    <a:pt x="7951" y="174"/>
                  </a:cubicBezTo>
                  <a:cubicBezTo>
                    <a:pt x="8008" y="174"/>
                    <a:pt x="8044" y="211"/>
                    <a:pt x="8044" y="273"/>
                  </a:cubicBezTo>
                  <a:cubicBezTo>
                    <a:pt x="8044" y="397"/>
                    <a:pt x="8044" y="397"/>
                    <a:pt x="8044" y="397"/>
                  </a:cubicBezTo>
                  <a:cubicBezTo>
                    <a:pt x="8230" y="397"/>
                    <a:pt x="8230" y="397"/>
                    <a:pt x="8230" y="397"/>
                  </a:cubicBezTo>
                  <a:cubicBezTo>
                    <a:pt x="8230" y="273"/>
                    <a:pt x="8230" y="273"/>
                    <a:pt x="8230" y="273"/>
                  </a:cubicBezTo>
                  <a:cubicBezTo>
                    <a:pt x="8230" y="92"/>
                    <a:pt x="8106" y="0"/>
                    <a:pt x="7951" y="0"/>
                  </a:cubicBezTo>
                  <a:cubicBezTo>
                    <a:pt x="7797" y="0"/>
                    <a:pt x="7673" y="92"/>
                    <a:pt x="7673" y="279"/>
                  </a:cubicBezTo>
                  <a:cubicBezTo>
                    <a:pt x="7673" y="875"/>
                    <a:pt x="7673" y="875"/>
                    <a:pt x="7673" y="875"/>
                  </a:cubicBezTo>
                  <a:cubicBezTo>
                    <a:pt x="7673" y="1054"/>
                    <a:pt x="7797" y="1148"/>
                    <a:pt x="7951" y="1148"/>
                  </a:cubicBezTo>
                  <a:cubicBezTo>
                    <a:pt x="8106" y="1148"/>
                    <a:pt x="8230" y="1054"/>
                    <a:pt x="8230" y="868"/>
                  </a:cubicBezTo>
                  <a:close/>
                  <a:moveTo>
                    <a:pt x="8981" y="1135"/>
                  </a:moveTo>
                  <a:cubicBezTo>
                    <a:pt x="8981" y="13"/>
                    <a:pt x="8981" y="13"/>
                    <a:pt x="8981" y="13"/>
                  </a:cubicBezTo>
                  <a:cubicBezTo>
                    <a:pt x="8796" y="13"/>
                    <a:pt x="8796" y="13"/>
                    <a:pt x="8796" y="13"/>
                  </a:cubicBezTo>
                  <a:cubicBezTo>
                    <a:pt x="8796" y="478"/>
                    <a:pt x="8796" y="478"/>
                    <a:pt x="8796" y="478"/>
                  </a:cubicBezTo>
                  <a:cubicBezTo>
                    <a:pt x="8610" y="478"/>
                    <a:pt x="8610" y="478"/>
                    <a:pt x="8610" y="478"/>
                  </a:cubicBezTo>
                  <a:cubicBezTo>
                    <a:pt x="8610" y="13"/>
                    <a:pt x="8610" y="13"/>
                    <a:pt x="8610" y="13"/>
                  </a:cubicBezTo>
                  <a:cubicBezTo>
                    <a:pt x="8425" y="13"/>
                    <a:pt x="8425" y="13"/>
                    <a:pt x="8425" y="13"/>
                  </a:cubicBezTo>
                  <a:cubicBezTo>
                    <a:pt x="8425" y="1135"/>
                    <a:pt x="8425" y="1135"/>
                    <a:pt x="8425" y="1135"/>
                  </a:cubicBezTo>
                  <a:cubicBezTo>
                    <a:pt x="8610" y="1135"/>
                    <a:pt x="8610" y="1135"/>
                    <a:pt x="8610" y="1135"/>
                  </a:cubicBezTo>
                  <a:cubicBezTo>
                    <a:pt x="8610" y="650"/>
                    <a:pt x="8610" y="650"/>
                    <a:pt x="8610" y="650"/>
                  </a:cubicBezTo>
                  <a:cubicBezTo>
                    <a:pt x="8796" y="650"/>
                    <a:pt x="8796" y="650"/>
                    <a:pt x="8796" y="650"/>
                  </a:cubicBezTo>
                  <a:cubicBezTo>
                    <a:pt x="8796" y="1135"/>
                    <a:pt x="8796" y="1135"/>
                    <a:pt x="8796" y="1135"/>
                  </a:cubicBezTo>
                  <a:lnTo>
                    <a:pt x="8981" y="1135"/>
                  </a:lnTo>
                  <a:close/>
                  <a:moveTo>
                    <a:pt x="9733" y="868"/>
                  </a:moveTo>
                  <a:cubicBezTo>
                    <a:pt x="9733" y="273"/>
                    <a:pt x="9733" y="273"/>
                    <a:pt x="9733" y="273"/>
                  </a:cubicBezTo>
                  <a:cubicBezTo>
                    <a:pt x="9733" y="92"/>
                    <a:pt x="9609" y="0"/>
                    <a:pt x="9454" y="0"/>
                  </a:cubicBezTo>
                  <a:cubicBezTo>
                    <a:pt x="9300" y="0"/>
                    <a:pt x="9176" y="92"/>
                    <a:pt x="9176" y="279"/>
                  </a:cubicBezTo>
                  <a:cubicBezTo>
                    <a:pt x="9176" y="875"/>
                    <a:pt x="9176" y="875"/>
                    <a:pt x="9176" y="875"/>
                  </a:cubicBezTo>
                  <a:cubicBezTo>
                    <a:pt x="9176" y="1054"/>
                    <a:pt x="9300" y="1148"/>
                    <a:pt x="9454" y="1148"/>
                  </a:cubicBezTo>
                  <a:cubicBezTo>
                    <a:pt x="9609" y="1148"/>
                    <a:pt x="9733" y="1054"/>
                    <a:pt x="9733" y="868"/>
                  </a:cubicBezTo>
                  <a:close/>
                  <a:moveTo>
                    <a:pt x="9547" y="875"/>
                  </a:moveTo>
                  <a:cubicBezTo>
                    <a:pt x="9547" y="937"/>
                    <a:pt x="9511" y="972"/>
                    <a:pt x="9454" y="972"/>
                  </a:cubicBezTo>
                  <a:cubicBezTo>
                    <a:pt x="9398" y="972"/>
                    <a:pt x="9362" y="937"/>
                    <a:pt x="9362" y="875"/>
                  </a:cubicBezTo>
                  <a:cubicBezTo>
                    <a:pt x="9362" y="273"/>
                    <a:pt x="9362" y="273"/>
                    <a:pt x="9362" y="273"/>
                  </a:cubicBezTo>
                  <a:cubicBezTo>
                    <a:pt x="9362" y="211"/>
                    <a:pt x="9398" y="174"/>
                    <a:pt x="9454" y="174"/>
                  </a:cubicBezTo>
                  <a:cubicBezTo>
                    <a:pt x="9511" y="174"/>
                    <a:pt x="9547" y="211"/>
                    <a:pt x="9547" y="273"/>
                  </a:cubicBezTo>
                  <a:lnTo>
                    <a:pt x="9547" y="875"/>
                  </a:lnTo>
                  <a:close/>
                  <a:moveTo>
                    <a:pt x="10478" y="868"/>
                  </a:moveTo>
                  <a:cubicBezTo>
                    <a:pt x="10478" y="273"/>
                    <a:pt x="10478" y="273"/>
                    <a:pt x="10478" y="273"/>
                  </a:cubicBezTo>
                  <a:cubicBezTo>
                    <a:pt x="10478" y="92"/>
                    <a:pt x="10354" y="0"/>
                    <a:pt x="10200" y="0"/>
                  </a:cubicBezTo>
                  <a:cubicBezTo>
                    <a:pt x="10045" y="0"/>
                    <a:pt x="9921" y="92"/>
                    <a:pt x="9921" y="279"/>
                  </a:cubicBezTo>
                  <a:cubicBezTo>
                    <a:pt x="9921" y="875"/>
                    <a:pt x="9921" y="875"/>
                    <a:pt x="9921" y="875"/>
                  </a:cubicBezTo>
                  <a:cubicBezTo>
                    <a:pt x="9921" y="1054"/>
                    <a:pt x="10045" y="1148"/>
                    <a:pt x="10200" y="1148"/>
                  </a:cubicBezTo>
                  <a:cubicBezTo>
                    <a:pt x="10354" y="1148"/>
                    <a:pt x="10478" y="1054"/>
                    <a:pt x="10478" y="868"/>
                  </a:cubicBezTo>
                  <a:close/>
                  <a:moveTo>
                    <a:pt x="10292" y="875"/>
                  </a:moveTo>
                  <a:cubicBezTo>
                    <a:pt x="10292" y="937"/>
                    <a:pt x="10256" y="972"/>
                    <a:pt x="10200" y="972"/>
                  </a:cubicBezTo>
                  <a:cubicBezTo>
                    <a:pt x="10143" y="972"/>
                    <a:pt x="10107" y="937"/>
                    <a:pt x="10107" y="875"/>
                  </a:cubicBezTo>
                  <a:cubicBezTo>
                    <a:pt x="10107" y="273"/>
                    <a:pt x="10107" y="273"/>
                    <a:pt x="10107" y="273"/>
                  </a:cubicBezTo>
                  <a:cubicBezTo>
                    <a:pt x="10107" y="211"/>
                    <a:pt x="10143" y="174"/>
                    <a:pt x="10200" y="174"/>
                  </a:cubicBezTo>
                  <a:cubicBezTo>
                    <a:pt x="10256" y="174"/>
                    <a:pt x="10292" y="211"/>
                    <a:pt x="10292" y="273"/>
                  </a:cubicBezTo>
                  <a:lnTo>
                    <a:pt x="10292" y="875"/>
                  </a:lnTo>
                  <a:close/>
                  <a:moveTo>
                    <a:pt x="11174" y="1135"/>
                  </a:moveTo>
                  <a:cubicBezTo>
                    <a:pt x="11174" y="963"/>
                    <a:pt x="11174" y="963"/>
                    <a:pt x="11174" y="963"/>
                  </a:cubicBezTo>
                  <a:cubicBezTo>
                    <a:pt x="10858" y="963"/>
                    <a:pt x="10858" y="963"/>
                    <a:pt x="10858" y="963"/>
                  </a:cubicBezTo>
                  <a:cubicBezTo>
                    <a:pt x="10858" y="13"/>
                    <a:pt x="10858" y="13"/>
                    <a:pt x="10858" y="13"/>
                  </a:cubicBezTo>
                  <a:cubicBezTo>
                    <a:pt x="10673" y="13"/>
                    <a:pt x="10673" y="13"/>
                    <a:pt x="10673" y="13"/>
                  </a:cubicBezTo>
                  <a:cubicBezTo>
                    <a:pt x="10673" y="1135"/>
                    <a:pt x="10673" y="1135"/>
                    <a:pt x="10673" y="1135"/>
                  </a:cubicBezTo>
                  <a:lnTo>
                    <a:pt x="11174" y="1135"/>
                  </a:lnTo>
                  <a:close/>
                  <a:moveTo>
                    <a:pt x="4602" y="2449"/>
                  </a:moveTo>
                  <a:cubicBezTo>
                    <a:pt x="4602" y="1593"/>
                    <a:pt x="4602" y="1593"/>
                    <a:pt x="4602" y="1593"/>
                  </a:cubicBezTo>
                  <a:cubicBezTo>
                    <a:pt x="4417" y="1593"/>
                    <a:pt x="4417" y="1593"/>
                    <a:pt x="4417" y="1593"/>
                  </a:cubicBezTo>
                  <a:cubicBezTo>
                    <a:pt x="4417" y="2455"/>
                    <a:pt x="4417" y="2455"/>
                    <a:pt x="4417" y="2455"/>
                  </a:cubicBezTo>
                  <a:cubicBezTo>
                    <a:pt x="4417" y="2517"/>
                    <a:pt x="4379" y="2553"/>
                    <a:pt x="4322" y="2553"/>
                  </a:cubicBezTo>
                  <a:cubicBezTo>
                    <a:pt x="4267" y="2553"/>
                    <a:pt x="4231" y="2517"/>
                    <a:pt x="4231" y="2455"/>
                  </a:cubicBezTo>
                  <a:cubicBezTo>
                    <a:pt x="4231" y="1593"/>
                    <a:pt x="4231" y="1593"/>
                    <a:pt x="4231" y="1593"/>
                  </a:cubicBezTo>
                  <a:cubicBezTo>
                    <a:pt x="4046" y="1593"/>
                    <a:pt x="4046" y="1593"/>
                    <a:pt x="4046" y="1593"/>
                  </a:cubicBezTo>
                  <a:cubicBezTo>
                    <a:pt x="4046" y="2455"/>
                    <a:pt x="4046" y="2455"/>
                    <a:pt x="4046" y="2455"/>
                  </a:cubicBezTo>
                  <a:cubicBezTo>
                    <a:pt x="4046" y="2634"/>
                    <a:pt x="4169" y="2728"/>
                    <a:pt x="4322" y="2728"/>
                  </a:cubicBezTo>
                  <a:cubicBezTo>
                    <a:pt x="4478" y="2728"/>
                    <a:pt x="4602" y="2634"/>
                    <a:pt x="4602" y="2449"/>
                  </a:cubicBezTo>
                  <a:close/>
                  <a:moveTo>
                    <a:pt x="5331" y="1759"/>
                  </a:moveTo>
                  <a:cubicBezTo>
                    <a:pt x="5331" y="1593"/>
                    <a:pt x="5331" y="1593"/>
                    <a:pt x="5331" y="1593"/>
                  </a:cubicBezTo>
                  <a:cubicBezTo>
                    <a:pt x="4722" y="1593"/>
                    <a:pt x="4722" y="1593"/>
                    <a:pt x="4722" y="1593"/>
                  </a:cubicBezTo>
                  <a:cubicBezTo>
                    <a:pt x="4722" y="1759"/>
                    <a:pt x="4722" y="1759"/>
                    <a:pt x="4722" y="1759"/>
                  </a:cubicBezTo>
                  <a:cubicBezTo>
                    <a:pt x="4934" y="1759"/>
                    <a:pt x="4934" y="1759"/>
                    <a:pt x="4934" y="1759"/>
                  </a:cubicBezTo>
                  <a:cubicBezTo>
                    <a:pt x="4934" y="2715"/>
                    <a:pt x="4934" y="2715"/>
                    <a:pt x="4934" y="2715"/>
                  </a:cubicBezTo>
                  <a:cubicBezTo>
                    <a:pt x="5119" y="2715"/>
                    <a:pt x="5119" y="2715"/>
                    <a:pt x="5119" y="2715"/>
                  </a:cubicBezTo>
                  <a:cubicBezTo>
                    <a:pt x="5119" y="1759"/>
                    <a:pt x="5119" y="1759"/>
                    <a:pt x="5119" y="1759"/>
                  </a:cubicBezTo>
                  <a:lnTo>
                    <a:pt x="5331" y="1759"/>
                  </a:lnTo>
                  <a:close/>
                  <a:moveTo>
                    <a:pt x="6004" y="2715"/>
                  </a:moveTo>
                  <a:cubicBezTo>
                    <a:pt x="6004" y="2354"/>
                    <a:pt x="6004" y="2354"/>
                    <a:pt x="6004" y="2354"/>
                  </a:cubicBezTo>
                  <a:cubicBezTo>
                    <a:pt x="6004" y="2250"/>
                    <a:pt x="5975" y="2188"/>
                    <a:pt x="5911" y="2156"/>
                  </a:cubicBezTo>
                  <a:cubicBezTo>
                    <a:pt x="5975" y="2120"/>
                    <a:pt x="6004" y="2055"/>
                    <a:pt x="6004" y="1957"/>
                  </a:cubicBezTo>
                  <a:cubicBezTo>
                    <a:pt x="6004" y="1878"/>
                    <a:pt x="6004" y="1878"/>
                    <a:pt x="6004" y="1878"/>
                  </a:cubicBezTo>
                  <a:cubicBezTo>
                    <a:pt x="6004" y="1697"/>
                    <a:pt x="5911" y="1593"/>
                    <a:pt x="5731" y="1593"/>
                  </a:cubicBezTo>
                  <a:cubicBezTo>
                    <a:pt x="5448" y="1593"/>
                    <a:pt x="5448" y="1593"/>
                    <a:pt x="5448" y="1593"/>
                  </a:cubicBezTo>
                  <a:cubicBezTo>
                    <a:pt x="5448" y="2715"/>
                    <a:pt x="5448" y="2715"/>
                    <a:pt x="5448" y="2715"/>
                  </a:cubicBezTo>
                  <a:cubicBezTo>
                    <a:pt x="5633" y="2715"/>
                    <a:pt x="5633" y="2715"/>
                    <a:pt x="5633" y="2715"/>
                  </a:cubicBezTo>
                  <a:cubicBezTo>
                    <a:pt x="5633" y="2244"/>
                    <a:pt x="5633" y="2244"/>
                    <a:pt x="5633" y="2244"/>
                  </a:cubicBezTo>
                  <a:cubicBezTo>
                    <a:pt x="5720" y="2244"/>
                    <a:pt x="5720" y="2244"/>
                    <a:pt x="5720" y="2244"/>
                  </a:cubicBezTo>
                  <a:cubicBezTo>
                    <a:pt x="5799" y="2244"/>
                    <a:pt x="5819" y="2286"/>
                    <a:pt x="5819" y="2367"/>
                  </a:cubicBezTo>
                  <a:cubicBezTo>
                    <a:pt x="5819" y="2715"/>
                    <a:pt x="5819" y="2715"/>
                    <a:pt x="5819" y="2715"/>
                  </a:cubicBezTo>
                  <a:lnTo>
                    <a:pt x="6004" y="2715"/>
                  </a:lnTo>
                  <a:close/>
                  <a:moveTo>
                    <a:pt x="5819" y="1946"/>
                  </a:moveTo>
                  <a:cubicBezTo>
                    <a:pt x="5819" y="2026"/>
                    <a:pt x="5799" y="2071"/>
                    <a:pt x="5720" y="2071"/>
                  </a:cubicBezTo>
                  <a:cubicBezTo>
                    <a:pt x="5633" y="2071"/>
                    <a:pt x="5633" y="2071"/>
                    <a:pt x="5633" y="2071"/>
                  </a:cubicBezTo>
                  <a:cubicBezTo>
                    <a:pt x="5633" y="1765"/>
                    <a:pt x="5633" y="1765"/>
                    <a:pt x="5633" y="1765"/>
                  </a:cubicBezTo>
                  <a:cubicBezTo>
                    <a:pt x="5720" y="1765"/>
                    <a:pt x="5720" y="1765"/>
                    <a:pt x="5720" y="1765"/>
                  </a:cubicBezTo>
                  <a:cubicBezTo>
                    <a:pt x="5799" y="1765"/>
                    <a:pt x="5819" y="1809"/>
                    <a:pt x="5819" y="1889"/>
                  </a:cubicBezTo>
                  <a:lnTo>
                    <a:pt x="5819" y="1946"/>
                  </a:lnTo>
                  <a:close/>
                  <a:moveTo>
                    <a:pt x="6700" y="2715"/>
                  </a:moveTo>
                  <a:cubicBezTo>
                    <a:pt x="6700" y="2543"/>
                    <a:pt x="6700" y="2543"/>
                    <a:pt x="6700" y="2543"/>
                  </a:cubicBezTo>
                  <a:cubicBezTo>
                    <a:pt x="6385" y="2543"/>
                    <a:pt x="6385" y="2543"/>
                    <a:pt x="6385" y="2543"/>
                  </a:cubicBezTo>
                  <a:cubicBezTo>
                    <a:pt x="6385" y="2231"/>
                    <a:pt x="6385" y="2231"/>
                    <a:pt x="6385" y="2231"/>
                  </a:cubicBezTo>
                  <a:cubicBezTo>
                    <a:pt x="6652" y="2231"/>
                    <a:pt x="6652" y="2231"/>
                    <a:pt x="6652" y="2231"/>
                  </a:cubicBezTo>
                  <a:cubicBezTo>
                    <a:pt x="6652" y="2058"/>
                    <a:pt x="6652" y="2058"/>
                    <a:pt x="6652" y="2058"/>
                  </a:cubicBezTo>
                  <a:cubicBezTo>
                    <a:pt x="6385" y="2058"/>
                    <a:pt x="6385" y="2058"/>
                    <a:pt x="6385" y="2058"/>
                  </a:cubicBezTo>
                  <a:cubicBezTo>
                    <a:pt x="6385" y="1765"/>
                    <a:pt x="6385" y="1765"/>
                    <a:pt x="6385" y="1765"/>
                  </a:cubicBezTo>
                  <a:cubicBezTo>
                    <a:pt x="6700" y="1765"/>
                    <a:pt x="6700" y="1765"/>
                    <a:pt x="6700" y="1765"/>
                  </a:cubicBezTo>
                  <a:cubicBezTo>
                    <a:pt x="6700" y="1593"/>
                    <a:pt x="6700" y="1593"/>
                    <a:pt x="6700" y="1593"/>
                  </a:cubicBezTo>
                  <a:cubicBezTo>
                    <a:pt x="6199" y="1593"/>
                    <a:pt x="6199" y="1593"/>
                    <a:pt x="6199" y="1593"/>
                  </a:cubicBezTo>
                  <a:cubicBezTo>
                    <a:pt x="6199" y="2715"/>
                    <a:pt x="6199" y="2715"/>
                    <a:pt x="6199" y="2715"/>
                  </a:cubicBezTo>
                  <a:lnTo>
                    <a:pt x="6700" y="2715"/>
                  </a:lnTo>
                  <a:close/>
                  <a:moveTo>
                    <a:pt x="7439" y="2449"/>
                  </a:moveTo>
                  <a:cubicBezTo>
                    <a:pt x="7439" y="2318"/>
                    <a:pt x="7439" y="2318"/>
                    <a:pt x="7439" y="2318"/>
                  </a:cubicBezTo>
                  <a:cubicBezTo>
                    <a:pt x="7254" y="2318"/>
                    <a:pt x="7254" y="2318"/>
                    <a:pt x="7254" y="2318"/>
                  </a:cubicBezTo>
                  <a:cubicBezTo>
                    <a:pt x="7254" y="2455"/>
                    <a:pt x="7254" y="2455"/>
                    <a:pt x="7254" y="2455"/>
                  </a:cubicBezTo>
                  <a:cubicBezTo>
                    <a:pt x="7254" y="2517"/>
                    <a:pt x="7218" y="2553"/>
                    <a:pt x="7161" y="2553"/>
                  </a:cubicBezTo>
                  <a:cubicBezTo>
                    <a:pt x="7104" y="2553"/>
                    <a:pt x="7068" y="2517"/>
                    <a:pt x="7068" y="2455"/>
                  </a:cubicBezTo>
                  <a:cubicBezTo>
                    <a:pt x="7068" y="1853"/>
                    <a:pt x="7068" y="1853"/>
                    <a:pt x="7068" y="1853"/>
                  </a:cubicBezTo>
                  <a:cubicBezTo>
                    <a:pt x="7068" y="1791"/>
                    <a:pt x="7104" y="1754"/>
                    <a:pt x="7161" y="1754"/>
                  </a:cubicBezTo>
                  <a:cubicBezTo>
                    <a:pt x="7218" y="1754"/>
                    <a:pt x="7254" y="1791"/>
                    <a:pt x="7254" y="1853"/>
                  </a:cubicBezTo>
                  <a:cubicBezTo>
                    <a:pt x="7254" y="1977"/>
                    <a:pt x="7254" y="1977"/>
                    <a:pt x="7254" y="1977"/>
                  </a:cubicBezTo>
                  <a:cubicBezTo>
                    <a:pt x="7439" y="1977"/>
                    <a:pt x="7439" y="1977"/>
                    <a:pt x="7439" y="1977"/>
                  </a:cubicBezTo>
                  <a:cubicBezTo>
                    <a:pt x="7439" y="1853"/>
                    <a:pt x="7439" y="1853"/>
                    <a:pt x="7439" y="1853"/>
                  </a:cubicBezTo>
                  <a:cubicBezTo>
                    <a:pt x="7439" y="1673"/>
                    <a:pt x="7315" y="1580"/>
                    <a:pt x="7161" y="1580"/>
                  </a:cubicBezTo>
                  <a:cubicBezTo>
                    <a:pt x="7006" y="1580"/>
                    <a:pt x="6883" y="1673"/>
                    <a:pt x="6883" y="1860"/>
                  </a:cubicBezTo>
                  <a:cubicBezTo>
                    <a:pt x="6883" y="2455"/>
                    <a:pt x="6883" y="2455"/>
                    <a:pt x="6883" y="2455"/>
                  </a:cubicBezTo>
                  <a:cubicBezTo>
                    <a:pt x="6883" y="2634"/>
                    <a:pt x="7006" y="2728"/>
                    <a:pt x="7161" y="2728"/>
                  </a:cubicBezTo>
                  <a:cubicBezTo>
                    <a:pt x="7315" y="2728"/>
                    <a:pt x="7439" y="2634"/>
                    <a:pt x="7439" y="2449"/>
                  </a:cubicBezTo>
                  <a:close/>
                  <a:moveTo>
                    <a:pt x="8191" y="2715"/>
                  </a:moveTo>
                  <a:cubicBezTo>
                    <a:pt x="8191" y="1593"/>
                    <a:pt x="8191" y="1593"/>
                    <a:pt x="8191" y="1593"/>
                  </a:cubicBezTo>
                  <a:cubicBezTo>
                    <a:pt x="8005" y="1593"/>
                    <a:pt x="8005" y="1593"/>
                    <a:pt x="8005" y="1593"/>
                  </a:cubicBezTo>
                  <a:cubicBezTo>
                    <a:pt x="8005" y="2058"/>
                    <a:pt x="8005" y="2058"/>
                    <a:pt x="8005" y="2058"/>
                  </a:cubicBezTo>
                  <a:cubicBezTo>
                    <a:pt x="7820" y="2058"/>
                    <a:pt x="7820" y="2058"/>
                    <a:pt x="7820" y="2058"/>
                  </a:cubicBezTo>
                  <a:cubicBezTo>
                    <a:pt x="7820" y="1593"/>
                    <a:pt x="7820" y="1593"/>
                    <a:pt x="7820" y="1593"/>
                  </a:cubicBezTo>
                  <a:cubicBezTo>
                    <a:pt x="7634" y="1593"/>
                    <a:pt x="7634" y="1593"/>
                    <a:pt x="7634" y="1593"/>
                  </a:cubicBezTo>
                  <a:cubicBezTo>
                    <a:pt x="7634" y="2715"/>
                    <a:pt x="7634" y="2715"/>
                    <a:pt x="7634" y="2715"/>
                  </a:cubicBezTo>
                  <a:cubicBezTo>
                    <a:pt x="7820" y="2715"/>
                    <a:pt x="7820" y="2715"/>
                    <a:pt x="7820" y="2715"/>
                  </a:cubicBezTo>
                  <a:cubicBezTo>
                    <a:pt x="7820" y="2231"/>
                    <a:pt x="7820" y="2231"/>
                    <a:pt x="7820" y="2231"/>
                  </a:cubicBezTo>
                  <a:cubicBezTo>
                    <a:pt x="8005" y="2231"/>
                    <a:pt x="8005" y="2231"/>
                    <a:pt x="8005" y="2231"/>
                  </a:cubicBezTo>
                  <a:cubicBezTo>
                    <a:pt x="8005" y="2715"/>
                    <a:pt x="8005" y="2715"/>
                    <a:pt x="8005" y="2715"/>
                  </a:cubicBezTo>
                  <a:lnTo>
                    <a:pt x="8191" y="2715"/>
                  </a:lnTo>
                  <a:close/>
                  <a:moveTo>
                    <a:pt x="8919" y="1759"/>
                  </a:moveTo>
                  <a:cubicBezTo>
                    <a:pt x="8919" y="1593"/>
                    <a:pt x="8919" y="1593"/>
                    <a:pt x="8919" y="1593"/>
                  </a:cubicBezTo>
                  <a:cubicBezTo>
                    <a:pt x="8311" y="1593"/>
                    <a:pt x="8311" y="1593"/>
                    <a:pt x="8311" y="1593"/>
                  </a:cubicBezTo>
                  <a:cubicBezTo>
                    <a:pt x="8311" y="1759"/>
                    <a:pt x="8311" y="1759"/>
                    <a:pt x="8311" y="1759"/>
                  </a:cubicBezTo>
                  <a:cubicBezTo>
                    <a:pt x="8522" y="1759"/>
                    <a:pt x="8522" y="1759"/>
                    <a:pt x="8522" y="1759"/>
                  </a:cubicBezTo>
                  <a:cubicBezTo>
                    <a:pt x="8522" y="2715"/>
                    <a:pt x="8522" y="2715"/>
                    <a:pt x="8522" y="2715"/>
                  </a:cubicBezTo>
                  <a:cubicBezTo>
                    <a:pt x="8708" y="2715"/>
                    <a:pt x="8708" y="2715"/>
                    <a:pt x="8708" y="2715"/>
                  </a:cubicBezTo>
                  <a:cubicBezTo>
                    <a:pt x="8708" y="1759"/>
                    <a:pt x="8708" y="1759"/>
                    <a:pt x="8708" y="1759"/>
                  </a:cubicBezTo>
                  <a:lnTo>
                    <a:pt x="8919" y="175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42" name="Group 8"/>
          <p:cNvGrpSpPr>
            <a:grpSpLocks noSelect="1" noChangeAspect="1"/>
          </p:cNvGrpSpPr>
          <p:nvPr userDrawn="1"/>
        </p:nvGrpSpPr>
        <p:grpSpPr bwMode="auto">
          <a:xfrm>
            <a:off x="2254147" y="6236736"/>
            <a:ext cx="440818" cy="183289"/>
            <a:chOff x="1737" y="3821"/>
            <a:chExt cx="577" cy="180"/>
          </a:xfrm>
        </p:grpSpPr>
        <p:sp>
          <p:nvSpPr>
            <p:cNvPr id="43" name="AutoShape 7"/>
            <p:cNvSpPr>
              <a:spLocks noSelect="1" noChangeAspect="1" noChangeArrowheads="1" noTextEdit="1"/>
            </p:cNvSpPr>
            <p:nvPr userDrawn="1"/>
          </p:nvSpPr>
          <p:spPr bwMode="auto">
            <a:xfrm>
              <a:off x="1737" y="3821"/>
              <a:ext cx="577"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44" name="Freeform 9"/>
            <p:cNvSpPr>
              <a:spLocks noSelect="1"/>
            </p:cNvSpPr>
            <p:nvPr userDrawn="1"/>
          </p:nvSpPr>
          <p:spPr bwMode="auto">
            <a:xfrm>
              <a:off x="1737" y="3821"/>
              <a:ext cx="577" cy="180"/>
            </a:xfrm>
            <a:custGeom>
              <a:avLst/>
              <a:gdLst>
                <a:gd name="T0" fmla="*/ 364 w 577"/>
                <a:gd name="T1" fmla="*/ 0 h 180"/>
                <a:gd name="T2" fmla="*/ 378 w 577"/>
                <a:gd name="T3" fmla="*/ 14 h 180"/>
                <a:gd name="T4" fmla="*/ 378 w 577"/>
                <a:gd name="T5" fmla="*/ 33 h 180"/>
                <a:gd name="T6" fmla="*/ 322 w 577"/>
                <a:gd name="T7" fmla="*/ 90 h 180"/>
                <a:gd name="T8" fmla="*/ 322 w 577"/>
                <a:gd name="T9" fmla="*/ 90 h 180"/>
                <a:gd name="T10" fmla="*/ 378 w 577"/>
                <a:gd name="T11" fmla="*/ 147 h 180"/>
                <a:gd name="T12" fmla="*/ 378 w 577"/>
                <a:gd name="T13" fmla="*/ 166 h 180"/>
                <a:gd name="T14" fmla="*/ 364 w 577"/>
                <a:gd name="T15" fmla="*/ 180 h 180"/>
                <a:gd name="T16" fmla="*/ 345 w 577"/>
                <a:gd name="T17" fmla="*/ 180 h 180"/>
                <a:gd name="T18" fmla="*/ 289 w 577"/>
                <a:gd name="T19" fmla="*/ 123 h 180"/>
                <a:gd name="T20" fmla="*/ 232 w 577"/>
                <a:gd name="T21" fmla="*/ 180 h 180"/>
                <a:gd name="T22" fmla="*/ 213 w 577"/>
                <a:gd name="T23" fmla="*/ 180 h 180"/>
                <a:gd name="T24" fmla="*/ 199 w 577"/>
                <a:gd name="T25" fmla="*/ 166 h 180"/>
                <a:gd name="T26" fmla="*/ 199 w 577"/>
                <a:gd name="T27" fmla="*/ 14 h 180"/>
                <a:gd name="T28" fmla="*/ 213 w 577"/>
                <a:gd name="T29" fmla="*/ 0 h 180"/>
                <a:gd name="T30" fmla="*/ 232 w 577"/>
                <a:gd name="T31" fmla="*/ 0 h 180"/>
                <a:gd name="T32" fmla="*/ 246 w 577"/>
                <a:gd name="T33" fmla="*/ 14 h 180"/>
                <a:gd name="T34" fmla="*/ 246 w 577"/>
                <a:gd name="T35" fmla="*/ 100 h 180"/>
                <a:gd name="T36" fmla="*/ 345 w 577"/>
                <a:gd name="T37" fmla="*/ 0 h 180"/>
                <a:gd name="T38" fmla="*/ 364 w 577"/>
                <a:gd name="T39" fmla="*/ 0 h 180"/>
                <a:gd name="T40" fmla="*/ 563 w 577"/>
                <a:gd name="T41" fmla="*/ 0 h 180"/>
                <a:gd name="T42" fmla="*/ 544 w 577"/>
                <a:gd name="T43" fmla="*/ 0 h 180"/>
                <a:gd name="T44" fmla="*/ 530 w 577"/>
                <a:gd name="T45" fmla="*/ 14 h 180"/>
                <a:gd name="T46" fmla="*/ 530 w 577"/>
                <a:gd name="T47" fmla="*/ 133 h 180"/>
                <a:gd name="T48" fmla="*/ 444 w 577"/>
                <a:gd name="T49" fmla="*/ 133 h 180"/>
                <a:gd name="T50" fmla="*/ 444 w 577"/>
                <a:gd name="T51" fmla="*/ 14 h 180"/>
                <a:gd name="T52" fmla="*/ 431 w 577"/>
                <a:gd name="T53" fmla="*/ 0 h 180"/>
                <a:gd name="T54" fmla="*/ 411 w 577"/>
                <a:gd name="T55" fmla="*/ 0 h 180"/>
                <a:gd name="T56" fmla="*/ 398 w 577"/>
                <a:gd name="T57" fmla="*/ 14 h 180"/>
                <a:gd name="T58" fmla="*/ 398 w 577"/>
                <a:gd name="T59" fmla="*/ 166 h 180"/>
                <a:gd name="T60" fmla="*/ 411 w 577"/>
                <a:gd name="T61" fmla="*/ 180 h 180"/>
                <a:gd name="T62" fmla="*/ 563 w 577"/>
                <a:gd name="T63" fmla="*/ 180 h 180"/>
                <a:gd name="T64" fmla="*/ 577 w 577"/>
                <a:gd name="T65" fmla="*/ 166 h 180"/>
                <a:gd name="T66" fmla="*/ 577 w 577"/>
                <a:gd name="T67" fmla="*/ 14 h 180"/>
                <a:gd name="T68" fmla="*/ 563 w 577"/>
                <a:gd name="T69" fmla="*/ 0 h 180"/>
                <a:gd name="T70" fmla="*/ 146 w 577"/>
                <a:gd name="T71" fmla="*/ 0 h 180"/>
                <a:gd name="T72" fmla="*/ 133 w 577"/>
                <a:gd name="T73" fmla="*/ 14 h 180"/>
                <a:gd name="T74" fmla="*/ 133 w 577"/>
                <a:gd name="T75" fmla="*/ 66 h 180"/>
                <a:gd name="T76" fmla="*/ 133 w 577"/>
                <a:gd name="T77" fmla="*/ 66 h 180"/>
                <a:gd name="T78" fmla="*/ 47 w 577"/>
                <a:gd name="T79" fmla="*/ 66 h 180"/>
                <a:gd name="T80" fmla="*/ 47 w 577"/>
                <a:gd name="T81" fmla="*/ 66 h 180"/>
                <a:gd name="T82" fmla="*/ 47 w 577"/>
                <a:gd name="T83" fmla="*/ 14 h 180"/>
                <a:gd name="T84" fmla="*/ 33 w 577"/>
                <a:gd name="T85" fmla="*/ 0 h 180"/>
                <a:gd name="T86" fmla="*/ 14 w 577"/>
                <a:gd name="T87" fmla="*/ 0 h 180"/>
                <a:gd name="T88" fmla="*/ 0 w 577"/>
                <a:gd name="T89" fmla="*/ 14 h 180"/>
                <a:gd name="T90" fmla="*/ 0 w 577"/>
                <a:gd name="T91" fmla="*/ 166 h 180"/>
                <a:gd name="T92" fmla="*/ 14 w 577"/>
                <a:gd name="T93" fmla="*/ 180 h 180"/>
                <a:gd name="T94" fmla="*/ 33 w 577"/>
                <a:gd name="T95" fmla="*/ 180 h 180"/>
                <a:gd name="T96" fmla="*/ 47 w 577"/>
                <a:gd name="T97" fmla="*/ 166 h 180"/>
                <a:gd name="T98" fmla="*/ 47 w 577"/>
                <a:gd name="T99" fmla="*/ 113 h 180"/>
                <a:gd name="T100" fmla="*/ 47 w 577"/>
                <a:gd name="T101" fmla="*/ 113 h 180"/>
                <a:gd name="T102" fmla="*/ 133 w 577"/>
                <a:gd name="T103" fmla="*/ 113 h 180"/>
                <a:gd name="T104" fmla="*/ 133 w 577"/>
                <a:gd name="T105" fmla="*/ 113 h 180"/>
                <a:gd name="T106" fmla="*/ 133 w 577"/>
                <a:gd name="T107" fmla="*/ 166 h 180"/>
                <a:gd name="T108" fmla="*/ 146 w 577"/>
                <a:gd name="T109" fmla="*/ 180 h 180"/>
                <a:gd name="T110" fmla="*/ 166 w 577"/>
                <a:gd name="T111" fmla="*/ 180 h 180"/>
                <a:gd name="T112" fmla="*/ 173 w 577"/>
                <a:gd name="T113" fmla="*/ 173 h 180"/>
                <a:gd name="T114" fmla="*/ 179 w 577"/>
                <a:gd name="T115" fmla="*/ 166 h 180"/>
                <a:gd name="T116" fmla="*/ 179 w 577"/>
                <a:gd name="T117" fmla="*/ 14 h 180"/>
                <a:gd name="T118" fmla="*/ 166 w 577"/>
                <a:gd name="T119" fmla="*/ 0 h 180"/>
                <a:gd name="T120" fmla="*/ 146 w 577"/>
                <a:gd name="T1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7" h="180">
                  <a:moveTo>
                    <a:pt x="364" y="0"/>
                  </a:moveTo>
                  <a:lnTo>
                    <a:pt x="378" y="14"/>
                  </a:lnTo>
                  <a:lnTo>
                    <a:pt x="378" y="33"/>
                  </a:lnTo>
                  <a:lnTo>
                    <a:pt x="322" y="90"/>
                  </a:lnTo>
                  <a:lnTo>
                    <a:pt x="322" y="90"/>
                  </a:lnTo>
                  <a:lnTo>
                    <a:pt x="378" y="147"/>
                  </a:lnTo>
                  <a:lnTo>
                    <a:pt x="378" y="166"/>
                  </a:lnTo>
                  <a:lnTo>
                    <a:pt x="364" y="180"/>
                  </a:lnTo>
                  <a:lnTo>
                    <a:pt x="345" y="180"/>
                  </a:lnTo>
                  <a:lnTo>
                    <a:pt x="289" y="123"/>
                  </a:lnTo>
                  <a:lnTo>
                    <a:pt x="232" y="180"/>
                  </a:lnTo>
                  <a:lnTo>
                    <a:pt x="213" y="180"/>
                  </a:lnTo>
                  <a:lnTo>
                    <a:pt x="199" y="166"/>
                  </a:lnTo>
                  <a:lnTo>
                    <a:pt x="199" y="14"/>
                  </a:lnTo>
                  <a:lnTo>
                    <a:pt x="213" y="0"/>
                  </a:lnTo>
                  <a:lnTo>
                    <a:pt x="232" y="0"/>
                  </a:lnTo>
                  <a:lnTo>
                    <a:pt x="246" y="14"/>
                  </a:lnTo>
                  <a:lnTo>
                    <a:pt x="246" y="100"/>
                  </a:lnTo>
                  <a:lnTo>
                    <a:pt x="345" y="0"/>
                  </a:lnTo>
                  <a:lnTo>
                    <a:pt x="364" y="0"/>
                  </a:lnTo>
                  <a:close/>
                  <a:moveTo>
                    <a:pt x="563" y="0"/>
                  </a:moveTo>
                  <a:lnTo>
                    <a:pt x="544" y="0"/>
                  </a:lnTo>
                  <a:lnTo>
                    <a:pt x="530" y="14"/>
                  </a:lnTo>
                  <a:lnTo>
                    <a:pt x="530" y="133"/>
                  </a:lnTo>
                  <a:lnTo>
                    <a:pt x="444" y="133"/>
                  </a:lnTo>
                  <a:lnTo>
                    <a:pt x="444" y="14"/>
                  </a:lnTo>
                  <a:lnTo>
                    <a:pt x="431" y="0"/>
                  </a:lnTo>
                  <a:lnTo>
                    <a:pt x="411" y="0"/>
                  </a:lnTo>
                  <a:lnTo>
                    <a:pt x="398" y="14"/>
                  </a:lnTo>
                  <a:lnTo>
                    <a:pt x="398" y="166"/>
                  </a:lnTo>
                  <a:lnTo>
                    <a:pt x="411" y="180"/>
                  </a:lnTo>
                  <a:lnTo>
                    <a:pt x="563" y="180"/>
                  </a:lnTo>
                  <a:lnTo>
                    <a:pt x="577" y="166"/>
                  </a:lnTo>
                  <a:lnTo>
                    <a:pt x="577" y="14"/>
                  </a:lnTo>
                  <a:lnTo>
                    <a:pt x="563" y="0"/>
                  </a:lnTo>
                  <a:close/>
                  <a:moveTo>
                    <a:pt x="146" y="0"/>
                  </a:moveTo>
                  <a:lnTo>
                    <a:pt x="133" y="14"/>
                  </a:lnTo>
                  <a:lnTo>
                    <a:pt x="133" y="66"/>
                  </a:lnTo>
                  <a:lnTo>
                    <a:pt x="133" y="66"/>
                  </a:lnTo>
                  <a:lnTo>
                    <a:pt x="47" y="66"/>
                  </a:lnTo>
                  <a:lnTo>
                    <a:pt x="47" y="66"/>
                  </a:lnTo>
                  <a:lnTo>
                    <a:pt x="47" y="14"/>
                  </a:lnTo>
                  <a:lnTo>
                    <a:pt x="33" y="0"/>
                  </a:lnTo>
                  <a:lnTo>
                    <a:pt x="14" y="0"/>
                  </a:lnTo>
                  <a:lnTo>
                    <a:pt x="0" y="14"/>
                  </a:lnTo>
                  <a:lnTo>
                    <a:pt x="0" y="166"/>
                  </a:lnTo>
                  <a:lnTo>
                    <a:pt x="14" y="180"/>
                  </a:lnTo>
                  <a:lnTo>
                    <a:pt x="33" y="180"/>
                  </a:lnTo>
                  <a:lnTo>
                    <a:pt x="47" y="166"/>
                  </a:lnTo>
                  <a:lnTo>
                    <a:pt x="47" y="113"/>
                  </a:lnTo>
                  <a:lnTo>
                    <a:pt x="47" y="113"/>
                  </a:lnTo>
                  <a:lnTo>
                    <a:pt x="133" y="113"/>
                  </a:lnTo>
                  <a:lnTo>
                    <a:pt x="133" y="113"/>
                  </a:lnTo>
                  <a:lnTo>
                    <a:pt x="133" y="166"/>
                  </a:lnTo>
                  <a:lnTo>
                    <a:pt x="146" y="180"/>
                  </a:lnTo>
                  <a:lnTo>
                    <a:pt x="166" y="180"/>
                  </a:lnTo>
                  <a:lnTo>
                    <a:pt x="173" y="173"/>
                  </a:lnTo>
                  <a:lnTo>
                    <a:pt x="179" y="166"/>
                  </a:lnTo>
                  <a:lnTo>
                    <a:pt x="179" y="14"/>
                  </a:lnTo>
                  <a:lnTo>
                    <a:pt x="166" y="0"/>
                  </a:lnTo>
                  <a:lnTo>
                    <a:pt x="14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45" name="Group 12"/>
          <p:cNvGrpSpPr>
            <a:grpSpLocks noSelect="1" noChangeAspect="1"/>
          </p:cNvGrpSpPr>
          <p:nvPr userDrawn="1"/>
        </p:nvGrpSpPr>
        <p:grpSpPr bwMode="auto">
          <a:xfrm>
            <a:off x="3893768" y="6108120"/>
            <a:ext cx="894395" cy="425320"/>
            <a:chOff x="2984" y="3732"/>
            <a:chExt cx="995" cy="355"/>
          </a:xfrm>
        </p:grpSpPr>
        <p:sp>
          <p:nvSpPr>
            <p:cNvPr id="46" name="AutoShape 11"/>
            <p:cNvSpPr>
              <a:spLocks noSelect="1" noChangeAspect="1" noChangeArrowheads="1" noTextEdit="1"/>
            </p:cNvSpPr>
            <p:nvPr userDrawn="1"/>
          </p:nvSpPr>
          <p:spPr bwMode="auto">
            <a:xfrm>
              <a:off x="2984" y="3732"/>
              <a:ext cx="995"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47" name="Freeform 13"/>
            <p:cNvSpPr>
              <a:spLocks noSelect="1"/>
            </p:cNvSpPr>
            <p:nvPr userDrawn="1"/>
          </p:nvSpPr>
          <p:spPr bwMode="auto">
            <a:xfrm>
              <a:off x="2982" y="3732"/>
              <a:ext cx="997" cy="355"/>
            </a:xfrm>
            <a:custGeom>
              <a:avLst/>
              <a:gdLst>
                <a:gd name="T0" fmla="*/ 2334 w 12779"/>
                <a:gd name="T1" fmla="*/ 3345 h 4540"/>
                <a:gd name="T2" fmla="*/ 2281 w 12779"/>
                <a:gd name="T3" fmla="*/ 1195 h 4540"/>
                <a:gd name="T4" fmla="*/ 1451 w 12779"/>
                <a:gd name="T5" fmla="*/ 1621 h 4540"/>
                <a:gd name="T6" fmla="*/ 3132 w 12779"/>
                <a:gd name="T7" fmla="*/ 1579 h 4540"/>
                <a:gd name="T8" fmla="*/ 4575 w 12779"/>
                <a:gd name="T9" fmla="*/ 2540 h 4540"/>
                <a:gd name="T10" fmla="*/ 3934 w 12779"/>
                <a:gd name="T11" fmla="*/ 3872 h 4540"/>
                <a:gd name="T12" fmla="*/ 2309 w 12779"/>
                <a:gd name="T13" fmla="*/ 3758 h 4540"/>
                <a:gd name="T14" fmla="*/ 684 w 12779"/>
                <a:gd name="T15" fmla="*/ 3873 h 4540"/>
                <a:gd name="T16" fmla="*/ 42 w 12779"/>
                <a:gd name="T17" fmla="*/ 2541 h 4540"/>
                <a:gd name="T18" fmla="*/ 1144 w 12779"/>
                <a:gd name="T19" fmla="*/ 1344 h 4540"/>
                <a:gd name="T20" fmla="*/ 2066 w 12779"/>
                <a:gd name="T21" fmla="*/ 1 h 4540"/>
                <a:gd name="T22" fmla="*/ 3507 w 12779"/>
                <a:gd name="T23" fmla="*/ 328 h 4540"/>
                <a:gd name="T24" fmla="*/ 3759 w 12779"/>
                <a:gd name="T25" fmla="*/ 1938 h 4540"/>
                <a:gd name="T26" fmla="*/ 3133 w 12779"/>
                <a:gd name="T27" fmla="*/ 1579 h 4540"/>
                <a:gd name="T28" fmla="*/ 2282 w 12779"/>
                <a:gd name="T29" fmla="*/ 1195 h 4540"/>
                <a:gd name="T30" fmla="*/ 587 w 12779"/>
                <a:gd name="T31" fmla="*/ 1501 h 4540"/>
                <a:gd name="T32" fmla="*/ 1484 w 12779"/>
                <a:gd name="T33" fmla="*/ 2961 h 4540"/>
                <a:gd name="T34" fmla="*/ 2779 w 12779"/>
                <a:gd name="T35" fmla="*/ 4095 h 4540"/>
                <a:gd name="T36" fmla="*/ 3362 w 12779"/>
                <a:gd name="T37" fmla="*/ 2484 h 4540"/>
                <a:gd name="T38" fmla="*/ 3165 w 12779"/>
                <a:gd name="T39" fmla="*/ 2920 h 4540"/>
                <a:gd name="T40" fmla="*/ 1656 w 12779"/>
                <a:gd name="T41" fmla="*/ 1661 h 4540"/>
                <a:gd name="T42" fmla="*/ 2600 w 12779"/>
                <a:gd name="T43" fmla="*/ 1661 h 4540"/>
                <a:gd name="T44" fmla="*/ 5697 w 12779"/>
                <a:gd name="T45" fmla="*/ 1847 h 4540"/>
                <a:gd name="T46" fmla="*/ 6216 w 12779"/>
                <a:gd name="T47" fmla="*/ 1847 h 4540"/>
                <a:gd name="T48" fmla="*/ 6856 w 12779"/>
                <a:gd name="T49" fmla="*/ 2455 h 4540"/>
                <a:gd name="T50" fmla="*/ 6369 w 12779"/>
                <a:gd name="T51" fmla="*/ 2727 h 4540"/>
                <a:gd name="T52" fmla="*/ 6666 w 12779"/>
                <a:gd name="T53" fmla="*/ 2372 h 4540"/>
                <a:gd name="T54" fmla="*/ 7124 w 12779"/>
                <a:gd name="T55" fmla="*/ 2028 h 4540"/>
                <a:gd name="T56" fmla="*/ 7032 w 12779"/>
                <a:gd name="T57" fmla="*/ 1847 h 4540"/>
                <a:gd name="T58" fmla="*/ 7452 w 12779"/>
                <a:gd name="T59" fmla="*/ 2299 h 4540"/>
                <a:gd name="T60" fmla="*/ 7661 w 12779"/>
                <a:gd name="T61" fmla="*/ 2288 h 4540"/>
                <a:gd name="T62" fmla="*/ 8731 w 12779"/>
                <a:gd name="T63" fmla="*/ 1847 h 4540"/>
                <a:gd name="T64" fmla="*/ 9250 w 12779"/>
                <a:gd name="T65" fmla="*/ 1847 h 4540"/>
                <a:gd name="T66" fmla="*/ 9443 w 12779"/>
                <a:gd name="T67" fmla="*/ 2089 h 4540"/>
                <a:gd name="T68" fmla="*/ 9498 w 12779"/>
                <a:gd name="T69" fmla="*/ 2685 h 4540"/>
                <a:gd name="T70" fmla="*/ 9638 w 12779"/>
                <a:gd name="T71" fmla="*/ 2466 h 4540"/>
                <a:gd name="T72" fmla="*/ 9638 w 12779"/>
                <a:gd name="T73" fmla="*/ 1915 h 4540"/>
                <a:gd name="T74" fmla="*/ 9895 w 12779"/>
                <a:gd name="T75" fmla="*/ 2299 h 4540"/>
                <a:gd name="T76" fmla="*/ 10233 w 12779"/>
                <a:gd name="T77" fmla="*/ 2260 h 4540"/>
                <a:gd name="T78" fmla="*/ 10951 w 12779"/>
                <a:gd name="T79" fmla="*/ 2393 h 4540"/>
                <a:gd name="T80" fmla="*/ 10916 w 12779"/>
                <a:gd name="T81" fmla="*/ 2699 h 4540"/>
                <a:gd name="T82" fmla="*/ 10767 w 12779"/>
                <a:gd name="T83" fmla="*/ 2335 h 4540"/>
                <a:gd name="T84" fmla="*/ 11519 w 12779"/>
                <a:gd name="T85" fmla="*/ 2248 h 4540"/>
                <a:gd name="T86" fmla="*/ 11549 w 12779"/>
                <a:gd name="T87" fmla="*/ 2710 h 4540"/>
                <a:gd name="T88" fmla="*/ 12041 w 12779"/>
                <a:gd name="T89" fmla="*/ 2074 h 4540"/>
                <a:gd name="T90" fmla="*/ 11658 w 12779"/>
                <a:gd name="T91" fmla="*/ 1799 h 4540"/>
                <a:gd name="T92" fmla="*/ 11962 w 12779"/>
                <a:gd name="T93" fmla="*/ 2235 h 4540"/>
                <a:gd name="T94" fmla="*/ 12041 w 12779"/>
                <a:gd name="T95" fmla="*/ 2074 h 4540"/>
                <a:gd name="T96" fmla="*/ 12443 w 12779"/>
                <a:gd name="T97" fmla="*/ 1968 h 4540"/>
                <a:gd name="T98" fmla="*/ 12443 w 12779"/>
                <a:gd name="T99" fmla="*/ 2496 h 4540"/>
                <a:gd name="T100" fmla="*/ 12715 w 12779"/>
                <a:gd name="T101" fmla="*/ 2578 h 4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79" h="4540">
                  <a:moveTo>
                    <a:pt x="2334" y="3345"/>
                  </a:moveTo>
                  <a:cubicBezTo>
                    <a:pt x="2335" y="3345"/>
                    <a:pt x="2335" y="3345"/>
                    <a:pt x="2335" y="3345"/>
                  </a:cubicBezTo>
                  <a:cubicBezTo>
                    <a:pt x="2335" y="3345"/>
                    <a:pt x="2335" y="3345"/>
                    <a:pt x="2335" y="3345"/>
                  </a:cubicBezTo>
                  <a:cubicBezTo>
                    <a:pt x="2335" y="3345"/>
                    <a:pt x="2335" y="3345"/>
                    <a:pt x="2335" y="3345"/>
                  </a:cubicBezTo>
                  <a:lnTo>
                    <a:pt x="2334" y="3345"/>
                  </a:lnTo>
                  <a:close/>
                  <a:moveTo>
                    <a:pt x="2281" y="1195"/>
                  </a:moveTo>
                  <a:cubicBezTo>
                    <a:pt x="2281" y="1195"/>
                    <a:pt x="2281" y="1195"/>
                    <a:pt x="2281" y="1195"/>
                  </a:cubicBezTo>
                  <a:cubicBezTo>
                    <a:pt x="2281" y="1195"/>
                    <a:pt x="2281" y="1195"/>
                    <a:pt x="2281" y="1195"/>
                  </a:cubicBezTo>
                  <a:cubicBezTo>
                    <a:pt x="2281" y="1195"/>
                    <a:pt x="2282" y="1195"/>
                    <a:pt x="2282" y="1195"/>
                  </a:cubicBezTo>
                  <a:lnTo>
                    <a:pt x="2281" y="1195"/>
                  </a:lnTo>
                  <a:close/>
                  <a:moveTo>
                    <a:pt x="1484" y="2961"/>
                  </a:moveTo>
                  <a:cubicBezTo>
                    <a:pt x="1484" y="2961"/>
                    <a:pt x="1484" y="2961"/>
                    <a:pt x="1484" y="2961"/>
                  </a:cubicBezTo>
                  <a:cubicBezTo>
                    <a:pt x="1485" y="2962"/>
                    <a:pt x="1485" y="2962"/>
                    <a:pt x="1485" y="2962"/>
                  </a:cubicBezTo>
                  <a:cubicBezTo>
                    <a:pt x="1485" y="2961"/>
                    <a:pt x="1484" y="2961"/>
                    <a:pt x="1484" y="2961"/>
                  </a:cubicBezTo>
                  <a:close/>
                  <a:moveTo>
                    <a:pt x="1451" y="1621"/>
                  </a:moveTo>
                  <a:cubicBezTo>
                    <a:pt x="1451" y="1621"/>
                    <a:pt x="1451" y="1621"/>
                    <a:pt x="1451" y="1621"/>
                  </a:cubicBezTo>
                  <a:cubicBezTo>
                    <a:pt x="1451" y="1621"/>
                    <a:pt x="1451" y="1621"/>
                    <a:pt x="1452" y="1620"/>
                  </a:cubicBezTo>
                  <a:cubicBezTo>
                    <a:pt x="1451" y="1621"/>
                    <a:pt x="1451" y="1621"/>
                    <a:pt x="1451" y="1621"/>
                  </a:cubicBezTo>
                  <a:close/>
                  <a:moveTo>
                    <a:pt x="3133" y="1579"/>
                  </a:moveTo>
                  <a:cubicBezTo>
                    <a:pt x="3132" y="1579"/>
                    <a:pt x="3132" y="1579"/>
                    <a:pt x="3132" y="1579"/>
                  </a:cubicBezTo>
                  <a:cubicBezTo>
                    <a:pt x="3132" y="1579"/>
                    <a:pt x="3133" y="1580"/>
                    <a:pt x="3133" y="1580"/>
                  </a:cubicBezTo>
                  <a:cubicBezTo>
                    <a:pt x="3133" y="1579"/>
                    <a:pt x="3133" y="1579"/>
                    <a:pt x="3133" y="1579"/>
                  </a:cubicBezTo>
                  <a:cubicBezTo>
                    <a:pt x="3133" y="1579"/>
                    <a:pt x="3133" y="1579"/>
                    <a:pt x="3133" y="1579"/>
                  </a:cubicBezTo>
                  <a:close/>
                  <a:moveTo>
                    <a:pt x="4574" y="1997"/>
                  </a:moveTo>
                  <a:cubicBezTo>
                    <a:pt x="4617" y="2307"/>
                    <a:pt x="4575" y="2540"/>
                    <a:pt x="4575" y="2540"/>
                  </a:cubicBezTo>
                  <a:cubicBezTo>
                    <a:pt x="3759" y="2600"/>
                    <a:pt x="3759" y="2600"/>
                    <a:pt x="3759" y="2600"/>
                  </a:cubicBezTo>
                  <a:cubicBezTo>
                    <a:pt x="4468" y="3007"/>
                    <a:pt x="4468" y="3007"/>
                    <a:pt x="4468" y="3007"/>
                  </a:cubicBezTo>
                  <a:cubicBezTo>
                    <a:pt x="4372" y="3306"/>
                    <a:pt x="4233" y="3497"/>
                    <a:pt x="4233" y="3497"/>
                  </a:cubicBezTo>
                  <a:cubicBezTo>
                    <a:pt x="3472" y="3197"/>
                    <a:pt x="3472" y="3197"/>
                    <a:pt x="3472" y="3197"/>
                  </a:cubicBezTo>
                  <a:cubicBezTo>
                    <a:pt x="3934" y="3872"/>
                    <a:pt x="3934" y="3872"/>
                    <a:pt x="3934" y="3872"/>
                  </a:cubicBezTo>
                  <a:cubicBezTo>
                    <a:pt x="3718" y="4099"/>
                    <a:pt x="3510" y="4210"/>
                    <a:pt x="3510" y="4210"/>
                  </a:cubicBezTo>
                  <a:cubicBezTo>
                    <a:pt x="2955" y="3610"/>
                    <a:pt x="2955" y="3610"/>
                    <a:pt x="2955" y="3610"/>
                  </a:cubicBezTo>
                  <a:cubicBezTo>
                    <a:pt x="3078" y="4419"/>
                    <a:pt x="3078" y="4419"/>
                    <a:pt x="3078" y="4419"/>
                  </a:cubicBezTo>
                  <a:cubicBezTo>
                    <a:pt x="2785" y="4529"/>
                    <a:pt x="2549" y="4540"/>
                    <a:pt x="2549" y="4540"/>
                  </a:cubicBezTo>
                  <a:cubicBezTo>
                    <a:pt x="2309" y="3758"/>
                    <a:pt x="2309" y="3758"/>
                    <a:pt x="2309" y="3758"/>
                  </a:cubicBezTo>
                  <a:cubicBezTo>
                    <a:pt x="2069" y="4540"/>
                    <a:pt x="2069" y="4540"/>
                    <a:pt x="2069" y="4540"/>
                  </a:cubicBezTo>
                  <a:cubicBezTo>
                    <a:pt x="1757" y="4512"/>
                    <a:pt x="1540" y="4419"/>
                    <a:pt x="1540" y="4419"/>
                  </a:cubicBezTo>
                  <a:cubicBezTo>
                    <a:pt x="1663" y="3611"/>
                    <a:pt x="1663" y="3611"/>
                    <a:pt x="1663" y="3611"/>
                  </a:cubicBezTo>
                  <a:cubicBezTo>
                    <a:pt x="1108" y="4211"/>
                    <a:pt x="1108" y="4211"/>
                    <a:pt x="1108" y="4211"/>
                  </a:cubicBezTo>
                  <a:cubicBezTo>
                    <a:pt x="839" y="4051"/>
                    <a:pt x="684" y="3873"/>
                    <a:pt x="684" y="3873"/>
                  </a:cubicBezTo>
                  <a:cubicBezTo>
                    <a:pt x="1145" y="3198"/>
                    <a:pt x="1145" y="3198"/>
                    <a:pt x="1145" y="3198"/>
                  </a:cubicBezTo>
                  <a:cubicBezTo>
                    <a:pt x="385" y="3498"/>
                    <a:pt x="385" y="3498"/>
                    <a:pt x="385" y="3498"/>
                  </a:cubicBezTo>
                  <a:cubicBezTo>
                    <a:pt x="212" y="3237"/>
                    <a:pt x="149" y="3009"/>
                    <a:pt x="149" y="3009"/>
                  </a:cubicBezTo>
                  <a:cubicBezTo>
                    <a:pt x="858" y="2601"/>
                    <a:pt x="858" y="2601"/>
                    <a:pt x="858" y="2601"/>
                  </a:cubicBezTo>
                  <a:cubicBezTo>
                    <a:pt x="42" y="2541"/>
                    <a:pt x="42" y="2541"/>
                    <a:pt x="42" y="2541"/>
                  </a:cubicBezTo>
                  <a:cubicBezTo>
                    <a:pt x="0" y="2231"/>
                    <a:pt x="42" y="1999"/>
                    <a:pt x="42" y="1999"/>
                  </a:cubicBezTo>
                  <a:cubicBezTo>
                    <a:pt x="854" y="1939"/>
                    <a:pt x="854" y="1939"/>
                    <a:pt x="854" y="1939"/>
                  </a:cubicBezTo>
                  <a:cubicBezTo>
                    <a:pt x="148" y="1534"/>
                    <a:pt x="148" y="1534"/>
                    <a:pt x="148" y="1534"/>
                  </a:cubicBezTo>
                  <a:cubicBezTo>
                    <a:pt x="244" y="1236"/>
                    <a:pt x="383" y="1045"/>
                    <a:pt x="383" y="1045"/>
                  </a:cubicBezTo>
                  <a:cubicBezTo>
                    <a:pt x="1144" y="1344"/>
                    <a:pt x="1144" y="1344"/>
                    <a:pt x="1144" y="1344"/>
                  </a:cubicBezTo>
                  <a:cubicBezTo>
                    <a:pt x="681" y="669"/>
                    <a:pt x="681" y="669"/>
                    <a:pt x="681" y="669"/>
                  </a:cubicBezTo>
                  <a:cubicBezTo>
                    <a:pt x="897" y="442"/>
                    <a:pt x="1105" y="330"/>
                    <a:pt x="1105" y="330"/>
                  </a:cubicBezTo>
                  <a:cubicBezTo>
                    <a:pt x="1661" y="930"/>
                    <a:pt x="1661" y="930"/>
                    <a:pt x="1661" y="930"/>
                  </a:cubicBezTo>
                  <a:cubicBezTo>
                    <a:pt x="1537" y="122"/>
                    <a:pt x="1537" y="122"/>
                    <a:pt x="1537" y="122"/>
                  </a:cubicBezTo>
                  <a:cubicBezTo>
                    <a:pt x="1830" y="11"/>
                    <a:pt x="2066" y="1"/>
                    <a:pt x="2066" y="1"/>
                  </a:cubicBezTo>
                  <a:cubicBezTo>
                    <a:pt x="2307" y="782"/>
                    <a:pt x="2307" y="782"/>
                    <a:pt x="2307" y="782"/>
                  </a:cubicBezTo>
                  <a:cubicBezTo>
                    <a:pt x="2546" y="0"/>
                    <a:pt x="2546" y="0"/>
                    <a:pt x="2546" y="0"/>
                  </a:cubicBezTo>
                  <a:cubicBezTo>
                    <a:pt x="2858" y="27"/>
                    <a:pt x="3075" y="120"/>
                    <a:pt x="3075" y="120"/>
                  </a:cubicBezTo>
                  <a:cubicBezTo>
                    <a:pt x="2953" y="929"/>
                    <a:pt x="2953" y="929"/>
                    <a:pt x="2953" y="929"/>
                  </a:cubicBezTo>
                  <a:cubicBezTo>
                    <a:pt x="3507" y="328"/>
                    <a:pt x="3507" y="328"/>
                    <a:pt x="3507" y="328"/>
                  </a:cubicBezTo>
                  <a:cubicBezTo>
                    <a:pt x="3777" y="488"/>
                    <a:pt x="3932" y="666"/>
                    <a:pt x="3932" y="666"/>
                  </a:cubicBezTo>
                  <a:cubicBezTo>
                    <a:pt x="3471" y="1341"/>
                    <a:pt x="3471" y="1341"/>
                    <a:pt x="3471" y="1341"/>
                  </a:cubicBezTo>
                  <a:cubicBezTo>
                    <a:pt x="4231" y="1041"/>
                    <a:pt x="4231" y="1041"/>
                    <a:pt x="4231" y="1041"/>
                  </a:cubicBezTo>
                  <a:cubicBezTo>
                    <a:pt x="4404" y="1302"/>
                    <a:pt x="4467" y="1530"/>
                    <a:pt x="4467" y="1530"/>
                  </a:cubicBezTo>
                  <a:cubicBezTo>
                    <a:pt x="3759" y="1938"/>
                    <a:pt x="3759" y="1938"/>
                    <a:pt x="3759" y="1938"/>
                  </a:cubicBezTo>
                  <a:lnTo>
                    <a:pt x="4574" y="1997"/>
                  </a:lnTo>
                  <a:close/>
                  <a:moveTo>
                    <a:pt x="4193" y="2217"/>
                  </a:moveTo>
                  <a:cubicBezTo>
                    <a:pt x="3932" y="2300"/>
                    <a:pt x="3663" y="2052"/>
                    <a:pt x="3351" y="2005"/>
                  </a:cubicBezTo>
                  <a:cubicBezTo>
                    <a:pt x="3538" y="1767"/>
                    <a:pt x="3911" y="1690"/>
                    <a:pt x="3983" y="1405"/>
                  </a:cubicBezTo>
                  <a:cubicBezTo>
                    <a:pt x="3785" y="1593"/>
                    <a:pt x="3434" y="1486"/>
                    <a:pt x="3133" y="1579"/>
                  </a:cubicBezTo>
                  <a:cubicBezTo>
                    <a:pt x="3198" y="1283"/>
                    <a:pt x="3501" y="1052"/>
                    <a:pt x="3442" y="764"/>
                  </a:cubicBezTo>
                  <a:cubicBezTo>
                    <a:pt x="3345" y="1020"/>
                    <a:pt x="2982" y="1075"/>
                    <a:pt x="2752" y="1290"/>
                  </a:cubicBezTo>
                  <a:cubicBezTo>
                    <a:pt x="2751" y="1290"/>
                    <a:pt x="2751" y="1290"/>
                    <a:pt x="2751" y="1290"/>
                  </a:cubicBezTo>
                  <a:cubicBezTo>
                    <a:pt x="2681" y="995"/>
                    <a:pt x="2853" y="655"/>
                    <a:pt x="2675" y="421"/>
                  </a:cubicBezTo>
                  <a:cubicBezTo>
                    <a:pt x="2698" y="693"/>
                    <a:pt x="2396" y="901"/>
                    <a:pt x="2282" y="1195"/>
                  </a:cubicBezTo>
                  <a:cubicBezTo>
                    <a:pt x="2091" y="959"/>
                    <a:pt x="2098" y="579"/>
                    <a:pt x="1836" y="445"/>
                  </a:cubicBezTo>
                  <a:cubicBezTo>
                    <a:pt x="1975" y="680"/>
                    <a:pt x="1793" y="999"/>
                    <a:pt x="1818" y="1313"/>
                  </a:cubicBezTo>
                  <a:cubicBezTo>
                    <a:pt x="1544" y="1184"/>
                    <a:pt x="1385" y="837"/>
                    <a:pt x="1091" y="831"/>
                  </a:cubicBezTo>
                  <a:cubicBezTo>
                    <a:pt x="1319" y="982"/>
                    <a:pt x="1293" y="1348"/>
                    <a:pt x="1451" y="1621"/>
                  </a:cubicBezTo>
                  <a:cubicBezTo>
                    <a:pt x="1148" y="1623"/>
                    <a:pt x="855" y="1380"/>
                    <a:pt x="587" y="1501"/>
                  </a:cubicBezTo>
                  <a:cubicBezTo>
                    <a:pt x="858" y="1539"/>
                    <a:pt x="993" y="1880"/>
                    <a:pt x="1254" y="2057"/>
                  </a:cubicBezTo>
                  <a:cubicBezTo>
                    <a:pt x="982" y="2190"/>
                    <a:pt x="613" y="2098"/>
                    <a:pt x="424" y="2324"/>
                  </a:cubicBezTo>
                  <a:cubicBezTo>
                    <a:pt x="684" y="2241"/>
                    <a:pt x="954" y="2489"/>
                    <a:pt x="1266" y="2535"/>
                  </a:cubicBezTo>
                  <a:cubicBezTo>
                    <a:pt x="1079" y="2774"/>
                    <a:pt x="706" y="2851"/>
                    <a:pt x="634" y="3136"/>
                  </a:cubicBezTo>
                  <a:cubicBezTo>
                    <a:pt x="832" y="2948"/>
                    <a:pt x="1183" y="3055"/>
                    <a:pt x="1484" y="2961"/>
                  </a:cubicBezTo>
                  <a:cubicBezTo>
                    <a:pt x="1419" y="3257"/>
                    <a:pt x="1117" y="3488"/>
                    <a:pt x="1175" y="3777"/>
                  </a:cubicBezTo>
                  <a:cubicBezTo>
                    <a:pt x="1273" y="3521"/>
                    <a:pt x="1635" y="3465"/>
                    <a:pt x="1866" y="3250"/>
                  </a:cubicBezTo>
                  <a:cubicBezTo>
                    <a:pt x="1935" y="3545"/>
                    <a:pt x="1763" y="3885"/>
                    <a:pt x="1941" y="4119"/>
                  </a:cubicBezTo>
                  <a:cubicBezTo>
                    <a:pt x="1918" y="3847"/>
                    <a:pt x="2220" y="3639"/>
                    <a:pt x="2335" y="3345"/>
                  </a:cubicBezTo>
                  <a:cubicBezTo>
                    <a:pt x="2525" y="3581"/>
                    <a:pt x="2517" y="3961"/>
                    <a:pt x="2779" y="4095"/>
                  </a:cubicBezTo>
                  <a:cubicBezTo>
                    <a:pt x="2640" y="3860"/>
                    <a:pt x="2823" y="3542"/>
                    <a:pt x="2798" y="3227"/>
                  </a:cubicBezTo>
                  <a:cubicBezTo>
                    <a:pt x="3073" y="3357"/>
                    <a:pt x="3231" y="3703"/>
                    <a:pt x="3525" y="3710"/>
                  </a:cubicBezTo>
                  <a:cubicBezTo>
                    <a:pt x="3297" y="3559"/>
                    <a:pt x="3324" y="3193"/>
                    <a:pt x="3165" y="2920"/>
                  </a:cubicBezTo>
                  <a:cubicBezTo>
                    <a:pt x="3468" y="2918"/>
                    <a:pt x="3761" y="3161"/>
                    <a:pt x="4029" y="3040"/>
                  </a:cubicBezTo>
                  <a:cubicBezTo>
                    <a:pt x="3758" y="3002"/>
                    <a:pt x="3623" y="2661"/>
                    <a:pt x="3362" y="2484"/>
                  </a:cubicBezTo>
                  <a:cubicBezTo>
                    <a:pt x="3635" y="2350"/>
                    <a:pt x="4004" y="2443"/>
                    <a:pt x="4193" y="2217"/>
                  </a:cubicBezTo>
                  <a:close/>
                  <a:moveTo>
                    <a:pt x="3165" y="2920"/>
                  </a:moveTo>
                  <a:cubicBezTo>
                    <a:pt x="3165" y="2920"/>
                    <a:pt x="3165" y="2920"/>
                    <a:pt x="3165" y="2920"/>
                  </a:cubicBezTo>
                  <a:cubicBezTo>
                    <a:pt x="3166" y="2919"/>
                    <a:pt x="3166" y="2919"/>
                    <a:pt x="3166" y="2919"/>
                  </a:cubicBezTo>
                  <a:cubicBezTo>
                    <a:pt x="3165" y="2919"/>
                    <a:pt x="3165" y="2920"/>
                    <a:pt x="3165" y="2920"/>
                  </a:cubicBezTo>
                  <a:close/>
                  <a:moveTo>
                    <a:pt x="2600" y="2451"/>
                  </a:moveTo>
                  <a:cubicBezTo>
                    <a:pt x="2600" y="2736"/>
                    <a:pt x="2497" y="2870"/>
                    <a:pt x="2308" y="2871"/>
                  </a:cubicBezTo>
                  <a:cubicBezTo>
                    <a:pt x="2120" y="2870"/>
                    <a:pt x="2016" y="2736"/>
                    <a:pt x="2016" y="2451"/>
                  </a:cubicBezTo>
                  <a:cubicBezTo>
                    <a:pt x="2016" y="1661"/>
                    <a:pt x="2016" y="1661"/>
                    <a:pt x="2016" y="1661"/>
                  </a:cubicBezTo>
                  <a:cubicBezTo>
                    <a:pt x="1656" y="1661"/>
                    <a:pt x="1656" y="1661"/>
                    <a:pt x="1656" y="1661"/>
                  </a:cubicBezTo>
                  <a:cubicBezTo>
                    <a:pt x="1656" y="2430"/>
                    <a:pt x="1656" y="2430"/>
                    <a:pt x="1656" y="2430"/>
                  </a:cubicBezTo>
                  <a:cubicBezTo>
                    <a:pt x="1656" y="2920"/>
                    <a:pt x="1899" y="3157"/>
                    <a:pt x="2308" y="3162"/>
                  </a:cubicBezTo>
                  <a:cubicBezTo>
                    <a:pt x="2718" y="3157"/>
                    <a:pt x="2961" y="2920"/>
                    <a:pt x="2961" y="2430"/>
                  </a:cubicBezTo>
                  <a:cubicBezTo>
                    <a:pt x="2961" y="1661"/>
                    <a:pt x="2961" y="1661"/>
                    <a:pt x="2961" y="1661"/>
                  </a:cubicBezTo>
                  <a:cubicBezTo>
                    <a:pt x="2600" y="1661"/>
                    <a:pt x="2600" y="1661"/>
                    <a:pt x="2600" y="1661"/>
                  </a:cubicBezTo>
                  <a:lnTo>
                    <a:pt x="2600" y="2451"/>
                  </a:lnTo>
                  <a:close/>
                  <a:moveTo>
                    <a:pt x="6018" y="2352"/>
                  </a:moveTo>
                  <a:cubicBezTo>
                    <a:pt x="6018" y="2509"/>
                    <a:pt x="5960" y="2582"/>
                    <a:pt x="5856" y="2582"/>
                  </a:cubicBezTo>
                  <a:cubicBezTo>
                    <a:pt x="5755" y="2582"/>
                    <a:pt x="5697" y="2505"/>
                    <a:pt x="5697" y="2352"/>
                  </a:cubicBezTo>
                  <a:cubicBezTo>
                    <a:pt x="5697" y="1847"/>
                    <a:pt x="5697" y="1847"/>
                    <a:pt x="5697" y="1847"/>
                  </a:cubicBezTo>
                  <a:cubicBezTo>
                    <a:pt x="5498" y="1847"/>
                    <a:pt x="5498" y="1847"/>
                    <a:pt x="5498" y="1847"/>
                  </a:cubicBezTo>
                  <a:cubicBezTo>
                    <a:pt x="5498" y="2338"/>
                    <a:pt x="5498" y="2338"/>
                    <a:pt x="5498" y="2338"/>
                  </a:cubicBezTo>
                  <a:cubicBezTo>
                    <a:pt x="5498" y="2617"/>
                    <a:pt x="5628" y="2741"/>
                    <a:pt x="5849" y="2741"/>
                  </a:cubicBezTo>
                  <a:cubicBezTo>
                    <a:pt x="6079" y="2741"/>
                    <a:pt x="6216" y="2612"/>
                    <a:pt x="6216" y="2340"/>
                  </a:cubicBezTo>
                  <a:cubicBezTo>
                    <a:pt x="6216" y="1847"/>
                    <a:pt x="6216" y="1847"/>
                    <a:pt x="6216" y="1847"/>
                  </a:cubicBezTo>
                  <a:cubicBezTo>
                    <a:pt x="6018" y="1847"/>
                    <a:pt x="6018" y="1847"/>
                    <a:pt x="6018" y="1847"/>
                  </a:cubicBezTo>
                  <a:lnTo>
                    <a:pt x="6018" y="2352"/>
                  </a:lnTo>
                  <a:close/>
                  <a:moveTo>
                    <a:pt x="7032" y="1847"/>
                  </a:moveTo>
                  <a:cubicBezTo>
                    <a:pt x="6939" y="2139"/>
                    <a:pt x="6939" y="2139"/>
                    <a:pt x="6939" y="2139"/>
                  </a:cubicBezTo>
                  <a:cubicBezTo>
                    <a:pt x="6909" y="2237"/>
                    <a:pt x="6879" y="2353"/>
                    <a:pt x="6856" y="2455"/>
                  </a:cubicBezTo>
                  <a:cubicBezTo>
                    <a:pt x="6850" y="2455"/>
                    <a:pt x="6850" y="2455"/>
                    <a:pt x="6850" y="2455"/>
                  </a:cubicBezTo>
                  <a:cubicBezTo>
                    <a:pt x="6831" y="2352"/>
                    <a:pt x="6805" y="2243"/>
                    <a:pt x="6776" y="2141"/>
                  </a:cubicBezTo>
                  <a:cubicBezTo>
                    <a:pt x="6690" y="1847"/>
                    <a:pt x="6690" y="1847"/>
                    <a:pt x="6690" y="1847"/>
                  </a:cubicBezTo>
                  <a:cubicBezTo>
                    <a:pt x="6425" y="1847"/>
                    <a:pt x="6425" y="1847"/>
                    <a:pt x="6425" y="1847"/>
                  </a:cubicBezTo>
                  <a:cubicBezTo>
                    <a:pt x="6369" y="2727"/>
                    <a:pt x="6369" y="2727"/>
                    <a:pt x="6369" y="2727"/>
                  </a:cubicBezTo>
                  <a:cubicBezTo>
                    <a:pt x="6553" y="2727"/>
                    <a:pt x="6553" y="2727"/>
                    <a:pt x="6553" y="2727"/>
                  </a:cubicBezTo>
                  <a:cubicBezTo>
                    <a:pt x="6570" y="2393"/>
                    <a:pt x="6570" y="2393"/>
                    <a:pt x="6570" y="2393"/>
                  </a:cubicBezTo>
                  <a:cubicBezTo>
                    <a:pt x="6575" y="2283"/>
                    <a:pt x="6580" y="2147"/>
                    <a:pt x="6584" y="2028"/>
                  </a:cubicBezTo>
                  <a:cubicBezTo>
                    <a:pt x="6587" y="2028"/>
                    <a:pt x="6587" y="2028"/>
                    <a:pt x="6587" y="2028"/>
                  </a:cubicBezTo>
                  <a:cubicBezTo>
                    <a:pt x="6609" y="2145"/>
                    <a:pt x="6638" y="2269"/>
                    <a:pt x="6666" y="2372"/>
                  </a:cubicBezTo>
                  <a:cubicBezTo>
                    <a:pt x="6760" y="2712"/>
                    <a:pt x="6760" y="2712"/>
                    <a:pt x="6760" y="2712"/>
                  </a:cubicBezTo>
                  <a:cubicBezTo>
                    <a:pt x="6916" y="2712"/>
                    <a:pt x="6916" y="2712"/>
                    <a:pt x="6916" y="2712"/>
                  </a:cubicBezTo>
                  <a:cubicBezTo>
                    <a:pt x="7023" y="2369"/>
                    <a:pt x="7023" y="2369"/>
                    <a:pt x="7023" y="2369"/>
                  </a:cubicBezTo>
                  <a:cubicBezTo>
                    <a:pt x="7057" y="2266"/>
                    <a:pt x="7093" y="2141"/>
                    <a:pt x="7122" y="2028"/>
                  </a:cubicBezTo>
                  <a:cubicBezTo>
                    <a:pt x="7124" y="2028"/>
                    <a:pt x="7124" y="2028"/>
                    <a:pt x="7124" y="2028"/>
                  </a:cubicBezTo>
                  <a:cubicBezTo>
                    <a:pt x="7124" y="2158"/>
                    <a:pt x="7128" y="2284"/>
                    <a:pt x="7132" y="2390"/>
                  </a:cubicBezTo>
                  <a:cubicBezTo>
                    <a:pt x="7147" y="2727"/>
                    <a:pt x="7147" y="2727"/>
                    <a:pt x="7147" y="2727"/>
                  </a:cubicBezTo>
                  <a:cubicBezTo>
                    <a:pt x="7340" y="2727"/>
                    <a:pt x="7340" y="2727"/>
                    <a:pt x="7340" y="2727"/>
                  </a:cubicBezTo>
                  <a:cubicBezTo>
                    <a:pt x="7293" y="1847"/>
                    <a:pt x="7293" y="1847"/>
                    <a:pt x="7293" y="1847"/>
                  </a:cubicBezTo>
                  <a:lnTo>
                    <a:pt x="7032" y="1847"/>
                  </a:lnTo>
                  <a:close/>
                  <a:moveTo>
                    <a:pt x="7940" y="1997"/>
                  </a:moveTo>
                  <a:cubicBezTo>
                    <a:pt x="8012" y="1997"/>
                    <a:pt x="8068" y="2013"/>
                    <a:pt x="8107" y="2030"/>
                  </a:cubicBezTo>
                  <a:cubicBezTo>
                    <a:pt x="8149" y="1872"/>
                    <a:pt x="8149" y="1872"/>
                    <a:pt x="8149" y="1872"/>
                  </a:cubicBezTo>
                  <a:cubicBezTo>
                    <a:pt x="8114" y="1855"/>
                    <a:pt x="8035" y="1834"/>
                    <a:pt x="7932" y="1834"/>
                  </a:cubicBezTo>
                  <a:cubicBezTo>
                    <a:pt x="7666" y="1834"/>
                    <a:pt x="7452" y="2000"/>
                    <a:pt x="7452" y="2299"/>
                  </a:cubicBezTo>
                  <a:cubicBezTo>
                    <a:pt x="7452" y="2549"/>
                    <a:pt x="7609" y="2740"/>
                    <a:pt x="7913" y="2740"/>
                  </a:cubicBezTo>
                  <a:cubicBezTo>
                    <a:pt x="8018" y="2740"/>
                    <a:pt x="8102" y="2719"/>
                    <a:pt x="8137" y="2702"/>
                  </a:cubicBezTo>
                  <a:cubicBezTo>
                    <a:pt x="8108" y="2545"/>
                    <a:pt x="8108" y="2545"/>
                    <a:pt x="8108" y="2545"/>
                  </a:cubicBezTo>
                  <a:cubicBezTo>
                    <a:pt x="8068" y="2562"/>
                    <a:pt x="8003" y="2574"/>
                    <a:pt x="7941" y="2574"/>
                  </a:cubicBezTo>
                  <a:cubicBezTo>
                    <a:pt x="7765" y="2574"/>
                    <a:pt x="7661" y="2463"/>
                    <a:pt x="7661" y="2288"/>
                  </a:cubicBezTo>
                  <a:cubicBezTo>
                    <a:pt x="7661" y="2092"/>
                    <a:pt x="7784" y="1997"/>
                    <a:pt x="7940" y="1997"/>
                  </a:cubicBezTo>
                  <a:close/>
                  <a:moveTo>
                    <a:pt x="9052" y="2352"/>
                  </a:moveTo>
                  <a:cubicBezTo>
                    <a:pt x="9052" y="2509"/>
                    <a:pt x="8995" y="2582"/>
                    <a:pt x="8890" y="2582"/>
                  </a:cubicBezTo>
                  <a:cubicBezTo>
                    <a:pt x="8790" y="2582"/>
                    <a:pt x="8731" y="2505"/>
                    <a:pt x="8731" y="2352"/>
                  </a:cubicBezTo>
                  <a:cubicBezTo>
                    <a:pt x="8731" y="1847"/>
                    <a:pt x="8731" y="1847"/>
                    <a:pt x="8731" y="1847"/>
                  </a:cubicBezTo>
                  <a:cubicBezTo>
                    <a:pt x="8533" y="1847"/>
                    <a:pt x="8533" y="1847"/>
                    <a:pt x="8533" y="1847"/>
                  </a:cubicBezTo>
                  <a:cubicBezTo>
                    <a:pt x="8533" y="2338"/>
                    <a:pt x="8533" y="2338"/>
                    <a:pt x="8533" y="2338"/>
                  </a:cubicBezTo>
                  <a:cubicBezTo>
                    <a:pt x="8533" y="2617"/>
                    <a:pt x="8662" y="2741"/>
                    <a:pt x="8884" y="2741"/>
                  </a:cubicBezTo>
                  <a:cubicBezTo>
                    <a:pt x="9113" y="2741"/>
                    <a:pt x="9250" y="2612"/>
                    <a:pt x="9250" y="2340"/>
                  </a:cubicBezTo>
                  <a:cubicBezTo>
                    <a:pt x="9250" y="1847"/>
                    <a:pt x="9250" y="1847"/>
                    <a:pt x="9250" y="1847"/>
                  </a:cubicBezTo>
                  <a:cubicBezTo>
                    <a:pt x="9052" y="1847"/>
                    <a:pt x="9052" y="1847"/>
                    <a:pt x="9052" y="1847"/>
                  </a:cubicBezTo>
                  <a:lnTo>
                    <a:pt x="9052" y="2352"/>
                  </a:lnTo>
                  <a:close/>
                  <a:moveTo>
                    <a:pt x="9638" y="1915"/>
                  </a:moveTo>
                  <a:cubicBezTo>
                    <a:pt x="9443" y="1968"/>
                    <a:pt x="9443" y="1968"/>
                    <a:pt x="9443" y="1968"/>
                  </a:cubicBezTo>
                  <a:cubicBezTo>
                    <a:pt x="9443" y="2089"/>
                    <a:pt x="9443" y="2089"/>
                    <a:pt x="9443" y="2089"/>
                  </a:cubicBezTo>
                  <a:cubicBezTo>
                    <a:pt x="9359" y="2089"/>
                    <a:pt x="9359" y="2089"/>
                    <a:pt x="9359" y="2089"/>
                  </a:cubicBezTo>
                  <a:cubicBezTo>
                    <a:pt x="9359" y="2235"/>
                    <a:pt x="9359" y="2235"/>
                    <a:pt x="9359" y="2235"/>
                  </a:cubicBezTo>
                  <a:cubicBezTo>
                    <a:pt x="9443" y="2235"/>
                    <a:pt x="9443" y="2235"/>
                    <a:pt x="9443" y="2235"/>
                  </a:cubicBezTo>
                  <a:cubicBezTo>
                    <a:pt x="9443" y="2496"/>
                    <a:pt x="9443" y="2496"/>
                    <a:pt x="9443" y="2496"/>
                  </a:cubicBezTo>
                  <a:cubicBezTo>
                    <a:pt x="9443" y="2586"/>
                    <a:pt x="9462" y="2647"/>
                    <a:pt x="9498" y="2685"/>
                  </a:cubicBezTo>
                  <a:cubicBezTo>
                    <a:pt x="9531" y="2718"/>
                    <a:pt x="9584" y="2740"/>
                    <a:pt x="9648" y="2740"/>
                  </a:cubicBezTo>
                  <a:cubicBezTo>
                    <a:pt x="9703" y="2740"/>
                    <a:pt x="9752" y="2732"/>
                    <a:pt x="9776" y="2723"/>
                  </a:cubicBezTo>
                  <a:cubicBezTo>
                    <a:pt x="9775" y="2573"/>
                    <a:pt x="9775" y="2573"/>
                    <a:pt x="9775" y="2573"/>
                  </a:cubicBezTo>
                  <a:cubicBezTo>
                    <a:pt x="9757" y="2577"/>
                    <a:pt x="9744" y="2578"/>
                    <a:pt x="9716" y="2578"/>
                  </a:cubicBezTo>
                  <a:cubicBezTo>
                    <a:pt x="9658" y="2578"/>
                    <a:pt x="9638" y="2543"/>
                    <a:pt x="9638" y="2466"/>
                  </a:cubicBezTo>
                  <a:cubicBezTo>
                    <a:pt x="9638" y="2235"/>
                    <a:pt x="9638" y="2235"/>
                    <a:pt x="9638" y="2235"/>
                  </a:cubicBezTo>
                  <a:cubicBezTo>
                    <a:pt x="9780" y="2235"/>
                    <a:pt x="9780" y="2235"/>
                    <a:pt x="9780" y="2235"/>
                  </a:cubicBezTo>
                  <a:cubicBezTo>
                    <a:pt x="9780" y="2089"/>
                    <a:pt x="9780" y="2089"/>
                    <a:pt x="9780" y="2089"/>
                  </a:cubicBezTo>
                  <a:cubicBezTo>
                    <a:pt x="9638" y="2089"/>
                    <a:pt x="9638" y="2089"/>
                    <a:pt x="9638" y="2089"/>
                  </a:cubicBezTo>
                  <a:lnTo>
                    <a:pt x="9638" y="1915"/>
                  </a:lnTo>
                  <a:close/>
                  <a:moveTo>
                    <a:pt x="10073" y="2207"/>
                  </a:moveTo>
                  <a:cubicBezTo>
                    <a:pt x="10067" y="2207"/>
                    <a:pt x="10067" y="2207"/>
                    <a:pt x="10067" y="2207"/>
                  </a:cubicBezTo>
                  <a:cubicBezTo>
                    <a:pt x="10060" y="2089"/>
                    <a:pt x="10060" y="2089"/>
                    <a:pt x="10060" y="2089"/>
                  </a:cubicBezTo>
                  <a:cubicBezTo>
                    <a:pt x="9890" y="2089"/>
                    <a:pt x="9890" y="2089"/>
                    <a:pt x="9890" y="2089"/>
                  </a:cubicBezTo>
                  <a:cubicBezTo>
                    <a:pt x="9894" y="2143"/>
                    <a:pt x="9895" y="2205"/>
                    <a:pt x="9895" y="2299"/>
                  </a:cubicBezTo>
                  <a:cubicBezTo>
                    <a:pt x="9895" y="2727"/>
                    <a:pt x="9895" y="2727"/>
                    <a:pt x="9895" y="2727"/>
                  </a:cubicBezTo>
                  <a:cubicBezTo>
                    <a:pt x="10093" y="2727"/>
                    <a:pt x="10093" y="2727"/>
                    <a:pt x="10093" y="2727"/>
                  </a:cubicBezTo>
                  <a:cubicBezTo>
                    <a:pt x="10093" y="2404"/>
                    <a:pt x="10093" y="2404"/>
                    <a:pt x="10093" y="2404"/>
                  </a:cubicBezTo>
                  <a:cubicBezTo>
                    <a:pt x="10093" y="2387"/>
                    <a:pt x="10095" y="2373"/>
                    <a:pt x="10097" y="2360"/>
                  </a:cubicBezTo>
                  <a:cubicBezTo>
                    <a:pt x="10110" y="2297"/>
                    <a:pt x="10160" y="2260"/>
                    <a:pt x="10233" y="2260"/>
                  </a:cubicBezTo>
                  <a:cubicBezTo>
                    <a:pt x="10255" y="2260"/>
                    <a:pt x="10271" y="2262"/>
                    <a:pt x="10287" y="2265"/>
                  </a:cubicBezTo>
                  <a:cubicBezTo>
                    <a:pt x="10287" y="2078"/>
                    <a:pt x="10287" y="2078"/>
                    <a:pt x="10287" y="2078"/>
                  </a:cubicBezTo>
                  <a:cubicBezTo>
                    <a:pt x="10272" y="2075"/>
                    <a:pt x="10263" y="2074"/>
                    <a:pt x="10245" y="2074"/>
                  </a:cubicBezTo>
                  <a:cubicBezTo>
                    <a:pt x="10182" y="2074"/>
                    <a:pt x="10105" y="2113"/>
                    <a:pt x="10073" y="2207"/>
                  </a:cubicBezTo>
                  <a:close/>
                  <a:moveTo>
                    <a:pt x="10951" y="2393"/>
                  </a:moveTo>
                  <a:cubicBezTo>
                    <a:pt x="10951" y="2427"/>
                    <a:pt x="10947" y="2457"/>
                    <a:pt x="10944" y="2471"/>
                  </a:cubicBezTo>
                  <a:cubicBezTo>
                    <a:pt x="10533" y="2471"/>
                    <a:pt x="10533" y="2471"/>
                    <a:pt x="10533" y="2471"/>
                  </a:cubicBezTo>
                  <a:cubicBezTo>
                    <a:pt x="10540" y="2553"/>
                    <a:pt x="10621" y="2592"/>
                    <a:pt x="10713" y="2592"/>
                  </a:cubicBezTo>
                  <a:cubicBezTo>
                    <a:pt x="10781" y="2592"/>
                    <a:pt x="10836" y="2583"/>
                    <a:pt x="10890" y="2565"/>
                  </a:cubicBezTo>
                  <a:cubicBezTo>
                    <a:pt x="10916" y="2699"/>
                    <a:pt x="10916" y="2699"/>
                    <a:pt x="10916" y="2699"/>
                  </a:cubicBezTo>
                  <a:cubicBezTo>
                    <a:pt x="10850" y="2727"/>
                    <a:pt x="10771" y="2740"/>
                    <a:pt x="10685" y="2740"/>
                  </a:cubicBezTo>
                  <a:cubicBezTo>
                    <a:pt x="10468" y="2740"/>
                    <a:pt x="10344" y="2615"/>
                    <a:pt x="10344" y="2415"/>
                  </a:cubicBezTo>
                  <a:cubicBezTo>
                    <a:pt x="10344" y="2253"/>
                    <a:pt x="10446" y="2074"/>
                    <a:pt x="10666" y="2074"/>
                  </a:cubicBezTo>
                  <a:cubicBezTo>
                    <a:pt x="10873" y="2074"/>
                    <a:pt x="10951" y="2235"/>
                    <a:pt x="10951" y="2393"/>
                  </a:cubicBezTo>
                  <a:close/>
                  <a:moveTo>
                    <a:pt x="10767" y="2335"/>
                  </a:moveTo>
                  <a:cubicBezTo>
                    <a:pt x="10767" y="2287"/>
                    <a:pt x="10746" y="2206"/>
                    <a:pt x="10656" y="2206"/>
                  </a:cubicBezTo>
                  <a:cubicBezTo>
                    <a:pt x="10571" y="2206"/>
                    <a:pt x="10537" y="2283"/>
                    <a:pt x="10532" y="2335"/>
                  </a:cubicBezTo>
                  <a:lnTo>
                    <a:pt x="10767" y="2335"/>
                  </a:lnTo>
                  <a:close/>
                  <a:moveTo>
                    <a:pt x="11408" y="2228"/>
                  </a:moveTo>
                  <a:cubicBezTo>
                    <a:pt x="11460" y="2228"/>
                    <a:pt x="11495" y="2237"/>
                    <a:pt x="11519" y="2248"/>
                  </a:cubicBezTo>
                  <a:cubicBezTo>
                    <a:pt x="11550" y="2100"/>
                    <a:pt x="11550" y="2100"/>
                    <a:pt x="11550" y="2100"/>
                  </a:cubicBezTo>
                  <a:cubicBezTo>
                    <a:pt x="11508" y="2085"/>
                    <a:pt x="11451" y="2075"/>
                    <a:pt x="11399" y="2075"/>
                  </a:cubicBezTo>
                  <a:cubicBezTo>
                    <a:pt x="11161" y="2075"/>
                    <a:pt x="11033" y="2228"/>
                    <a:pt x="11033" y="2414"/>
                  </a:cubicBezTo>
                  <a:cubicBezTo>
                    <a:pt x="11033" y="2613"/>
                    <a:pt x="11165" y="2740"/>
                    <a:pt x="11371" y="2740"/>
                  </a:cubicBezTo>
                  <a:cubicBezTo>
                    <a:pt x="11447" y="2740"/>
                    <a:pt x="11513" y="2727"/>
                    <a:pt x="11549" y="2710"/>
                  </a:cubicBezTo>
                  <a:cubicBezTo>
                    <a:pt x="11525" y="2564"/>
                    <a:pt x="11525" y="2564"/>
                    <a:pt x="11525" y="2564"/>
                  </a:cubicBezTo>
                  <a:cubicBezTo>
                    <a:pt x="11495" y="2577"/>
                    <a:pt x="11459" y="2585"/>
                    <a:pt x="11412" y="2585"/>
                  </a:cubicBezTo>
                  <a:cubicBezTo>
                    <a:pt x="11315" y="2585"/>
                    <a:pt x="11237" y="2523"/>
                    <a:pt x="11237" y="2406"/>
                  </a:cubicBezTo>
                  <a:cubicBezTo>
                    <a:pt x="11235" y="2303"/>
                    <a:pt x="11303" y="2228"/>
                    <a:pt x="11408" y="2228"/>
                  </a:cubicBezTo>
                  <a:close/>
                  <a:moveTo>
                    <a:pt x="12041" y="2074"/>
                  </a:moveTo>
                  <a:cubicBezTo>
                    <a:pt x="12004" y="2074"/>
                    <a:pt x="11967" y="2083"/>
                    <a:pt x="11938" y="2099"/>
                  </a:cubicBezTo>
                  <a:cubicBezTo>
                    <a:pt x="11906" y="2115"/>
                    <a:pt x="11880" y="2137"/>
                    <a:pt x="11859" y="2166"/>
                  </a:cubicBezTo>
                  <a:cubicBezTo>
                    <a:pt x="11857" y="2166"/>
                    <a:pt x="11857" y="2166"/>
                    <a:pt x="11857" y="2166"/>
                  </a:cubicBezTo>
                  <a:cubicBezTo>
                    <a:pt x="11857" y="1799"/>
                    <a:pt x="11857" y="1799"/>
                    <a:pt x="11857" y="1799"/>
                  </a:cubicBezTo>
                  <a:cubicBezTo>
                    <a:pt x="11658" y="1799"/>
                    <a:pt x="11658" y="1799"/>
                    <a:pt x="11658" y="1799"/>
                  </a:cubicBezTo>
                  <a:cubicBezTo>
                    <a:pt x="11658" y="2727"/>
                    <a:pt x="11658" y="2727"/>
                    <a:pt x="11658" y="2727"/>
                  </a:cubicBezTo>
                  <a:cubicBezTo>
                    <a:pt x="11857" y="2727"/>
                    <a:pt x="11857" y="2727"/>
                    <a:pt x="11857" y="2727"/>
                  </a:cubicBezTo>
                  <a:cubicBezTo>
                    <a:pt x="11857" y="2348"/>
                    <a:pt x="11857" y="2348"/>
                    <a:pt x="11857" y="2348"/>
                  </a:cubicBezTo>
                  <a:cubicBezTo>
                    <a:pt x="11857" y="2334"/>
                    <a:pt x="11858" y="2317"/>
                    <a:pt x="11863" y="2305"/>
                  </a:cubicBezTo>
                  <a:cubicBezTo>
                    <a:pt x="11877" y="2269"/>
                    <a:pt x="11910" y="2235"/>
                    <a:pt x="11962" y="2235"/>
                  </a:cubicBezTo>
                  <a:cubicBezTo>
                    <a:pt x="12037" y="2235"/>
                    <a:pt x="12065" y="2292"/>
                    <a:pt x="12065" y="2376"/>
                  </a:cubicBezTo>
                  <a:cubicBezTo>
                    <a:pt x="12065" y="2727"/>
                    <a:pt x="12065" y="2727"/>
                    <a:pt x="12065" y="2727"/>
                  </a:cubicBezTo>
                  <a:cubicBezTo>
                    <a:pt x="12264" y="2727"/>
                    <a:pt x="12264" y="2727"/>
                    <a:pt x="12264" y="2727"/>
                  </a:cubicBezTo>
                  <a:cubicBezTo>
                    <a:pt x="12264" y="2355"/>
                    <a:pt x="12264" y="2355"/>
                    <a:pt x="12264" y="2355"/>
                  </a:cubicBezTo>
                  <a:cubicBezTo>
                    <a:pt x="12264" y="2162"/>
                    <a:pt x="12167" y="2074"/>
                    <a:pt x="12041" y="2074"/>
                  </a:cubicBezTo>
                  <a:close/>
                  <a:moveTo>
                    <a:pt x="12779" y="2235"/>
                  </a:moveTo>
                  <a:cubicBezTo>
                    <a:pt x="12779" y="2089"/>
                    <a:pt x="12779" y="2089"/>
                    <a:pt x="12779" y="2089"/>
                  </a:cubicBezTo>
                  <a:cubicBezTo>
                    <a:pt x="12637" y="2089"/>
                    <a:pt x="12637" y="2089"/>
                    <a:pt x="12637" y="2089"/>
                  </a:cubicBezTo>
                  <a:cubicBezTo>
                    <a:pt x="12637" y="1915"/>
                    <a:pt x="12637" y="1915"/>
                    <a:pt x="12637" y="1915"/>
                  </a:cubicBezTo>
                  <a:cubicBezTo>
                    <a:pt x="12443" y="1968"/>
                    <a:pt x="12443" y="1968"/>
                    <a:pt x="12443" y="1968"/>
                  </a:cubicBezTo>
                  <a:cubicBezTo>
                    <a:pt x="12443" y="2089"/>
                    <a:pt x="12443" y="2089"/>
                    <a:pt x="12443" y="2089"/>
                  </a:cubicBezTo>
                  <a:cubicBezTo>
                    <a:pt x="12358" y="2089"/>
                    <a:pt x="12358" y="2089"/>
                    <a:pt x="12358" y="2089"/>
                  </a:cubicBezTo>
                  <a:cubicBezTo>
                    <a:pt x="12358" y="2235"/>
                    <a:pt x="12358" y="2235"/>
                    <a:pt x="12358" y="2235"/>
                  </a:cubicBezTo>
                  <a:cubicBezTo>
                    <a:pt x="12443" y="2235"/>
                    <a:pt x="12443" y="2235"/>
                    <a:pt x="12443" y="2235"/>
                  </a:cubicBezTo>
                  <a:cubicBezTo>
                    <a:pt x="12443" y="2496"/>
                    <a:pt x="12443" y="2496"/>
                    <a:pt x="12443" y="2496"/>
                  </a:cubicBezTo>
                  <a:cubicBezTo>
                    <a:pt x="12443" y="2586"/>
                    <a:pt x="12461" y="2647"/>
                    <a:pt x="12497" y="2685"/>
                  </a:cubicBezTo>
                  <a:cubicBezTo>
                    <a:pt x="12530" y="2718"/>
                    <a:pt x="12584" y="2740"/>
                    <a:pt x="12647" y="2740"/>
                  </a:cubicBezTo>
                  <a:cubicBezTo>
                    <a:pt x="12702" y="2740"/>
                    <a:pt x="12751" y="2732"/>
                    <a:pt x="12775" y="2723"/>
                  </a:cubicBezTo>
                  <a:cubicBezTo>
                    <a:pt x="12774" y="2573"/>
                    <a:pt x="12774" y="2573"/>
                    <a:pt x="12774" y="2573"/>
                  </a:cubicBezTo>
                  <a:cubicBezTo>
                    <a:pt x="12756" y="2577"/>
                    <a:pt x="12743" y="2578"/>
                    <a:pt x="12715" y="2578"/>
                  </a:cubicBezTo>
                  <a:cubicBezTo>
                    <a:pt x="12657" y="2578"/>
                    <a:pt x="12637" y="2543"/>
                    <a:pt x="12637" y="2466"/>
                  </a:cubicBezTo>
                  <a:cubicBezTo>
                    <a:pt x="12637" y="2235"/>
                    <a:pt x="12637" y="2235"/>
                    <a:pt x="12637" y="2235"/>
                  </a:cubicBezTo>
                  <a:lnTo>
                    <a:pt x="12779" y="223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48" name="Group 16"/>
          <p:cNvGrpSpPr>
            <a:grpSpLocks noSelect="1" noChangeAspect="1"/>
          </p:cNvGrpSpPr>
          <p:nvPr userDrawn="1"/>
        </p:nvGrpSpPr>
        <p:grpSpPr bwMode="auto">
          <a:xfrm>
            <a:off x="6045537" y="6134189"/>
            <a:ext cx="842976" cy="399251"/>
            <a:chOff x="4429" y="3678"/>
            <a:chExt cx="1151" cy="409"/>
          </a:xfrm>
        </p:grpSpPr>
        <p:sp>
          <p:nvSpPr>
            <p:cNvPr id="49" name="AutoShape 15"/>
            <p:cNvSpPr>
              <a:spLocks noSelect="1" noChangeAspect="1" noChangeArrowheads="1" noTextEdit="1"/>
            </p:cNvSpPr>
            <p:nvPr userDrawn="1"/>
          </p:nvSpPr>
          <p:spPr bwMode="auto">
            <a:xfrm>
              <a:off x="4429" y="3678"/>
              <a:ext cx="1151"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50" name="Freeform 17"/>
            <p:cNvSpPr>
              <a:spLocks noSelect="1"/>
            </p:cNvSpPr>
            <p:nvPr userDrawn="1"/>
          </p:nvSpPr>
          <p:spPr bwMode="auto">
            <a:xfrm>
              <a:off x="4424" y="3678"/>
              <a:ext cx="1156" cy="409"/>
            </a:xfrm>
            <a:custGeom>
              <a:avLst/>
              <a:gdLst>
                <a:gd name="T0" fmla="*/ 2158 w 12901"/>
                <a:gd name="T1" fmla="*/ 2073 h 4552"/>
                <a:gd name="T2" fmla="*/ 2099 w 12901"/>
                <a:gd name="T3" fmla="*/ 856 h 4552"/>
                <a:gd name="T4" fmla="*/ 2395 w 12901"/>
                <a:gd name="T5" fmla="*/ 1559 h 4552"/>
                <a:gd name="T6" fmla="*/ 2398 w 12901"/>
                <a:gd name="T7" fmla="*/ 1723 h 4552"/>
                <a:gd name="T8" fmla="*/ 2469 w 12901"/>
                <a:gd name="T9" fmla="*/ 1403 h 4552"/>
                <a:gd name="T10" fmla="*/ 1961 w 12901"/>
                <a:gd name="T11" fmla="*/ 351 h 4552"/>
                <a:gd name="T12" fmla="*/ 1712 w 12901"/>
                <a:gd name="T13" fmla="*/ 157 h 4552"/>
                <a:gd name="T14" fmla="*/ 1792 w 12901"/>
                <a:gd name="T15" fmla="*/ 380 h 4552"/>
                <a:gd name="T16" fmla="*/ 1455 w 12901"/>
                <a:gd name="T17" fmla="*/ 990 h 4552"/>
                <a:gd name="T18" fmla="*/ 1174 w 12901"/>
                <a:gd name="T19" fmla="*/ 1667 h 4552"/>
                <a:gd name="T20" fmla="*/ 1223 w 12901"/>
                <a:gd name="T21" fmla="*/ 1642 h 4552"/>
                <a:gd name="T22" fmla="*/ 1629 w 12901"/>
                <a:gd name="T23" fmla="*/ 938 h 4552"/>
                <a:gd name="T24" fmla="*/ 1786 w 12901"/>
                <a:gd name="T25" fmla="*/ 1520 h 4552"/>
                <a:gd name="T26" fmla="*/ 151 w 12901"/>
                <a:gd name="T27" fmla="*/ 3117 h 4552"/>
                <a:gd name="T28" fmla="*/ 2702 w 12901"/>
                <a:gd name="T29" fmla="*/ 3717 h 4552"/>
                <a:gd name="T30" fmla="*/ 1056 w 12901"/>
                <a:gd name="T31" fmla="*/ 2716 h 4552"/>
                <a:gd name="T32" fmla="*/ 2659 w 12901"/>
                <a:gd name="T33" fmla="*/ 3667 h 4552"/>
                <a:gd name="T34" fmla="*/ 2281 w 12901"/>
                <a:gd name="T35" fmla="*/ 2572 h 4552"/>
                <a:gd name="T36" fmla="*/ 2801 w 12901"/>
                <a:gd name="T37" fmla="*/ 3000 h 4552"/>
                <a:gd name="T38" fmla="*/ 3001 w 12901"/>
                <a:gd name="T39" fmla="*/ 3180 h 4552"/>
                <a:gd name="T40" fmla="*/ 1061 w 12901"/>
                <a:gd name="T41" fmla="*/ 3571 h 4552"/>
                <a:gd name="T42" fmla="*/ 1921 w 12901"/>
                <a:gd name="T43" fmla="*/ 3014 h 4552"/>
                <a:gd name="T44" fmla="*/ 2642 w 12901"/>
                <a:gd name="T45" fmla="*/ 3115 h 4552"/>
                <a:gd name="T46" fmla="*/ 2119 w 12901"/>
                <a:gd name="T47" fmla="*/ 3013 h 4552"/>
                <a:gd name="T48" fmla="*/ 2258 w 12901"/>
                <a:gd name="T49" fmla="*/ 2786 h 4552"/>
                <a:gd name="T50" fmla="*/ 2291 w 12901"/>
                <a:gd name="T51" fmla="*/ 2608 h 4552"/>
                <a:gd name="T52" fmla="*/ 1667 w 12901"/>
                <a:gd name="T53" fmla="*/ 3013 h 4552"/>
                <a:gd name="T54" fmla="*/ 1561 w 12901"/>
                <a:gd name="T55" fmla="*/ 3160 h 4552"/>
                <a:gd name="T56" fmla="*/ 2014 w 12901"/>
                <a:gd name="T57" fmla="*/ 3181 h 4552"/>
                <a:gd name="T58" fmla="*/ 3360 w 12901"/>
                <a:gd name="T59" fmla="*/ 3754 h 4552"/>
                <a:gd name="T60" fmla="*/ 3106 w 12901"/>
                <a:gd name="T61" fmla="*/ 3096 h 4552"/>
                <a:gd name="T62" fmla="*/ 3071 w 12901"/>
                <a:gd name="T63" fmla="*/ 3260 h 4552"/>
                <a:gd name="T64" fmla="*/ 1982 w 12901"/>
                <a:gd name="T65" fmla="*/ 2093 h 4552"/>
                <a:gd name="T66" fmla="*/ 832 w 12901"/>
                <a:gd name="T67" fmla="*/ 2578 h 4552"/>
                <a:gd name="T68" fmla="*/ 3086 w 12901"/>
                <a:gd name="T69" fmla="*/ 3939 h 4552"/>
                <a:gd name="T70" fmla="*/ 832 w 12901"/>
                <a:gd name="T71" fmla="*/ 2578 h 4552"/>
                <a:gd name="T72" fmla="*/ 268 w 12901"/>
                <a:gd name="T73" fmla="*/ 3734 h 4552"/>
                <a:gd name="T74" fmla="*/ 175 w 12901"/>
                <a:gd name="T75" fmla="*/ 3215 h 4552"/>
                <a:gd name="T76" fmla="*/ 537 w 12901"/>
                <a:gd name="T77" fmla="*/ 2760 h 4552"/>
                <a:gd name="T78" fmla="*/ 1169 w 12901"/>
                <a:gd name="T79" fmla="*/ 2490 h 4552"/>
                <a:gd name="T80" fmla="*/ 1075 w 12901"/>
                <a:gd name="T81" fmla="*/ 3980 h 4552"/>
                <a:gd name="T82" fmla="*/ 3050 w 12901"/>
                <a:gd name="T83" fmla="*/ 2793 h 4552"/>
                <a:gd name="T84" fmla="*/ 2689 w 12901"/>
                <a:gd name="T85" fmla="*/ 4209 h 4552"/>
                <a:gd name="T86" fmla="*/ 9943 w 12901"/>
                <a:gd name="T87" fmla="*/ 3219 h 4552"/>
                <a:gd name="T88" fmla="*/ 9899 w 12901"/>
                <a:gd name="T89" fmla="*/ 2885 h 4552"/>
                <a:gd name="T90" fmla="*/ 12099 w 12901"/>
                <a:gd name="T91" fmla="*/ 3041 h 4552"/>
                <a:gd name="T92" fmla="*/ 12901 w 12901"/>
                <a:gd name="T93" fmla="*/ 2106 h 4552"/>
                <a:gd name="T94" fmla="*/ 11035 w 12901"/>
                <a:gd name="T95" fmla="*/ 2633 h 4552"/>
                <a:gd name="T96" fmla="*/ 11729 w 12901"/>
                <a:gd name="T97" fmla="*/ 2460 h 4552"/>
                <a:gd name="T98" fmla="*/ 6723 w 12901"/>
                <a:gd name="T99" fmla="*/ 3218 h 4552"/>
                <a:gd name="T100" fmla="*/ 6839 w 12901"/>
                <a:gd name="T101" fmla="*/ 2311 h 4552"/>
                <a:gd name="T102" fmla="*/ 5200 w 12901"/>
                <a:gd name="T103" fmla="*/ 2897 h 4552"/>
                <a:gd name="T104" fmla="*/ 5590 w 12901"/>
                <a:gd name="T105" fmla="*/ 3051 h 4552"/>
                <a:gd name="T106" fmla="*/ 8508 w 12901"/>
                <a:gd name="T107" fmla="*/ 3199 h 4552"/>
                <a:gd name="T108" fmla="*/ 8844 w 12901"/>
                <a:gd name="T109" fmla="*/ 2852 h 4552"/>
                <a:gd name="T110" fmla="*/ 4327 w 12901"/>
                <a:gd name="T111" fmla="*/ 3199 h 4552"/>
                <a:gd name="T112" fmla="*/ 5178 w 12901"/>
                <a:gd name="T113" fmla="*/ 2179 h 4552"/>
                <a:gd name="T114" fmla="*/ 7417 w 12901"/>
                <a:gd name="T115" fmla="*/ 2751 h 4552"/>
                <a:gd name="T116" fmla="*/ 8164 w 12901"/>
                <a:gd name="T117" fmla="*/ 262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01" h="4552">
                  <a:moveTo>
                    <a:pt x="3409" y="3122"/>
                  </a:moveTo>
                  <a:cubicBezTo>
                    <a:pt x="3408" y="3120"/>
                    <a:pt x="3408" y="3119"/>
                    <a:pt x="3407" y="3117"/>
                  </a:cubicBezTo>
                  <a:cubicBezTo>
                    <a:pt x="3290" y="2879"/>
                    <a:pt x="3047" y="2687"/>
                    <a:pt x="2734" y="2557"/>
                  </a:cubicBezTo>
                  <a:cubicBezTo>
                    <a:pt x="2626" y="2512"/>
                    <a:pt x="2511" y="2476"/>
                    <a:pt x="2392" y="2448"/>
                  </a:cubicBezTo>
                  <a:cubicBezTo>
                    <a:pt x="2381" y="2440"/>
                    <a:pt x="2372" y="2430"/>
                    <a:pt x="2364" y="2417"/>
                  </a:cubicBezTo>
                  <a:cubicBezTo>
                    <a:pt x="2333" y="2365"/>
                    <a:pt x="2317" y="2339"/>
                    <a:pt x="2304" y="2315"/>
                  </a:cubicBezTo>
                  <a:cubicBezTo>
                    <a:pt x="2292" y="2292"/>
                    <a:pt x="2284" y="2269"/>
                    <a:pt x="2267" y="2221"/>
                  </a:cubicBezTo>
                  <a:cubicBezTo>
                    <a:pt x="2247" y="2160"/>
                    <a:pt x="2206" y="2112"/>
                    <a:pt x="2158" y="2073"/>
                  </a:cubicBezTo>
                  <a:cubicBezTo>
                    <a:pt x="2130" y="2009"/>
                    <a:pt x="2119" y="1964"/>
                    <a:pt x="2110" y="1895"/>
                  </a:cubicBezTo>
                  <a:cubicBezTo>
                    <a:pt x="2098" y="1801"/>
                    <a:pt x="2089" y="1733"/>
                    <a:pt x="2073" y="1637"/>
                  </a:cubicBezTo>
                  <a:cubicBezTo>
                    <a:pt x="2097" y="1542"/>
                    <a:pt x="2115" y="1486"/>
                    <a:pt x="2115" y="1426"/>
                  </a:cubicBezTo>
                  <a:cubicBezTo>
                    <a:pt x="2115" y="1372"/>
                    <a:pt x="2100" y="1318"/>
                    <a:pt x="2063" y="1235"/>
                  </a:cubicBezTo>
                  <a:cubicBezTo>
                    <a:pt x="2046" y="1196"/>
                    <a:pt x="2036" y="1155"/>
                    <a:pt x="2036" y="1109"/>
                  </a:cubicBezTo>
                  <a:cubicBezTo>
                    <a:pt x="2036" y="1054"/>
                    <a:pt x="2068" y="922"/>
                    <a:pt x="2098" y="856"/>
                  </a:cubicBezTo>
                  <a:cubicBezTo>
                    <a:pt x="2098" y="856"/>
                    <a:pt x="2098" y="856"/>
                    <a:pt x="2098" y="856"/>
                  </a:cubicBezTo>
                  <a:cubicBezTo>
                    <a:pt x="2099" y="856"/>
                    <a:pt x="2099" y="856"/>
                    <a:pt x="2099" y="856"/>
                  </a:cubicBezTo>
                  <a:cubicBezTo>
                    <a:pt x="2107" y="835"/>
                    <a:pt x="2117" y="817"/>
                    <a:pt x="2129" y="807"/>
                  </a:cubicBezTo>
                  <a:cubicBezTo>
                    <a:pt x="2140" y="842"/>
                    <a:pt x="2159" y="890"/>
                    <a:pt x="2180" y="934"/>
                  </a:cubicBezTo>
                  <a:cubicBezTo>
                    <a:pt x="2203" y="982"/>
                    <a:pt x="2227" y="1025"/>
                    <a:pt x="2247" y="1047"/>
                  </a:cubicBezTo>
                  <a:cubicBezTo>
                    <a:pt x="2249" y="1073"/>
                    <a:pt x="2249" y="1102"/>
                    <a:pt x="2260" y="1131"/>
                  </a:cubicBezTo>
                  <a:cubicBezTo>
                    <a:pt x="2309" y="1247"/>
                    <a:pt x="2377" y="1351"/>
                    <a:pt x="2411" y="1469"/>
                  </a:cubicBezTo>
                  <a:cubicBezTo>
                    <a:pt x="2414" y="1479"/>
                    <a:pt x="2415" y="1487"/>
                    <a:pt x="2415" y="1494"/>
                  </a:cubicBezTo>
                  <a:cubicBezTo>
                    <a:pt x="2415" y="1515"/>
                    <a:pt x="2405" y="1531"/>
                    <a:pt x="2395" y="1558"/>
                  </a:cubicBezTo>
                  <a:cubicBezTo>
                    <a:pt x="2395" y="1559"/>
                    <a:pt x="2395" y="1559"/>
                    <a:pt x="2395" y="1559"/>
                  </a:cubicBezTo>
                  <a:cubicBezTo>
                    <a:pt x="2395" y="1559"/>
                    <a:pt x="2395" y="1559"/>
                    <a:pt x="2395" y="1559"/>
                  </a:cubicBezTo>
                  <a:cubicBezTo>
                    <a:pt x="2393" y="1568"/>
                    <a:pt x="2392" y="1582"/>
                    <a:pt x="2392" y="1599"/>
                  </a:cubicBezTo>
                  <a:cubicBezTo>
                    <a:pt x="2392" y="1619"/>
                    <a:pt x="2393" y="1641"/>
                    <a:pt x="2398" y="1661"/>
                  </a:cubicBezTo>
                  <a:cubicBezTo>
                    <a:pt x="2399" y="1667"/>
                    <a:pt x="2399" y="1667"/>
                    <a:pt x="2399" y="1667"/>
                  </a:cubicBezTo>
                  <a:cubicBezTo>
                    <a:pt x="2419" y="1675"/>
                    <a:pt x="2419" y="1675"/>
                    <a:pt x="2419" y="1675"/>
                  </a:cubicBezTo>
                  <a:cubicBezTo>
                    <a:pt x="2416" y="1688"/>
                    <a:pt x="2405" y="1704"/>
                    <a:pt x="2399" y="1717"/>
                  </a:cubicBezTo>
                  <a:cubicBezTo>
                    <a:pt x="2397" y="1720"/>
                    <a:pt x="2397" y="1720"/>
                    <a:pt x="2397" y="1720"/>
                  </a:cubicBezTo>
                  <a:cubicBezTo>
                    <a:pt x="2398" y="1723"/>
                    <a:pt x="2398" y="1723"/>
                    <a:pt x="2398" y="1723"/>
                  </a:cubicBezTo>
                  <a:cubicBezTo>
                    <a:pt x="2400" y="1735"/>
                    <a:pt x="2407" y="1744"/>
                    <a:pt x="2414" y="1749"/>
                  </a:cubicBezTo>
                  <a:cubicBezTo>
                    <a:pt x="2420" y="1754"/>
                    <a:pt x="2426" y="1757"/>
                    <a:pt x="2426" y="1757"/>
                  </a:cubicBezTo>
                  <a:cubicBezTo>
                    <a:pt x="2430" y="1759"/>
                    <a:pt x="2430" y="1759"/>
                    <a:pt x="2430" y="1759"/>
                  </a:cubicBezTo>
                  <a:cubicBezTo>
                    <a:pt x="2434" y="1758"/>
                    <a:pt x="2434" y="1758"/>
                    <a:pt x="2434" y="1758"/>
                  </a:cubicBezTo>
                  <a:cubicBezTo>
                    <a:pt x="2445" y="1755"/>
                    <a:pt x="2453" y="1746"/>
                    <a:pt x="2461" y="1735"/>
                  </a:cubicBezTo>
                  <a:cubicBezTo>
                    <a:pt x="2484" y="1702"/>
                    <a:pt x="2504" y="1644"/>
                    <a:pt x="2505" y="1610"/>
                  </a:cubicBezTo>
                  <a:cubicBezTo>
                    <a:pt x="2505" y="1609"/>
                    <a:pt x="2505" y="1608"/>
                    <a:pt x="2505" y="1608"/>
                  </a:cubicBezTo>
                  <a:cubicBezTo>
                    <a:pt x="2501" y="1490"/>
                    <a:pt x="2475" y="1435"/>
                    <a:pt x="2469" y="1403"/>
                  </a:cubicBezTo>
                  <a:cubicBezTo>
                    <a:pt x="2450" y="1305"/>
                    <a:pt x="2446" y="1242"/>
                    <a:pt x="2433" y="1179"/>
                  </a:cubicBezTo>
                  <a:cubicBezTo>
                    <a:pt x="2419" y="1116"/>
                    <a:pt x="2397" y="1053"/>
                    <a:pt x="2341" y="957"/>
                  </a:cubicBezTo>
                  <a:cubicBezTo>
                    <a:pt x="2279" y="804"/>
                    <a:pt x="2279" y="804"/>
                    <a:pt x="2279" y="804"/>
                  </a:cubicBezTo>
                  <a:cubicBezTo>
                    <a:pt x="2275" y="764"/>
                    <a:pt x="2265" y="699"/>
                    <a:pt x="2244" y="639"/>
                  </a:cubicBezTo>
                  <a:cubicBezTo>
                    <a:pt x="2221" y="578"/>
                    <a:pt x="2187" y="521"/>
                    <a:pt x="2131" y="503"/>
                  </a:cubicBezTo>
                  <a:cubicBezTo>
                    <a:pt x="2112" y="497"/>
                    <a:pt x="2095" y="496"/>
                    <a:pt x="2070" y="488"/>
                  </a:cubicBezTo>
                  <a:cubicBezTo>
                    <a:pt x="2028" y="474"/>
                    <a:pt x="2001" y="455"/>
                    <a:pt x="1984" y="432"/>
                  </a:cubicBezTo>
                  <a:cubicBezTo>
                    <a:pt x="1968" y="409"/>
                    <a:pt x="1961" y="382"/>
                    <a:pt x="1961" y="351"/>
                  </a:cubicBezTo>
                  <a:cubicBezTo>
                    <a:pt x="1961" y="319"/>
                    <a:pt x="1969" y="282"/>
                    <a:pt x="1981" y="245"/>
                  </a:cubicBezTo>
                  <a:cubicBezTo>
                    <a:pt x="1992" y="211"/>
                    <a:pt x="2000" y="175"/>
                    <a:pt x="2000" y="140"/>
                  </a:cubicBezTo>
                  <a:cubicBezTo>
                    <a:pt x="2000" y="106"/>
                    <a:pt x="1992" y="73"/>
                    <a:pt x="1970" y="47"/>
                  </a:cubicBezTo>
                  <a:cubicBezTo>
                    <a:pt x="1948" y="22"/>
                    <a:pt x="1912" y="5"/>
                    <a:pt x="1862" y="1"/>
                  </a:cubicBezTo>
                  <a:cubicBezTo>
                    <a:pt x="1857" y="0"/>
                    <a:pt x="1852" y="0"/>
                    <a:pt x="1848" y="0"/>
                  </a:cubicBezTo>
                  <a:cubicBezTo>
                    <a:pt x="1804" y="0"/>
                    <a:pt x="1773" y="20"/>
                    <a:pt x="1753" y="49"/>
                  </a:cubicBezTo>
                  <a:cubicBezTo>
                    <a:pt x="1733" y="78"/>
                    <a:pt x="1722" y="116"/>
                    <a:pt x="1712" y="155"/>
                  </a:cubicBezTo>
                  <a:cubicBezTo>
                    <a:pt x="1712" y="157"/>
                    <a:pt x="1712" y="157"/>
                    <a:pt x="1712" y="157"/>
                  </a:cubicBezTo>
                  <a:cubicBezTo>
                    <a:pt x="1712" y="159"/>
                    <a:pt x="1712" y="159"/>
                    <a:pt x="1712" y="159"/>
                  </a:cubicBezTo>
                  <a:cubicBezTo>
                    <a:pt x="1712" y="162"/>
                    <a:pt x="1714" y="199"/>
                    <a:pt x="1717" y="237"/>
                  </a:cubicBezTo>
                  <a:cubicBezTo>
                    <a:pt x="1719" y="256"/>
                    <a:pt x="1722" y="276"/>
                    <a:pt x="1725" y="293"/>
                  </a:cubicBezTo>
                  <a:cubicBezTo>
                    <a:pt x="1728" y="311"/>
                    <a:pt x="1732" y="325"/>
                    <a:pt x="1739" y="335"/>
                  </a:cubicBezTo>
                  <a:cubicBezTo>
                    <a:pt x="1740" y="337"/>
                    <a:pt x="1740" y="337"/>
                    <a:pt x="1740" y="337"/>
                  </a:cubicBezTo>
                  <a:cubicBezTo>
                    <a:pt x="1741" y="338"/>
                    <a:pt x="1741" y="338"/>
                    <a:pt x="1741" y="338"/>
                  </a:cubicBezTo>
                  <a:cubicBezTo>
                    <a:pt x="1761" y="352"/>
                    <a:pt x="1776" y="358"/>
                    <a:pt x="1783" y="365"/>
                  </a:cubicBezTo>
                  <a:cubicBezTo>
                    <a:pt x="1787" y="369"/>
                    <a:pt x="1789" y="373"/>
                    <a:pt x="1792" y="380"/>
                  </a:cubicBezTo>
                  <a:cubicBezTo>
                    <a:pt x="1794" y="386"/>
                    <a:pt x="1795" y="396"/>
                    <a:pt x="1795" y="411"/>
                  </a:cubicBezTo>
                  <a:cubicBezTo>
                    <a:pt x="1795" y="414"/>
                    <a:pt x="1795" y="417"/>
                    <a:pt x="1795" y="421"/>
                  </a:cubicBezTo>
                  <a:cubicBezTo>
                    <a:pt x="1793" y="476"/>
                    <a:pt x="1759" y="508"/>
                    <a:pt x="1709" y="526"/>
                  </a:cubicBezTo>
                  <a:cubicBezTo>
                    <a:pt x="1667" y="541"/>
                    <a:pt x="1634" y="553"/>
                    <a:pt x="1606" y="573"/>
                  </a:cubicBezTo>
                  <a:cubicBezTo>
                    <a:pt x="1579" y="594"/>
                    <a:pt x="1560" y="623"/>
                    <a:pt x="1545" y="668"/>
                  </a:cubicBezTo>
                  <a:cubicBezTo>
                    <a:pt x="1536" y="697"/>
                    <a:pt x="1528" y="738"/>
                    <a:pt x="1528" y="798"/>
                  </a:cubicBezTo>
                  <a:cubicBezTo>
                    <a:pt x="1528" y="800"/>
                    <a:pt x="1528" y="800"/>
                    <a:pt x="1528" y="800"/>
                  </a:cubicBezTo>
                  <a:cubicBezTo>
                    <a:pt x="1504" y="859"/>
                    <a:pt x="1474" y="926"/>
                    <a:pt x="1455" y="990"/>
                  </a:cubicBezTo>
                  <a:cubicBezTo>
                    <a:pt x="1402" y="1045"/>
                    <a:pt x="1363" y="1131"/>
                    <a:pt x="1324" y="1216"/>
                  </a:cubicBezTo>
                  <a:cubicBezTo>
                    <a:pt x="1285" y="1301"/>
                    <a:pt x="1245" y="1386"/>
                    <a:pt x="1194" y="1434"/>
                  </a:cubicBezTo>
                  <a:cubicBezTo>
                    <a:pt x="1169" y="1458"/>
                    <a:pt x="1150" y="1474"/>
                    <a:pt x="1136" y="1491"/>
                  </a:cubicBezTo>
                  <a:cubicBezTo>
                    <a:pt x="1122" y="1507"/>
                    <a:pt x="1114" y="1526"/>
                    <a:pt x="1114" y="1551"/>
                  </a:cubicBezTo>
                  <a:cubicBezTo>
                    <a:pt x="1114" y="1569"/>
                    <a:pt x="1118" y="1591"/>
                    <a:pt x="1125" y="1619"/>
                  </a:cubicBezTo>
                  <a:cubicBezTo>
                    <a:pt x="1127" y="1626"/>
                    <a:pt x="1131" y="1629"/>
                    <a:pt x="1135" y="1634"/>
                  </a:cubicBezTo>
                  <a:cubicBezTo>
                    <a:pt x="1141" y="1641"/>
                    <a:pt x="1149" y="1648"/>
                    <a:pt x="1156" y="1654"/>
                  </a:cubicBezTo>
                  <a:cubicBezTo>
                    <a:pt x="1164" y="1660"/>
                    <a:pt x="1170" y="1665"/>
                    <a:pt x="1174" y="1667"/>
                  </a:cubicBezTo>
                  <a:cubicBezTo>
                    <a:pt x="1175" y="1668"/>
                    <a:pt x="1175" y="1668"/>
                    <a:pt x="1175" y="1668"/>
                  </a:cubicBezTo>
                  <a:cubicBezTo>
                    <a:pt x="1176" y="1668"/>
                    <a:pt x="1176" y="1668"/>
                    <a:pt x="1176" y="1668"/>
                  </a:cubicBezTo>
                  <a:cubicBezTo>
                    <a:pt x="1178" y="1669"/>
                    <a:pt x="1179" y="1669"/>
                    <a:pt x="1181" y="1669"/>
                  </a:cubicBezTo>
                  <a:cubicBezTo>
                    <a:pt x="1186" y="1669"/>
                    <a:pt x="1189" y="1667"/>
                    <a:pt x="1193" y="1666"/>
                  </a:cubicBezTo>
                  <a:cubicBezTo>
                    <a:pt x="1199" y="1663"/>
                    <a:pt x="1205" y="1659"/>
                    <a:pt x="1211" y="1655"/>
                  </a:cubicBezTo>
                  <a:cubicBezTo>
                    <a:pt x="1214" y="1653"/>
                    <a:pt x="1216" y="1651"/>
                    <a:pt x="1218" y="1649"/>
                  </a:cubicBezTo>
                  <a:cubicBezTo>
                    <a:pt x="1220" y="1647"/>
                    <a:pt x="1221" y="1646"/>
                    <a:pt x="1222" y="1643"/>
                  </a:cubicBezTo>
                  <a:cubicBezTo>
                    <a:pt x="1223" y="1642"/>
                    <a:pt x="1223" y="1642"/>
                    <a:pt x="1223" y="1642"/>
                  </a:cubicBezTo>
                  <a:cubicBezTo>
                    <a:pt x="1224" y="1638"/>
                    <a:pt x="1224" y="1638"/>
                    <a:pt x="1224" y="1638"/>
                  </a:cubicBezTo>
                  <a:cubicBezTo>
                    <a:pt x="1226" y="1612"/>
                    <a:pt x="1226" y="1600"/>
                    <a:pt x="1228" y="1591"/>
                  </a:cubicBezTo>
                  <a:cubicBezTo>
                    <a:pt x="1231" y="1582"/>
                    <a:pt x="1236" y="1572"/>
                    <a:pt x="1253" y="1548"/>
                  </a:cubicBezTo>
                  <a:cubicBezTo>
                    <a:pt x="1269" y="1524"/>
                    <a:pt x="1274" y="1505"/>
                    <a:pt x="1277" y="1488"/>
                  </a:cubicBezTo>
                  <a:cubicBezTo>
                    <a:pt x="1281" y="1472"/>
                    <a:pt x="1283" y="1459"/>
                    <a:pt x="1296" y="1442"/>
                  </a:cubicBezTo>
                  <a:cubicBezTo>
                    <a:pt x="1363" y="1358"/>
                    <a:pt x="1426" y="1274"/>
                    <a:pt x="1500" y="1199"/>
                  </a:cubicBezTo>
                  <a:cubicBezTo>
                    <a:pt x="1527" y="1171"/>
                    <a:pt x="1557" y="1115"/>
                    <a:pt x="1582" y="1057"/>
                  </a:cubicBezTo>
                  <a:cubicBezTo>
                    <a:pt x="1602" y="1014"/>
                    <a:pt x="1619" y="970"/>
                    <a:pt x="1629" y="938"/>
                  </a:cubicBezTo>
                  <a:cubicBezTo>
                    <a:pt x="1638" y="1026"/>
                    <a:pt x="1649" y="1104"/>
                    <a:pt x="1649" y="1190"/>
                  </a:cubicBezTo>
                  <a:cubicBezTo>
                    <a:pt x="1649" y="1202"/>
                    <a:pt x="1649" y="1214"/>
                    <a:pt x="1648" y="1226"/>
                  </a:cubicBezTo>
                  <a:cubicBezTo>
                    <a:pt x="1646" y="1284"/>
                    <a:pt x="1645" y="1328"/>
                    <a:pt x="1645" y="1364"/>
                  </a:cubicBezTo>
                  <a:cubicBezTo>
                    <a:pt x="1644" y="1418"/>
                    <a:pt x="1649" y="1455"/>
                    <a:pt x="1663" y="1499"/>
                  </a:cubicBezTo>
                  <a:cubicBezTo>
                    <a:pt x="1676" y="1543"/>
                    <a:pt x="1699" y="1594"/>
                    <a:pt x="1737" y="1678"/>
                  </a:cubicBezTo>
                  <a:cubicBezTo>
                    <a:pt x="1754" y="1717"/>
                    <a:pt x="1754" y="1717"/>
                    <a:pt x="1754" y="1717"/>
                  </a:cubicBezTo>
                  <a:cubicBezTo>
                    <a:pt x="1758" y="1674"/>
                    <a:pt x="1758" y="1674"/>
                    <a:pt x="1758" y="1674"/>
                  </a:cubicBezTo>
                  <a:cubicBezTo>
                    <a:pt x="1762" y="1630"/>
                    <a:pt x="1771" y="1572"/>
                    <a:pt x="1786" y="1520"/>
                  </a:cubicBezTo>
                  <a:cubicBezTo>
                    <a:pt x="1794" y="1490"/>
                    <a:pt x="1804" y="1463"/>
                    <a:pt x="1816" y="1442"/>
                  </a:cubicBezTo>
                  <a:cubicBezTo>
                    <a:pt x="1766" y="1671"/>
                    <a:pt x="1762" y="1966"/>
                    <a:pt x="1756" y="2060"/>
                  </a:cubicBezTo>
                  <a:cubicBezTo>
                    <a:pt x="1754" y="2088"/>
                    <a:pt x="1749" y="2126"/>
                    <a:pt x="1749" y="2164"/>
                  </a:cubicBezTo>
                  <a:cubicBezTo>
                    <a:pt x="1749" y="2193"/>
                    <a:pt x="1752" y="2222"/>
                    <a:pt x="1764" y="2246"/>
                  </a:cubicBezTo>
                  <a:cubicBezTo>
                    <a:pt x="1772" y="2276"/>
                    <a:pt x="1773" y="2323"/>
                    <a:pt x="1773" y="2359"/>
                  </a:cubicBezTo>
                  <a:cubicBezTo>
                    <a:pt x="1773" y="2362"/>
                    <a:pt x="1773" y="2369"/>
                    <a:pt x="1773" y="2378"/>
                  </a:cubicBezTo>
                  <a:cubicBezTo>
                    <a:pt x="1438" y="2378"/>
                    <a:pt x="1108" y="2439"/>
                    <a:pt x="823" y="2557"/>
                  </a:cubicBezTo>
                  <a:cubicBezTo>
                    <a:pt x="511" y="2687"/>
                    <a:pt x="268" y="2879"/>
                    <a:pt x="151" y="3117"/>
                  </a:cubicBezTo>
                  <a:cubicBezTo>
                    <a:pt x="147" y="3123"/>
                    <a:pt x="145" y="3130"/>
                    <a:pt x="142" y="3136"/>
                  </a:cubicBezTo>
                  <a:cubicBezTo>
                    <a:pt x="138" y="3143"/>
                    <a:pt x="134" y="3150"/>
                    <a:pt x="130" y="3157"/>
                  </a:cubicBezTo>
                  <a:cubicBezTo>
                    <a:pt x="0" y="3418"/>
                    <a:pt x="42" y="3790"/>
                    <a:pt x="317" y="4060"/>
                  </a:cubicBezTo>
                  <a:cubicBezTo>
                    <a:pt x="629" y="4367"/>
                    <a:pt x="1118" y="4552"/>
                    <a:pt x="1784" y="4552"/>
                  </a:cubicBezTo>
                  <a:cubicBezTo>
                    <a:pt x="2451" y="4552"/>
                    <a:pt x="2940" y="4361"/>
                    <a:pt x="3239" y="4060"/>
                  </a:cubicBezTo>
                  <a:cubicBezTo>
                    <a:pt x="3533" y="3765"/>
                    <a:pt x="3544" y="3381"/>
                    <a:pt x="3424" y="3149"/>
                  </a:cubicBezTo>
                  <a:cubicBezTo>
                    <a:pt x="3419" y="3140"/>
                    <a:pt x="3414" y="3131"/>
                    <a:pt x="3409" y="3122"/>
                  </a:cubicBezTo>
                  <a:close/>
                  <a:moveTo>
                    <a:pt x="2702" y="3717"/>
                  </a:moveTo>
                  <a:cubicBezTo>
                    <a:pt x="2678" y="3717"/>
                    <a:pt x="2684" y="3746"/>
                    <a:pt x="2695" y="3774"/>
                  </a:cubicBezTo>
                  <a:cubicBezTo>
                    <a:pt x="2423" y="3939"/>
                    <a:pt x="2037" y="4008"/>
                    <a:pt x="1793" y="4008"/>
                  </a:cubicBezTo>
                  <a:cubicBezTo>
                    <a:pt x="1356" y="4008"/>
                    <a:pt x="454" y="3784"/>
                    <a:pt x="586" y="3180"/>
                  </a:cubicBezTo>
                  <a:cubicBezTo>
                    <a:pt x="691" y="2699"/>
                    <a:pt x="1350" y="2552"/>
                    <a:pt x="1774" y="2548"/>
                  </a:cubicBezTo>
                  <a:cubicBezTo>
                    <a:pt x="1774" y="2555"/>
                    <a:pt x="1774" y="2563"/>
                    <a:pt x="1774" y="2571"/>
                  </a:cubicBezTo>
                  <a:cubicBezTo>
                    <a:pt x="1774" y="2582"/>
                    <a:pt x="1774" y="2594"/>
                    <a:pt x="1774" y="2605"/>
                  </a:cubicBezTo>
                  <a:cubicBezTo>
                    <a:pt x="1735" y="2705"/>
                    <a:pt x="1698" y="2805"/>
                    <a:pt x="1664" y="2907"/>
                  </a:cubicBezTo>
                  <a:cubicBezTo>
                    <a:pt x="1463" y="2832"/>
                    <a:pt x="1264" y="2769"/>
                    <a:pt x="1056" y="2716"/>
                  </a:cubicBezTo>
                  <a:cubicBezTo>
                    <a:pt x="1202" y="2808"/>
                    <a:pt x="1336" y="2908"/>
                    <a:pt x="1472" y="3014"/>
                  </a:cubicBezTo>
                  <a:cubicBezTo>
                    <a:pt x="1196" y="3050"/>
                    <a:pt x="928" y="3095"/>
                    <a:pt x="656" y="3154"/>
                  </a:cubicBezTo>
                  <a:cubicBezTo>
                    <a:pt x="933" y="3158"/>
                    <a:pt x="1192" y="3162"/>
                    <a:pt x="1462" y="3179"/>
                  </a:cubicBezTo>
                  <a:cubicBezTo>
                    <a:pt x="1272" y="3341"/>
                    <a:pt x="1104" y="3493"/>
                    <a:pt x="927" y="3669"/>
                  </a:cubicBezTo>
                  <a:cubicBezTo>
                    <a:pt x="1177" y="3536"/>
                    <a:pt x="1408" y="3422"/>
                    <a:pt x="1661" y="3302"/>
                  </a:cubicBezTo>
                  <a:cubicBezTo>
                    <a:pt x="1710" y="3514"/>
                    <a:pt x="1751" y="3716"/>
                    <a:pt x="1795" y="3928"/>
                  </a:cubicBezTo>
                  <a:cubicBezTo>
                    <a:pt x="1840" y="3716"/>
                    <a:pt x="1886" y="3504"/>
                    <a:pt x="1936" y="3292"/>
                  </a:cubicBezTo>
                  <a:cubicBezTo>
                    <a:pt x="2188" y="3412"/>
                    <a:pt x="2416" y="3528"/>
                    <a:pt x="2659" y="3667"/>
                  </a:cubicBezTo>
                  <a:cubicBezTo>
                    <a:pt x="2508" y="3517"/>
                    <a:pt x="2367" y="3381"/>
                    <a:pt x="2211" y="3245"/>
                  </a:cubicBezTo>
                  <a:cubicBezTo>
                    <a:pt x="2300" y="3274"/>
                    <a:pt x="2429" y="3321"/>
                    <a:pt x="2473" y="3353"/>
                  </a:cubicBezTo>
                  <a:cubicBezTo>
                    <a:pt x="2519" y="3386"/>
                    <a:pt x="2755" y="3474"/>
                    <a:pt x="2818" y="3496"/>
                  </a:cubicBezTo>
                  <a:cubicBezTo>
                    <a:pt x="2847" y="3506"/>
                    <a:pt x="2894" y="3529"/>
                    <a:pt x="2938" y="3551"/>
                  </a:cubicBezTo>
                  <a:cubicBezTo>
                    <a:pt x="2895" y="3617"/>
                    <a:pt x="2837" y="3674"/>
                    <a:pt x="2769" y="3725"/>
                  </a:cubicBezTo>
                  <a:cubicBezTo>
                    <a:pt x="2756" y="3721"/>
                    <a:pt x="2735" y="3717"/>
                    <a:pt x="2702" y="3717"/>
                  </a:cubicBezTo>
                  <a:close/>
                  <a:moveTo>
                    <a:pt x="2240" y="2490"/>
                  </a:moveTo>
                  <a:cubicBezTo>
                    <a:pt x="2257" y="2517"/>
                    <a:pt x="2271" y="2544"/>
                    <a:pt x="2281" y="2572"/>
                  </a:cubicBezTo>
                  <a:cubicBezTo>
                    <a:pt x="2182" y="2549"/>
                    <a:pt x="2080" y="2535"/>
                    <a:pt x="1983" y="2526"/>
                  </a:cubicBezTo>
                  <a:cubicBezTo>
                    <a:pt x="1984" y="2522"/>
                    <a:pt x="1985" y="2518"/>
                    <a:pt x="1985" y="2514"/>
                  </a:cubicBezTo>
                  <a:cubicBezTo>
                    <a:pt x="1989" y="2489"/>
                    <a:pt x="1992" y="2464"/>
                    <a:pt x="1992" y="2439"/>
                  </a:cubicBezTo>
                  <a:cubicBezTo>
                    <a:pt x="1992" y="2429"/>
                    <a:pt x="1991" y="2419"/>
                    <a:pt x="1990" y="2409"/>
                  </a:cubicBezTo>
                  <a:cubicBezTo>
                    <a:pt x="2059" y="2414"/>
                    <a:pt x="2128" y="2422"/>
                    <a:pt x="2195" y="2432"/>
                  </a:cubicBezTo>
                  <a:cubicBezTo>
                    <a:pt x="2212" y="2451"/>
                    <a:pt x="2227" y="2470"/>
                    <a:pt x="2240" y="2490"/>
                  </a:cubicBezTo>
                  <a:close/>
                  <a:moveTo>
                    <a:pt x="2938" y="3170"/>
                  </a:moveTo>
                  <a:cubicBezTo>
                    <a:pt x="2909" y="3125"/>
                    <a:pt x="2839" y="3048"/>
                    <a:pt x="2801" y="3000"/>
                  </a:cubicBezTo>
                  <a:cubicBezTo>
                    <a:pt x="2748" y="2934"/>
                    <a:pt x="2627" y="2873"/>
                    <a:pt x="2609" y="2846"/>
                  </a:cubicBezTo>
                  <a:cubicBezTo>
                    <a:pt x="2592" y="2818"/>
                    <a:pt x="2562" y="2770"/>
                    <a:pt x="2554" y="2751"/>
                  </a:cubicBezTo>
                  <a:cubicBezTo>
                    <a:pt x="2546" y="2732"/>
                    <a:pt x="2535" y="2714"/>
                    <a:pt x="2500" y="2717"/>
                  </a:cubicBezTo>
                  <a:cubicBezTo>
                    <a:pt x="2469" y="2720"/>
                    <a:pt x="2462" y="2731"/>
                    <a:pt x="2435" y="2733"/>
                  </a:cubicBezTo>
                  <a:cubicBezTo>
                    <a:pt x="2414" y="2734"/>
                    <a:pt x="2385" y="2730"/>
                    <a:pt x="2375" y="2729"/>
                  </a:cubicBezTo>
                  <a:cubicBezTo>
                    <a:pt x="2377" y="2725"/>
                    <a:pt x="2379" y="2722"/>
                    <a:pt x="2381" y="2718"/>
                  </a:cubicBezTo>
                  <a:cubicBezTo>
                    <a:pt x="2391" y="2696"/>
                    <a:pt x="2399" y="2670"/>
                    <a:pt x="2413" y="2643"/>
                  </a:cubicBezTo>
                  <a:cubicBezTo>
                    <a:pt x="2693" y="2735"/>
                    <a:pt x="2940" y="2902"/>
                    <a:pt x="3001" y="3180"/>
                  </a:cubicBezTo>
                  <a:cubicBezTo>
                    <a:pt x="3005" y="3199"/>
                    <a:pt x="3008" y="3217"/>
                    <a:pt x="3010" y="3234"/>
                  </a:cubicBezTo>
                  <a:cubicBezTo>
                    <a:pt x="2982" y="3218"/>
                    <a:pt x="2954" y="3195"/>
                    <a:pt x="2938" y="3170"/>
                  </a:cubicBezTo>
                  <a:close/>
                  <a:moveTo>
                    <a:pt x="2721" y="3239"/>
                  </a:moveTo>
                  <a:cubicBezTo>
                    <a:pt x="2620" y="3231"/>
                    <a:pt x="2490" y="3172"/>
                    <a:pt x="2458" y="3157"/>
                  </a:cubicBezTo>
                  <a:cubicBezTo>
                    <a:pt x="2528" y="3154"/>
                    <a:pt x="2598" y="3152"/>
                    <a:pt x="2668" y="3152"/>
                  </a:cubicBezTo>
                  <a:cubicBezTo>
                    <a:pt x="2692" y="3184"/>
                    <a:pt x="2716" y="3216"/>
                    <a:pt x="2721" y="3239"/>
                  </a:cubicBezTo>
                  <a:close/>
                  <a:moveTo>
                    <a:pt x="1681" y="3241"/>
                  </a:moveTo>
                  <a:cubicBezTo>
                    <a:pt x="1480" y="3338"/>
                    <a:pt x="1256" y="3461"/>
                    <a:pt x="1061" y="3571"/>
                  </a:cubicBezTo>
                  <a:cubicBezTo>
                    <a:pt x="1236" y="3445"/>
                    <a:pt x="1422" y="3308"/>
                    <a:pt x="1606" y="3192"/>
                  </a:cubicBezTo>
                  <a:cubicBezTo>
                    <a:pt x="1612" y="3194"/>
                    <a:pt x="1618" y="3196"/>
                    <a:pt x="1624" y="3198"/>
                  </a:cubicBezTo>
                  <a:cubicBezTo>
                    <a:pt x="1637" y="3202"/>
                    <a:pt x="1652" y="3205"/>
                    <a:pt x="1667" y="3208"/>
                  </a:cubicBezTo>
                  <a:cubicBezTo>
                    <a:pt x="1673" y="3219"/>
                    <a:pt x="1679" y="3230"/>
                    <a:pt x="1681" y="3241"/>
                  </a:cubicBezTo>
                  <a:close/>
                  <a:moveTo>
                    <a:pt x="2164" y="3094"/>
                  </a:moveTo>
                  <a:cubicBezTo>
                    <a:pt x="2033" y="3078"/>
                    <a:pt x="1978" y="3059"/>
                    <a:pt x="1961" y="3053"/>
                  </a:cubicBezTo>
                  <a:cubicBezTo>
                    <a:pt x="1934" y="3044"/>
                    <a:pt x="1928" y="3038"/>
                    <a:pt x="1917" y="3034"/>
                  </a:cubicBezTo>
                  <a:cubicBezTo>
                    <a:pt x="1919" y="3027"/>
                    <a:pt x="1920" y="3021"/>
                    <a:pt x="1921" y="3014"/>
                  </a:cubicBezTo>
                  <a:cubicBezTo>
                    <a:pt x="1922" y="3013"/>
                    <a:pt x="1922" y="3013"/>
                    <a:pt x="1923" y="3012"/>
                  </a:cubicBezTo>
                  <a:cubicBezTo>
                    <a:pt x="1923" y="3011"/>
                    <a:pt x="1922" y="3009"/>
                    <a:pt x="1922" y="3007"/>
                  </a:cubicBezTo>
                  <a:cubicBezTo>
                    <a:pt x="1922" y="3007"/>
                    <a:pt x="1922" y="3007"/>
                    <a:pt x="1922" y="3007"/>
                  </a:cubicBezTo>
                  <a:cubicBezTo>
                    <a:pt x="1921" y="2986"/>
                    <a:pt x="1915" y="2965"/>
                    <a:pt x="1909" y="2945"/>
                  </a:cubicBezTo>
                  <a:cubicBezTo>
                    <a:pt x="2047" y="2890"/>
                    <a:pt x="2186" y="2840"/>
                    <a:pt x="2327" y="2795"/>
                  </a:cubicBezTo>
                  <a:cubicBezTo>
                    <a:pt x="2333" y="2796"/>
                    <a:pt x="2339" y="2797"/>
                    <a:pt x="2344" y="2799"/>
                  </a:cubicBezTo>
                  <a:cubicBezTo>
                    <a:pt x="2201" y="2864"/>
                    <a:pt x="2061" y="2936"/>
                    <a:pt x="1923" y="3012"/>
                  </a:cubicBezTo>
                  <a:cubicBezTo>
                    <a:pt x="2165" y="3041"/>
                    <a:pt x="2402" y="3074"/>
                    <a:pt x="2642" y="3115"/>
                  </a:cubicBezTo>
                  <a:cubicBezTo>
                    <a:pt x="2644" y="3118"/>
                    <a:pt x="2646" y="3122"/>
                    <a:pt x="2649" y="3125"/>
                  </a:cubicBezTo>
                  <a:cubicBezTo>
                    <a:pt x="2488" y="3111"/>
                    <a:pt x="2326" y="3101"/>
                    <a:pt x="2164" y="3094"/>
                  </a:cubicBezTo>
                  <a:close/>
                  <a:moveTo>
                    <a:pt x="2119" y="3013"/>
                  </a:moveTo>
                  <a:cubicBezTo>
                    <a:pt x="2213" y="2939"/>
                    <a:pt x="2300" y="2872"/>
                    <a:pt x="2394" y="2807"/>
                  </a:cubicBezTo>
                  <a:cubicBezTo>
                    <a:pt x="2400" y="2809"/>
                    <a:pt x="2409" y="2813"/>
                    <a:pt x="2428" y="2824"/>
                  </a:cubicBezTo>
                  <a:cubicBezTo>
                    <a:pt x="2494" y="2862"/>
                    <a:pt x="2593" y="2967"/>
                    <a:pt x="2613" y="3059"/>
                  </a:cubicBezTo>
                  <a:cubicBezTo>
                    <a:pt x="2615" y="3069"/>
                    <a:pt x="2621" y="3081"/>
                    <a:pt x="2628" y="3093"/>
                  </a:cubicBezTo>
                  <a:cubicBezTo>
                    <a:pt x="2460" y="3062"/>
                    <a:pt x="2293" y="3035"/>
                    <a:pt x="2119" y="3013"/>
                  </a:cubicBezTo>
                  <a:close/>
                  <a:moveTo>
                    <a:pt x="2297" y="2659"/>
                  </a:moveTo>
                  <a:cubicBezTo>
                    <a:pt x="2297" y="2661"/>
                    <a:pt x="2297" y="2664"/>
                    <a:pt x="2297" y="2667"/>
                  </a:cubicBezTo>
                  <a:cubicBezTo>
                    <a:pt x="2285" y="2690"/>
                    <a:pt x="2276" y="2699"/>
                    <a:pt x="2266" y="2707"/>
                  </a:cubicBezTo>
                  <a:cubicBezTo>
                    <a:pt x="2256" y="2715"/>
                    <a:pt x="2244" y="2722"/>
                    <a:pt x="2227" y="2738"/>
                  </a:cubicBezTo>
                  <a:cubicBezTo>
                    <a:pt x="2224" y="2741"/>
                    <a:pt x="2223" y="2744"/>
                    <a:pt x="2222" y="2747"/>
                  </a:cubicBezTo>
                  <a:cubicBezTo>
                    <a:pt x="2221" y="2750"/>
                    <a:pt x="2220" y="2753"/>
                    <a:pt x="2220" y="2757"/>
                  </a:cubicBezTo>
                  <a:cubicBezTo>
                    <a:pt x="2220" y="2763"/>
                    <a:pt x="2222" y="2771"/>
                    <a:pt x="2229" y="2777"/>
                  </a:cubicBezTo>
                  <a:cubicBezTo>
                    <a:pt x="2236" y="2783"/>
                    <a:pt x="2246" y="2786"/>
                    <a:pt x="2258" y="2786"/>
                  </a:cubicBezTo>
                  <a:cubicBezTo>
                    <a:pt x="2263" y="2786"/>
                    <a:pt x="2267" y="2786"/>
                    <a:pt x="2272" y="2786"/>
                  </a:cubicBezTo>
                  <a:cubicBezTo>
                    <a:pt x="2275" y="2786"/>
                    <a:pt x="2278" y="2787"/>
                    <a:pt x="2280" y="2787"/>
                  </a:cubicBezTo>
                  <a:cubicBezTo>
                    <a:pt x="2153" y="2822"/>
                    <a:pt x="2027" y="2861"/>
                    <a:pt x="1904" y="2907"/>
                  </a:cubicBezTo>
                  <a:cubicBezTo>
                    <a:pt x="1902" y="2901"/>
                    <a:pt x="1900" y="2895"/>
                    <a:pt x="1898" y="2889"/>
                  </a:cubicBezTo>
                  <a:cubicBezTo>
                    <a:pt x="1898" y="2888"/>
                    <a:pt x="1898" y="2888"/>
                    <a:pt x="1898" y="2888"/>
                  </a:cubicBezTo>
                  <a:cubicBezTo>
                    <a:pt x="1898" y="2884"/>
                    <a:pt x="1898" y="2880"/>
                    <a:pt x="1899" y="2876"/>
                  </a:cubicBezTo>
                  <a:cubicBezTo>
                    <a:pt x="1910" y="2764"/>
                    <a:pt x="1955" y="2664"/>
                    <a:pt x="1978" y="2556"/>
                  </a:cubicBezTo>
                  <a:cubicBezTo>
                    <a:pt x="2078" y="2565"/>
                    <a:pt x="2186" y="2582"/>
                    <a:pt x="2291" y="2608"/>
                  </a:cubicBezTo>
                  <a:cubicBezTo>
                    <a:pt x="2295" y="2624"/>
                    <a:pt x="2297" y="2641"/>
                    <a:pt x="2297" y="2659"/>
                  </a:cubicBezTo>
                  <a:close/>
                  <a:moveTo>
                    <a:pt x="1775" y="2764"/>
                  </a:moveTo>
                  <a:cubicBezTo>
                    <a:pt x="1739" y="2941"/>
                    <a:pt x="1739" y="2941"/>
                    <a:pt x="1739" y="2941"/>
                  </a:cubicBezTo>
                  <a:cubicBezTo>
                    <a:pt x="1734" y="2964"/>
                    <a:pt x="1715" y="2997"/>
                    <a:pt x="1692" y="3027"/>
                  </a:cubicBezTo>
                  <a:cubicBezTo>
                    <a:pt x="1683" y="3023"/>
                    <a:pt x="1675" y="3018"/>
                    <a:pt x="1667" y="3013"/>
                  </a:cubicBezTo>
                  <a:cubicBezTo>
                    <a:pt x="1627" y="3017"/>
                    <a:pt x="1587" y="3021"/>
                    <a:pt x="1548" y="3026"/>
                  </a:cubicBezTo>
                  <a:cubicBezTo>
                    <a:pt x="1428" y="2935"/>
                    <a:pt x="1288" y="2839"/>
                    <a:pt x="1160" y="2759"/>
                  </a:cubicBezTo>
                  <a:cubicBezTo>
                    <a:pt x="1328" y="2832"/>
                    <a:pt x="1507" y="2924"/>
                    <a:pt x="1667" y="3013"/>
                  </a:cubicBezTo>
                  <a:cubicBezTo>
                    <a:pt x="1700" y="2901"/>
                    <a:pt x="1736" y="2790"/>
                    <a:pt x="1774" y="2679"/>
                  </a:cubicBezTo>
                  <a:cubicBezTo>
                    <a:pt x="1775" y="2724"/>
                    <a:pt x="1775" y="2758"/>
                    <a:pt x="1775" y="2764"/>
                  </a:cubicBezTo>
                  <a:close/>
                  <a:moveTo>
                    <a:pt x="1629" y="3090"/>
                  </a:moveTo>
                  <a:cubicBezTo>
                    <a:pt x="1625" y="3093"/>
                    <a:pt x="1621" y="3096"/>
                    <a:pt x="1617" y="3098"/>
                  </a:cubicBezTo>
                  <a:cubicBezTo>
                    <a:pt x="1609" y="3102"/>
                    <a:pt x="1596" y="3110"/>
                    <a:pt x="1584" y="3118"/>
                  </a:cubicBezTo>
                  <a:cubicBezTo>
                    <a:pt x="1578" y="3123"/>
                    <a:pt x="1572" y="3128"/>
                    <a:pt x="1568" y="3133"/>
                  </a:cubicBezTo>
                  <a:cubicBezTo>
                    <a:pt x="1563" y="3138"/>
                    <a:pt x="1559" y="3145"/>
                    <a:pt x="1559" y="3153"/>
                  </a:cubicBezTo>
                  <a:cubicBezTo>
                    <a:pt x="1559" y="3156"/>
                    <a:pt x="1560" y="3158"/>
                    <a:pt x="1561" y="3160"/>
                  </a:cubicBezTo>
                  <a:cubicBezTo>
                    <a:pt x="1315" y="3143"/>
                    <a:pt x="1077" y="3138"/>
                    <a:pt x="833" y="3137"/>
                  </a:cubicBezTo>
                  <a:cubicBezTo>
                    <a:pt x="1106" y="3114"/>
                    <a:pt x="1372" y="3098"/>
                    <a:pt x="1629" y="3090"/>
                  </a:cubicBezTo>
                  <a:close/>
                  <a:moveTo>
                    <a:pt x="1797" y="3182"/>
                  </a:moveTo>
                  <a:cubicBezTo>
                    <a:pt x="1819" y="3177"/>
                    <a:pt x="1837" y="3172"/>
                    <a:pt x="1837" y="3172"/>
                  </a:cubicBezTo>
                  <a:cubicBezTo>
                    <a:pt x="1852" y="3170"/>
                    <a:pt x="1880" y="3171"/>
                    <a:pt x="1909" y="3172"/>
                  </a:cubicBezTo>
                  <a:cubicBezTo>
                    <a:pt x="1864" y="3371"/>
                    <a:pt x="1837" y="3599"/>
                    <a:pt x="1796" y="3799"/>
                  </a:cubicBezTo>
                  <a:cubicBezTo>
                    <a:pt x="1794" y="3611"/>
                    <a:pt x="1800" y="3385"/>
                    <a:pt x="1797" y="3182"/>
                  </a:cubicBezTo>
                  <a:close/>
                  <a:moveTo>
                    <a:pt x="2014" y="3181"/>
                  </a:moveTo>
                  <a:cubicBezTo>
                    <a:pt x="2054" y="3190"/>
                    <a:pt x="2119" y="3215"/>
                    <a:pt x="2119" y="3215"/>
                  </a:cubicBezTo>
                  <a:cubicBezTo>
                    <a:pt x="2119" y="3215"/>
                    <a:pt x="2120" y="3215"/>
                    <a:pt x="2122" y="3216"/>
                  </a:cubicBezTo>
                  <a:cubicBezTo>
                    <a:pt x="2259" y="3329"/>
                    <a:pt x="2404" y="3455"/>
                    <a:pt x="2529" y="3570"/>
                  </a:cubicBezTo>
                  <a:cubicBezTo>
                    <a:pt x="2346" y="3438"/>
                    <a:pt x="2118" y="3293"/>
                    <a:pt x="1924" y="3173"/>
                  </a:cubicBezTo>
                  <a:cubicBezTo>
                    <a:pt x="1965" y="3175"/>
                    <a:pt x="2006" y="3179"/>
                    <a:pt x="2014" y="3181"/>
                  </a:cubicBezTo>
                  <a:close/>
                  <a:moveTo>
                    <a:pt x="2992" y="3579"/>
                  </a:moveTo>
                  <a:cubicBezTo>
                    <a:pt x="3016" y="3592"/>
                    <a:pt x="3033" y="3601"/>
                    <a:pt x="3033" y="3601"/>
                  </a:cubicBezTo>
                  <a:cubicBezTo>
                    <a:pt x="3072" y="3634"/>
                    <a:pt x="3293" y="3731"/>
                    <a:pt x="3360" y="3754"/>
                  </a:cubicBezTo>
                  <a:cubicBezTo>
                    <a:pt x="3342" y="3783"/>
                    <a:pt x="3323" y="3812"/>
                    <a:pt x="3301" y="3840"/>
                  </a:cubicBezTo>
                  <a:cubicBezTo>
                    <a:pt x="3173" y="3838"/>
                    <a:pt x="2999" y="3834"/>
                    <a:pt x="2865" y="3764"/>
                  </a:cubicBezTo>
                  <a:cubicBezTo>
                    <a:pt x="2861" y="3752"/>
                    <a:pt x="2852" y="3744"/>
                    <a:pt x="2843" y="3740"/>
                  </a:cubicBezTo>
                  <a:cubicBezTo>
                    <a:pt x="2902" y="3692"/>
                    <a:pt x="2953" y="3639"/>
                    <a:pt x="2992" y="3579"/>
                  </a:cubicBezTo>
                  <a:close/>
                  <a:moveTo>
                    <a:pt x="3353" y="3066"/>
                  </a:moveTo>
                  <a:cubicBezTo>
                    <a:pt x="3335" y="3062"/>
                    <a:pt x="3291" y="3056"/>
                    <a:pt x="3205" y="3057"/>
                  </a:cubicBezTo>
                  <a:cubicBezTo>
                    <a:pt x="3185" y="3057"/>
                    <a:pt x="3162" y="3062"/>
                    <a:pt x="3162" y="3062"/>
                  </a:cubicBezTo>
                  <a:cubicBezTo>
                    <a:pt x="3106" y="3096"/>
                    <a:pt x="3106" y="3096"/>
                    <a:pt x="3106" y="3096"/>
                  </a:cubicBezTo>
                  <a:cubicBezTo>
                    <a:pt x="3099" y="3108"/>
                    <a:pt x="3124" y="3123"/>
                    <a:pt x="3124" y="3123"/>
                  </a:cubicBezTo>
                  <a:cubicBezTo>
                    <a:pt x="3124" y="3123"/>
                    <a:pt x="3196" y="3128"/>
                    <a:pt x="3195" y="3146"/>
                  </a:cubicBezTo>
                  <a:cubicBezTo>
                    <a:pt x="3246" y="3173"/>
                    <a:pt x="3351" y="3177"/>
                    <a:pt x="3410" y="3180"/>
                  </a:cubicBezTo>
                  <a:cubicBezTo>
                    <a:pt x="3429" y="3229"/>
                    <a:pt x="3443" y="3278"/>
                    <a:pt x="3450" y="3328"/>
                  </a:cubicBezTo>
                  <a:cubicBezTo>
                    <a:pt x="3449" y="3328"/>
                    <a:pt x="3449" y="3328"/>
                    <a:pt x="3449" y="3328"/>
                  </a:cubicBezTo>
                  <a:cubicBezTo>
                    <a:pt x="3303" y="3297"/>
                    <a:pt x="3303" y="3297"/>
                    <a:pt x="3303" y="3297"/>
                  </a:cubicBezTo>
                  <a:cubicBezTo>
                    <a:pt x="3095" y="3266"/>
                    <a:pt x="3095" y="3266"/>
                    <a:pt x="3095" y="3266"/>
                  </a:cubicBezTo>
                  <a:cubicBezTo>
                    <a:pt x="3071" y="3260"/>
                    <a:pt x="3071" y="3260"/>
                    <a:pt x="3071" y="3260"/>
                  </a:cubicBezTo>
                  <a:cubicBezTo>
                    <a:pt x="3069" y="3235"/>
                    <a:pt x="3065" y="3210"/>
                    <a:pt x="3059" y="3183"/>
                  </a:cubicBezTo>
                  <a:cubicBezTo>
                    <a:pt x="2992" y="2884"/>
                    <a:pt x="2732" y="2708"/>
                    <a:pt x="2432" y="2613"/>
                  </a:cubicBezTo>
                  <a:cubicBezTo>
                    <a:pt x="2439" y="2603"/>
                    <a:pt x="2446" y="2593"/>
                    <a:pt x="2453" y="2582"/>
                  </a:cubicBezTo>
                  <a:cubicBezTo>
                    <a:pt x="2467" y="2561"/>
                    <a:pt x="2479" y="2540"/>
                    <a:pt x="2479" y="2518"/>
                  </a:cubicBezTo>
                  <a:cubicBezTo>
                    <a:pt x="2479" y="2509"/>
                    <a:pt x="2476" y="2499"/>
                    <a:pt x="2469" y="2491"/>
                  </a:cubicBezTo>
                  <a:cubicBezTo>
                    <a:pt x="2558" y="2515"/>
                    <a:pt x="2644" y="2544"/>
                    <a:pt x="2726" y="2578"/>
                  </a:cubicBezTo>
                  <a:cubicBezTo>
                    <a:pt x="3007" y="2694"/>
                    <a:pt x="3230" y="2863"/>
                    <a:pt x="3353" y="3066"/>
                  </a:cubicBezTo>
                  <a:close/>
                  <a:moveTo>
                    <a:pt x="1982" y="2093"/>
                  </a:moveTo>
                  <a:cubicBezTo>
                    <a:pt x="2002" y="2130"/>
                    <a:pt x="2021" y="2178"/>
                    <a:pt x="2041" y="2220"/>
                  </a:cubicBezTo>
                  <a:cubicBezTo>
                    <a:pt x="2064" y="2267"/>
                    <a:pt x="2076" y="2293"/>
                    <a:pt x="2092" y="2318"/>
                  </a:cubicBezTo>
                  <a:cubicBezTo>
                    <a:pt x="2108" y="2343"/>
                    <a:pt x="2129" y="2365"/>
                    <a:pt x="2168" y="2404"/>
                  </a:cubicBezTo>
                  <a:cubicBezTo>
                    <a:pt x="2169" y="2404"/>
                    <a:pt x="2169" y="2405"/>
                    <a:pt x="2170" y="2406"/>
                  </a:cubicBezTo>
                  <a:cubicBezTo>
                    <a:pt x="2110" y="2397"/>
                    <a:pt x="2049" y="2391"/>
                    <a:pt x="1987" y="2386"/>
                  </a:cubicBezTo>
                  <a:cubicBezTo>
                    <a:pt x="1983" y="2356"/>
                    <a:pt x="1975" y="2324"/>
                    <a:pt x="1961" y="2289"/>
                  </a:cubicBezTo>
                  <a:lnTo>
                    <a:pt x="1982" y="2093"/>
                  </a:lnTo>
                  <a:close/>
                  <a:moveTo>
                    <a:pt x="832" y="2578"/>
                  </a:moveTo>
                  <a:cubicBezTo>
                    <a:pt x="1113" y="2461"/>
                    <a:pt x="1441" y="2401"/>
                    <a:pt x="1773" y="2400"/>
                  </a:cubicBezTo>
                  <a:cubicBezTo>
                    <a:pt x="1774" y="2430"/>
                    <a:pt x="1774" y="2472"/>
                    <a:pt x="1774" y="2519"/>
                  </a:cubicBezTo>
                  <a:cubicBezTo>
                    <a:pt x="1302" y="2523"/>
                    <a:pt x="640" y="2680"/>
                    <a:pt x="527" y="3183"/>
                  </a:cubicBezTo>
                  <a:cubicBezTo>
                    <a:pt x="385" y="3818"/>
                    <a:pt x="1333" y="4061"/>
                    <a:pt x="1793" y="4061"/>
                  </a:cubicBezTo>
                  <a:cubicBezTo>
                    <a:pt x="2043" y="4061"/>
                    <a:pt x="2435" y="3990"/>
                    <a:pt x="2720" y="3823"/>
                  </a:cubicBezTo>
                  <a:cubicBezTo>
                    <a:pt x="2722" y="3826"/>
                    <a:pt x="2723" y="3828"/>
                    <a:pt x="2723" y="3828"/>
                  </a:cubicBezTo>
                  <a:cubicBezTo>
                    <a:pt x="2765" y="3856"/>
                    <a:pt x="2917" y="3899"/>
                    <a:pt x="2948" y="3903"/>
                  </a:cubicBezTo>
                  <a:cubicBezTo>
                    <a:pt x="2980" y="3908"/>
                    <a:pt x="3086" y="3939"/>
                    <a:pt x="3086" y="3939"/>
                  </a:cubicBezTo>
                  <a:cubicBezTo>
                    <a:pt x="3086" y="3939"/>
                    <a:pt x="3137" y="3946"/>
                    <a:pt x="3191" y="3962"/>
                  </a:cubicBezTo>
                  <a:cubicBezTo>
                    <a:pt x="2884" y="4253"/>
                    <a:pt x="2372" y="4431"/>
                    <a:pt x="1779" y="4431"/>
                  </a:cubicBezTo>
                  <a:cubicBezTo>
                    <a:pt x="1176" y="4431"/>
                    <a:pt x="657" y="4247"/>
                    <a:pt x="352" y="3948"/>
                  </a:cubicBezTo>
                  <a:cubicBezTo>
                    <a:pt x="198" y="3797"/>
                    <a:pt x="117" y="3633"/>
                    <a:pt x="102" y="3468"/>
                  </a:cubicBezTo>
                  <a:cubicBezTo>
                    <a:pt x="101" y="3453"/>
                    <a:pt x="100" y="3437"/>
                    <a:pt x="100" y="3421"/>
                  </a:cubicBezTo>
                  <a:cubicBezTo>
                    <a:pt x="100" y="3420"/>
                    <a:pt x="100" y="3418"/>
                    <a:pt x="100" y="3416"/>
                  </a:cubicBezTo>
                  <a:cubicBezTo>
                    <a:pt x="100" y="3318"/>
                    <a:pt x="124" y="3221"/>
                    <a:pt x="170" y="3127"/>
                  </a:cubicBezTo>
                  <a:cubicBezTo>
                    <a:pt x="284" y="2896"/>
                    <a:pt x="522" y="2706"/>
                    <a:pt x="832" y="2578"/>
                  </a:cubicBezTo>
                  <a:close/>
                  <a:moveTo>
                    <a:pt x="1795" y="4391"/>
                  </a:moveTo>
                  <a:cubicBezTo>
                    <a:pt x="1786" y="4384"/>
                    <a:pt x="1773" y="4376"/>
                    <a:pt x="1763" y="4369"/>
                  </a:cubicBezTo>
                  <a:cubicBezTo>
                    <a:pt x="1763" y="4282"/>
                    <a:pt x="1763" y="4194"/>
                    <a:pt x="1763" y="4107"/>
                  </a:cubicBezTo>
                  <a:cubicBezTo>
                    <a:pt x="1772" y="4100"/>
                    <a:pt x="1786" y="4094"/>
                    <a:pt x="1795" y="4087"/>
                  </a:cubicBezTo>
                  <a:cubicBezTo>
                    <a:pt x="1805" y="4094"/>
                    <a:pt x="1817" y="4100"/>
                    <a:pt x="1827" y="4107"/>
                  </a:cubicBezTo>
                  <a:cubicBezTo>
                    <a:pt x="1827" y="4194"/>
                    <a:pt x="1827" y="4282"/>
                    <a:pt x="1827" y="4369"/>
                  </a:cubicBezTo>
                  <a:cubicBezTo>
                    <a:pt x="1818" y="4376"/>
                    <a:pt x="1805" y="4384"/>
                    <a:pt x="1795" y="4391"/>
                  </a:cubicBezTo>
                  <a:close/>
                  <a:moveTo>
                    <a:pt x="268" y="3734"/>
                  </a:moveTo>
                  <a:cubicBezTo>
                    <a:pt x="360" y="3685"/>
                    <a:pt x="451" y="3638"/>
                    <a:pt x="544" y="3592"/>
                  </a:cubicBezTo>
                  <a:cubicBezTo>
                    <a:pt x="553" y="3595"/>
                    <a:pt x="562" y="3597"/>
                    <a:pt x="571" y="3600"/>
                  </a:cubicBezTo>
                  <a:cubicBezTo>
                    <a:pt x="568" y="3610"/>
                    <a:pt x="566" y="3618"/>
                    <a:pt x="562" y="3632"/>
                  </a:cubicBezTo>
                  <a:cubicBezTo>
                    <a:pt x="472" y="3679"/>
                    <a:pt x="381" y="3728"/>
                    <a:pt x="289" y="3777"/>
                  </a:cubicBezTo>
                  <a:cubicBezTo>
                    <a:pt x="281" y="3773"/>
                    <a:pt x="262" y="3768"/>
                    <a:pt x="253" y="3764"/>
                  </a:cubicBezTo>
                  <a:cubicBezTo>
                    <a:pt x="258" y="3754"/>
                    <a:pt x="263" y="3744"/>
                    <a:pt x="268" y="3734"/>
                  </a:cubicBezTo>
                  <a:close/>
                  <a:moveTo>
                    <a:pt x="189" y="3235"/>
                  </a:moveTo>
                  <a:cubicBezTo>
                    <a:pt x="185" y="3229"/>
                    <a:pt x="180" y="3221"/>
                    <a:pt x="175" y="3215"/>
                  </a:cubicBezTo>
                  <a:cubicBezTo>
                    <a:pt x="184" y="3209"/>
                    <a:pt x="192" y="3202"/>
                    <a:pt x="201" y="3195"/>
                  </a:cubicBezTo>
                  <a:cubicBezTo>
                    <a:pt x="286" y="3183"/>
                    <a:pt x="372" y="3172"/>
                    <a:pt x="457" y="3163"/>
                  </a:cubicBezTo>
                  <a:cubicBezTo>
                    <a:pt x="462" y="3169"/>
                    <a:pt x="467" y="3174"/>
                    <a:pt x="472" y="3179"/>
                  </a:cubicBezTo>
                  <a:cubicBezTo>
                    <a:pt x="465" y="3186"/>
                    <a:pt x="455" y="3195"/>
                    <a:pt x="447" y="3203"/>
                  </a:cubicBezTo>
                  <a:cubicBezTo>
                    <a:pt x="361" y="3212"/>
                    <a:pt x="275" y="3222"/>
                    <a:pt x="189" y="3235"/>
                  </a:cubicBezTo>
                  <a:close/>
                  <a:moveTo>
                    <a:pt x="514" y="2791"/>
                  </a:moveTo>
                  <a:cubicBezTo>
                    <a:pt x="513" y="2786"/>
                    <a:pt x="512" y="2777"/>
                    <a:pt x="511" y="2772"/>
                  </a:cubicBezTo>
                  <a:cubicBezTo>
                    <a:pt x="520" y="2768"/>
                    <a:pt x="529" y="2764"/>
                    <a:pt x="537" y="2760"/>
                  </a:cubicBezTo>
                  <a:cubicBezTo>
                    <a:pt x="601" y="2769"/>
                    <a:pt x="664" y="2779"/>
                    <a:pt x="727" y="2791"/>
                  </a:cubicBezTo>
                  <a:cubicBezTo>
                    <a:pt x="728" y="2797"/>
                    <a:pt x="729" y="2802"/>
                    <a:pt x="730" y="2808"/>
                  </a:cubicBezTo>
                  <a:cubicBezTo>
                    <a:pt x="722" y="2812"/>
                    <a:pt x="711" y="2818"/>
                    <a:pt x="703" y="2823"/>
                  </a:cubicBezTo>
                  <a:cubicBezTo>
                    <a:pt x="640" y="2811"/>
                    <a:pt x="577" y="2800"/>
                    <a:pt x="514" y="2791"/>
                  </a:cubicBezTo>
                  <a:close/>
                  <a:moveTo>
                    <a:pt x="1229" y="2567"/>
                  </a:moveTo>
                  <a:cubicBezTo>
                    <a:pt x="1197" y="2545"/>
                    <a:pt x="1164" y="2523"/>
                    <a:pt x="1131" y="2502"/>
                  </a:cubicBezTo>
                  <a:cubicBezTo>
                    <a:pt x="1134" y="2499"/>
                    <a:pt x="1141" y="2493"/>
                    <a:pt x="1144" y="2490"/>
                  </a:cubicBezTo>
                  <a:cubicBezTo>
                    <a:pt x="1153" y="2490"/>
                    <a:pt x="1161" y="2490"/>
                    <a:pt x="1169" y="2490"/>
                  </a:cubicBezTo>
                  <a:cubicBezTo>
                    <a:pt x="1202" y="2511"/>
                    <a:pt x="1235" y="2532"/>
                    <a:pt x="1267" y="2555"/>
                  </a:cubicBezTo>
                  <a:cubicBezTo>
                    <a:pt x="1264" y="2558"/>
                    <a:pt x="1261" y="2562"/>
                    <a:pt x="1258" y="2565"/>
                  </a:cubicBezTo>
                  <a:cubicBezTo>
                    <a:pt x="1249" y="2565"/>
                    <a:pt x="1237" y="2568"/>
                    <a:pt x="1229" y="2567"/>
                  </a:cubicBezTo>
                  <a:close/>
                  <a:moveTo>
                    <a:pt x="837" y="4215"/>
                  </a:moveTo>
                  <a:cubicBezTo>
                    <a:pt x="835" y="4206"/>
                    <a:pt x="828" y="4197"/>
                    <a:pt x="825" y="4188"/>
                  </a:cubicBezTo>
                  <a:cubicBezTo>
                    <a:pt x="889" y="4111"/>
                    <a:pt x="954" y="4035"/>
                    <a:pt x="1020" y="3960"/>
                  </a:cubicBezTo>
                  <a:cubicBezTo>
                    <a:pt x="1033" y="3957"/>
                    <a:pt x="1049" y="3954"/>
                    <a:pt x="1062" y="3951"/>
                  </a:cubicBezTo>
                  <a:cubicBezTo>
                    <a:pt x="1065" y="3959"/>
                    <a:pt x="1071" y="3973"/>
                    <a:pt x="1075" y="3980"/>
                  </a:cubicBezTo>
                  <a:cubicBezTo>
                    <a:pt x="1009" y="4056"/>
                    <a:pt x="944" y="4132"/>
                    <a:pt x="880" y="4209"/>
                  </a:cubicBezTo>
                  <a:cubicBezTo>
                    <a:pt x="867" y="4212"/>
                    <a:pt x="850" y="4212"/>
                    <a:pt x="837" y="4215"/>
                  </a:cubicBezTo>
                  <a:close/>
                  <a:moveTo>
                    <a:pt x="2872" y="2823"/>
                  </a:moveTo>
                  <a:cubicBezTo>
                    <a:pt x="2864" y="2819"/>
                    <a:pt x="2854" y="2813"/>
                    <a:pt x="2847" y="2809"/>
                  </a:cubicBezTo>
                  <a:cubicBezTo>
                    <a:pt x="2848" y="2804"/>
                    <a:pt x="2849" y="2798"/>
                    <a:pt x="2850" y="2793"/>
                  </a:cubicBezTo>
                  <a:cubicBezTo>
                    <a:pt x="2909" y="2782"/>
                    <a:pt x="2969" y="2772"/>
                    <a:pt x="3028" y="2764"/>
                  </a:cubicBezTo>
                  <a:cubicBezTo>
                    <a:pt x="3036" y="2768"/>
                    <a:pt x="3044" y="2771"/>
                    <a:pt x="3053" y="2775"/>
                  </a:cubicBezTo>
                  <a:cubicBezTo>
                    <a:pt x="3052" y="2779"/>
                    <a:pt x="3051" y="2788"/>
                    <a:pt x="3050" y="2793"/>
                  </a:cubicBezTo>
                  <a:cubicBezTo>
                    <a:pt x="2991" y="2802"/>
                    <a:pt x="2931" y="2812"/>
                    <a:pt x="2872" y="2823"/>
                  </a:cubicBezTo>
                  <a:close/>
                  <a:moveTo>
                    <a:pt x="2689" y="4209"/>
                  </a:moveTo>
                  <a:cubicBezTo>
                    <a:pt x="2625" y="4132"/>
                    <a:pt x="2560" y="4056"/>
                    <a:pt x="2495" y="3980"/>
                  </a:cubicBezTo>
                  <a:cubicBezTo>
                    <a:pt x="2498" y="3973"/>
                    <a:pt x="2504" y="3959"/>
                    <a:pt x="2507" y="3951"/>
                  </a:cubicBezTo>
                  <a:cubicBezTo>
                    <a:pt x="2520" y="3954"/>
                    <a:pt x="2536" y="3957"/>
                    <a:pt x="2549" y="3960"/>
                  </a:cubicBezTo>
                  <a:cubicBezTo>
                    <a:pt x="2615" y="4035"/>
                    <a:pt x="2680" y="4111"/>
                    <a:pt x="2744" y="4188"/>
                  </a:cubicBezTo>
                  <a:cubicBezTo>
                    <a:pt x="2740" y="4197"/>
                    <a:pt x="2736" y="4206"/>
                    <a:pt x="2732" y="4215"/>
                  </a:cubicBezTo>
                  <a:cubicBezTo>
                    <a:pt x="2719" y="4213"/>
                    <a:pt x="2700" y="4211"/>
                    <a:pt x="2689" y="4209"/>
                  </a:cubicBezTo>
                  <a:close/>
                  <a:moveTo>
                    <a:pt x="10261" y="2104"/>
                  </a:moveTo>
                  <a:cubicBezTo>
                    <a:pt x="9947" y="2104"/>
                    <a:pt x="9810" y="2253"/>
                    <a:pt x="9810" y="2253"/>
                  </a:cubicBezTo>
                  <a:cubicBezTo>
                    <a:pt x="9907" y="2416"/>
                    <a:pt x="9907" y="2416"/>
                    <a:pt x="9907" y="2416"/>
                  </a:cubicBezTo>
                  <a:cubicBezTo>
                    <a:pt x="9907" y="2416"/>
                    <a:pt x="10008" y="2297"/>
                    <a:pt x="10211" y="2297"/>
                  </a:cubicBezTo>
                  <a:cubicBezTo>
                    <a:pt x="10324" y="2297"/>
                    <a:pt x="10326" y="2355"/>
                    <a:pt x="10315" y="2416"/>
                  </a:cubicBezTo>
                  <a:cubicBezTo>
                    <a:pt x="10293" y="2555"/>
                    <a:pt x="10293" y="2555"/>
                    <a:pt x="10293" y="2555"/>
                  </a:cubicBezTo>
                  <a:cubicBezTo>
                    <a:pt x="9889" y="2545"/>
                    <a:pt x="9682" y="2631"/>
                    <a:pt x="9635" y="2897"/>
                  </a:cubicBezTo>
                  <a:cubicBezTo>
                    <a:pt x="9597" y="3114"/>
                    <a:pt x="9760" y="3219"/>
                    <a:pt x="9943" y="3219"/>
                  </a:cubicBezTo>
                  <a:cubicBezTo>
                    <a:pt x="10038" y="3219"/>
                    <a:pt x="10114" y="3204"/>
                    <a:pt x="10207" y="3124"/>
                  </a:cubicBezTo>
                  <a:cubicBezTo>
                    <a:pt x="10225" y="3176"/>
                    <a:pt x="10257" y="3204"/>
                    <a:pt x="10293" y="3210"/>
                  </a:cubicBezTo>
                  <a:cubicBezTo>
                    <a:pt x="10352" y="3222"/>
                    <a:pt x="10452" y="3208"/>
                    <a:pt x="10482" y="3186"/>
                  </a:cubicBezTo>
                  <a:cubicBezTo>
                    <a:pt x="10480" y="3154"/>
                    <a:pt x="10482" y="3072"/>
                    <a:pt x="10516" y="2879"/>
                  </a:cubicBezTo>
                  <a:cubicBezTo>
                    <a:pt x="10597" y="2418"/>
                    <a:pt x="10597" y="2418"/>
                    <a:pt x="10597" y="2418"/>
                  </a:cubicBezTo>
                  <a:cubicBezTo>
                    <a:pt x="10637" y="2185"/>
                    <a:pt x="10512" y="2104"/>
                    <a:pt x="10261" y="2104"/>
                  </a:cubicBezTo>
                  <a:close/>
                  <a:moveTo>
                    <a:pt x="10025" y="3051"/>
                  </a:moveTo>
                  <a:cubicBezTo>
                    <a:pt x="9920" y="3051"/>
                    <a:pt x="9881" y="2979"/>
                    <a:pt x="9899" y="2885"/>
                  </a:cubicBezTo>
                  <a:cubicBezTo>
                    <a:pt x="9923" y="2757"/>
                    <a:pt x="10020" y="2702"/>
                    <a:pt x="10265" y="2702"/>
                  </a:cubicBezTo>
                  <a:cubicBezTo>
                    <a:pt x="10220" y="3019"/>
                    <a:pt x="10178" y="3051"/>
                    <a:pt x="10025" y="3051"/>
                  </a:cubicBezTo>
                  <a:close/>
                  <a:moveTo>
                    <a:pt x="12660" y="2784"/>
                  </a:moveTo>
                  <a:cubicBezTo>
                    <a:pt x="12706" y="2901"/>
                    <a:pt x="12777" y="3199"/>
                    <a:pt x="12777" y="3199"/>
                  </a:cubicBezTo>
                  <a:cubicBezTo>
                    <a:pt x="12493" y="3199"/>
                    <a:pt x="12493" y="3199"/>
                    <a:pt x="12493" y="3199"/>
                  </a:cubicBezTo>
                  <a:cubicBezTo>
                    <a:pt x="12449" y="3003"/>
                    <a:pt x="12449" y="3003"/>
                    <a:pt x="12449" y="3003"/>
                  </a:cubicBezTo>
                  <a:cubicBezTo>
                    <a:pt x="12384" y="2712"/>
                    <a:pt x="12302" y="2696"/>
                    <a:pt x="12155" y="2696"/>
                  </a:cubicBezTo>
                  <a:cubicBezTo>
                    <a:pt x="12099" y="3041"/>
                    <a:pt x="12099" y="3041"/>
                    <a:pt x="12099" y="3041"/>
                  </a:cubicBezTo>
                  <a:cubicBezTo>
                    <a:pt x="12071" y="3199"/>
                    <a:pt x="12071" y="3199"/>
                    <a:pt x="12071" y="3199"/>
                  </a:cubicBezTo>
                  <a:cubicBezTo>
                    <a:pt x="11793" y="3199"/>
                    <a:pt x="11793" y="3199"/>
                    <a:pt x="11793" y="3199"/>
                  </a:cubicBezTo>
                  <a:cubicBezTo>
                    <a:pt x="12069" y="1620"/>
                    <a:pt x="12069" y="1620"/>
                    <a:pt x="12069" y="1620"/>
                  </a:cubicBezTo>
                  <a:cubicBezTo>
                    <a:pt x="12342" y="1620"/>
                    <a:pt x="12342" y="1620"/>
                    <a:pt x="12342" y="1620"/>
                  </a:cubicBezTo>
                  <a:cubicBezTo>
                    <a:pt x="12191" y="2505"/>
                    <a:pt x="12191" y="2505"/>
                    <a:pt x="12191" y="2505"/>
                  </a:cubicBezTo>
                  <a:cubicBezTo>
                    <a:pt x="12197" y="2506"/>
                    <a:pt x="12197" y="2506"/>
                    <a:pt x="12197" y="2506"/>
                  </a:cubicBezTo>
                  <a:cubicBezTo>
                    <a:pt x="12573" y="2106"/>
                    <a:pt x="12573" y="2106"/>
                    <a:pt x="12573" y="2106"/>
                  </a:cubicBezTo>
                  <a:cubicBezTo>
                    <a:pt x="12901" y="2106"/>
                    <a:pt x="12901" y="2106"/>
                    <a:pt x="12901" y="2106"/>
                  </a:cubicBezTo>
                  <a:cubicBezTo>
                    <a:pt x="12446" y="2558"/>
                    <a:pt x="12446" y="2558"/>
                    <a:pt x="12446" y="2558"/>
                  </a:cubicBezTo>
                  <a:cubicBezTo>
                    <a:pt x="12559" y="2580"/>
                    <a:pt x="12612" y="2661"/>
                    <a:pt x="12660" y="2784"/>
                  </a:cubicBezTo>
                  <a:close/>
                  <a:moveTo>
                    <a:pt x="11729" y="2460"/>
                  </a:moveTo>
                  <a:cubicBezTo>
                    <a:pt x="11602" y="3199"/>
                    <a:pt x="11602" y="3199"/>
                    <a:pt x="11602" y="3199"/>
                  </a:cubicBezTo>
                  <a:cubicBezTo>
                    <a:pt x="11323" y="3199"/>
                    <a:pt x="11323" y="3199"/>
                    <a:pt x="11323" y="3199"/>
                  </a:cubicBezTo>
                  <a:cubicBezTo>
                    <a:pt x="11445" y="2492"/>
                    <a:pt x="11445" y="2492"/>
                    <a:pt x="11445" y="2492"/>
                  </a:cubicBezTo>
                  <a:cubicBezTo>
                    <a:pt x="11467" y="2370"/>
                    <a:pt x="11469" y="2289"/>
                    <a:pt x="11328" y="2289"/>
                  </a:cubicBezTo>
                  <a:cubicBezTo>
                    <a:pt x="11202" y="2289"/>
                    <a:pt x="11067" y="2438"/>
                    <a:pt x="11035" y="2633"/>
                  </a:cubicBezTo>
                  <a:cubicBezTo>
                    <a:pt x="10944" y="3199"/>
                    <a:pt x="10944" y="3199"/>
                    <a:pt x="10944" y="3199"/>
                  </a:cubicBezTo>
                  <a:cubicBezTo>
                    <a:pt x="10663" y="3199"/>
                    <a:pt x="10663" y="3199"/>
                    <a:pt x="10663" y="3199"/>
                  </a:cubicBezTo>
                  <a:cubicBezTo>
                    <a:pt x="10812" y="2327"/>
                    <a:pt x="10812" y="2327"/>
                    <a:pt x="10812" y="2327"/>
                  </a:cubicBezTo>
                  <a:cubicBezTo>
                    <a:pt x="10832" y="2130"/>
                    <a:pt x="10832" y="2130"/>
                    <a:pt x="10832" y="2130"/>
                  </a:cubicBezTo>
                  <a:cubicBezTo>
                    <a:pt x="11088" y="2128"/>
                    <a:pt x="11088" y="2128"/>
                    <a:pt x="11088" y="2128"/>
                  </a:cubicBezTo>
                  <a:cubicBezTo>
                    <a:pt x="11081" y="2262"/>
                    <a:pt x="11081" y="2262"/>
                    <a:pt x="11081" y="2262"/>
                  </a:cubicBezTo>
                  <a:cubicBezTo>
                    <a:pt x="11154" y="2189"/>
                    <a:pt x="11230" y="2104"/>
                    <a:pt x="11423" y="2104"/>
                  </a:cubicBezTo>
                  <a:cubicBezTo>
                    <a:pt x="11682" y="2104"/>
                    <a:pt x="11771" y="2221"/>
                    <a:pt x="11729" y="2460"/>
                  </a:cubicBezTo>
                  <a:close/>
                  <a:moveTo>
                    <a:pt x="6944" y="2106"/>
                  </a:moveTo>
                  <a:cubicBezTo>
                    <a:pt x="6833" y="2106"/>
                    <a:pt x="6754" y="2116"/>
                    <a:pt x="6691" y="2148"/>
                  </a:cubicBezTo>
                  <a:cubicBezTo>
                    <a:pt x="6782" y="1619"/>
                    <a:pt x="6782" y="1619"/>
                    <a:pt x="6782" y="1619"/>
                  </a:cubicBezTo>
                  <a:cubicBezTo>
                    <a:pt x="6504" y="1619"/>
                    <a:pt x="6504" y="1619"/>
                    <a:pt x="6504" y="1619"/>
                  </a:cubicBezTo>
                  <a:cubicBezTo>
                    <a:pt x="6228" y="3199"/>
                    <a:pt x="6228" y="3199"/>
                    <a:pt x="6228" y="3199"/>
                  </a:cubicBezTo>
                  <a:cubicBezTo>
                    <a:pt x="6437" y="3199"/>
                    <a:pt x="6437" y="3199"/>
                    <a:pt x="6437" y="3199"/>
                  </a:cubicBezTo>
                  <a:cubicBezTo>
                    <a:pt x="6437" y="3199"/>
                    <a:pt x="6467" y="3134"/>
                    <a:pt x="6498" y="3134"/>
                  </a:cubicBezTo>
                  <a:cubicBezTo>
                    <a:pt x="6518" y="3134"/>
                    <a:pt x="6566" y="3218"/>
                    <a:pt x="6723" y="3218"/>
                  </a:cubicBezTo>
                  <a:cubicBezTo>
                    <a:pt x="7057" y="3218"/>
                    <a:pt x="7248" y="2977"/>
                    <a:pt x="7300" y="2665"/>
                  </a:cubicBezTo>
                  <a:cubicBezTo>
                    <a:pt x="7366" y="2281"/>
                    <a:pt x="7179" y="2106"/>
                    <a:pt x="6944" y="2106"/>
                  </a:cubicBezTo>
                  <a:close/>
                  <a:moveTo>
                    <a:pt x="7009" y="2655"/>
                  </a:moveTo>
                  <a:cubicBezTo>
                    <a:pt x="6975" y="2908"/>
                    <a:pt x="6848" y="3021"/>
                    <a:pt x="6697" y="3021"/>
                  </a:cubicBezTo>
                  <a:cubicBezTo>
                    <a:pt x="6602" y="3021"/>
                    <a:pt x="6548" y="2955"/>
                    <a:pt x="6566" y="2852"/>
                  </a:cubicBezTo>
                  <a:cubicBezTo>
                    <a:pt x="6618" y="2527"/>
                    <a:pt x="6618" y="2527"/>
                    <a:pt x="6618" y="2527"/>
                  </a:cubicBezTo>
                  <a:cubicBezTo>
                    <a:pt x="6638" y="2406"/>
                    <a:pt x="6711" y="2311"/>
                    <a:pt x="6837" y="2311"/>
                  </a:cubicBezTo>
                  <a:cubicBezTo>
                    <a:pt x="6839" y="2311"/>
                    <a:pt x="6839" y="2311"/>
                    <a:pt x="6839" y="2311"/>
                  </a:cubicBezTo>
                  <a:cubicBezTo>
                    <a:pt x="6982" y="2311"/>
                    <a:pt x="7043" y="2408"/>
                    <a:pt x="7009" y="2655"/>
                  </a:cubicBezTo>
                  <a:close/>
                  <a:moveTo>
                    <a:pt x="5826" y="2104"/>
                  </a:moveTo>
                  <a:cubicBezTo>
                    <a:pt x="5512" y="2104"/>
                    <a:pt x="5375" y="2253"/>
                    <a:pt x="5375" y="2253"/>
                  </a:cubicBezTo>
                  <a:cubicBezTo>
                    <a:pt x="5472" y="2416"/>
                    <a:pt x="5472" y="2416"/>
                    <a:pt x="5472" y="2416"/>
                  </a:cubicBezTo>
                  <a:cubicBezTo>
                    <a:pt x="5472" y="2416"/>
                    <a:pt x="5573" y="2297"/>
                    <a:pt x="5775" y="2297"/>
                  </a:cubicBezTo>
                  <a:cubicBezTo>
                    <a:pt x="5888" y="2297"/>
                    <a:pt x="5891" y="2355"/>
                    <a:pt x="5880" y="2416"/>
                  </a:cubicBezTo>
                  <a:cubicBezTo>
                    <a:pt x="5858" y="2555"/>
                    <a:pt x="5858" y="2555"/>
                    <a:pt x="5858" y="2555"/>
                  </a:cubicBezTo>
                  <a:cubicBezTo>
                    <a:pt x="5454" y="2545"/>
                    <a:pt x="5246" y="2631"/>
                    <a:pt x="5200" y="2897"/>
                  </a:cubicBezTo>
                  <a:cubicBezTo>
                    <a:pt x="5162" y="3114"/>
                    <a:pt x="5325" y="3219"/>
                    <a:pt x="5508" y="3219"/>
                  </a:cubicBezTo>
                  <a:cubicBezTo>
                    <a:pt x="5602" y="3219"/>
                    <a:pt x="5679" y="3204"/>
                    <a:pt x="5771" y="3124"/>
                  </a:cubicBezTo>
                  <a:cubicBezTo>
                    <a:pt x="5789" y="3176"/>
                    <a:pt x="5822" y="3204"/>
                    <a:pt x="5858" y="3210"/>
                  </a:cubicBezTo>
                  <a:cubicBezTo>
                    <a:pt x="5916" y="3222"/>
                    <a:pt x="6017" y="3208"/>
                    <a:pt x="6047" y="3186"/>
                  </a:cubicBezTo>
                  <a:cubicBezTo>
                    <a:pt x="6045" y="3154"/>
                    <a:pt x="6047" y="3072"/>
                    <a:pt x="6081" y="2879"/>
                  </a:cubicBezTo>
                  <a:cubicBezTo>
                    <a:pt x="6162" y="2418"/>
                    <a:pt x="6162" y="2418"/>
                    <a:pt x="6162" y="2418"/>
                  </a:cubicBezTo>
                  <a:cubicBezTo>
                    <a:pt x="6202" y="2185"/>
                    <a:pt x="6077" y="2104"/>
                    <a:pt x="5826" y="2104"/>
                  </a:cubicBezTo>
                  <a:close/>
                  <a:moveTo>
                    <a:pt x="5590" y="3051"/>
                  </a:moveTo>
                  <a:cubicBezTo>
                    <a:pt x="5485" y="3051"/>
                    <a:pt x="5446" y="2979"/>
                    <a:pt x="5464" y="2885"/>
                  </a:cubicBezTo>
                  <a:cubicBezTo>
                    <a:pt x="5488" y="2757"/>
                    <a:pt x="5585" y="2702"/>
                    <a:pt x="5830" y="2702"/>
                  </a:cubicBezTo>
                  <a:cubicBezTo>
                    <a:pt x="5785" y="3019"/>
                    <a:pt x="5743" y="3051"/>
                    <a:pt x="5590" y="3051"/>
                  </a:cubicBezTo>
                  <a:close/>
                  <a:moveTo>
                    <a:pt x="9224" y="2106"/>
                  </a:moveTo>
                  <a:cubicBezTo>
                    <a:pt x="9113" y="2106"/>
                    <a:pt x="9030" y="2116"/>
                    <a:pt x="8970" y="2148"/>
                  </a:cubicBezTo>
                  <a:cubicBezTo>
                    <a:pt x="9061" y="1619"/>
                    <a:pt x="9061" y="1619"/>
                    <a:pt x="9061" y="1619"/>
                  </a:cubicBezTo>
                  <a:cubicBezTo>
                    <a:pt x="8783" y="1619"/>
                    <a:pt x="8783" y="1619"/>
                    <a:pt x="8783" y="1619"/>
                  </a:cubicBezTo>
                  <a:cubicBezTo>
                    <a:pt x="8508" y="3199"/>
                    <a:pt x="8508" y="3199"/>
                    <a:pt x="8508" y="3199"/>
                  </a:cubicBezTo>
                  <a:cubicBezTo>
                    <a:pt x="8717" y="3199"/>
                    <a:pt x="8717" y="3199"/>
                    <a:pt x="8717" y="3199"/>
                  </a:cubicBezTo>
                  <a:cubicBezTo>
                    <a:pt x="8717" y="3199"/>
                    <a:pt x="8746" y="3136"/>
                    <a:pt x="8778" y="3134"/>
                  </a:cubicBezTo>
                  <a:cubicBezTo>
                    <a:pt x="8799" y="3137"/>
                    <a:pt x="8848" y="3218"/>
                    <a:pt x="9002" y="3218"/>
                  </a:cubicBezTo>
                  <a:cubicBezTo>
                    <a:pt x="9336" y="3218"/>
                    <a:pt x="9527" y="2977"/>
                    <a:pt x="9580" y="2665"/>
                  </a:cubicBezTo>
                  <a:cubicBezTo>
                    <a:pt x="9646" y="2281"/>
                    <a:pt x="9459" y="2106"/>
                    <a:pt x="9224" y="2106"/>
                  </a:cubicBezTo>
                  <a:close/>
                  <a:moveTo>
                    <a:pt x="9287" y="2655"/>
                  </a:moveTo>
                  <a:cubicBezTo>
                    <a:pt x="9249" y="2895"/>
                    <a:pt x="9125" y="3021"/>
                    <a:pt x="8976" y="3021"/>
                  </a:cubicBezTo>
                  <a:cubicBezTo>
                    <a:pt x="8882" y="3021"/>
                    <a:pt x="8827" y="2955"/>
                    <a:pt x="8844" y="2852"/>
                  </a:cubicBezTo>
                  <a:cubicBezTo>
                    <a:pt x="8896" y="2527"/>
                    <a:pt x="8896" y="2527"/>
                    <a:pt x="8896" y="2527"/>
                  </a:cubicBezTo>
                  <a:cubicBezTo>
                    <a:pt x="8916" y="2406"/>
                    <a:pt x="8988" y="2311"/>
                    <a:pt x="9117" y="2311"/>
                  </a:cubicBezTo>
                  <a:cubicBezTo>
                    <a:pt x="9260" y="2311"/>
                    <a:pt x="9325" y="2409"/>
                    <a:pt x="9287" y="2655"/>
                  </a:cubicBezTo>
                  <a:close/>
                  <a:moveTo>
                    <a:pt x="5178" y="2179"/>
                  </a:moveTo>
                  <a:cubicBezTo>
                    <a:pt x="5250" y="1885"/>
                    <a:pt x="5120" y="1656"/>
                    <a:pt x="4746" y="1660"/>
                  </a:cubicBezTo>
                  <a:cubicBezTo>
                    <a:pt x="4317" y="1659"/>
                    <a:pt x="4317" y="1659"/>
                    <a:pt x="4317" y="1659"/>
                  </a:cubicBezTo>
                  <a:cubicBezTo>
                    <a:pt x="4048" y="3199"/>
                    <a:pt x="4048" y="3199"/>
                    <a:pt x="4048" y="3199"/>
                  </a:cubicBezTo>
                  <a:cubicBezTo>
                    <a:pt x="4327" y="3199"/>
                    <a:pt x="4327" y="3199"/>
                    <a:pt x="4327" y="3199"/>
                  </a:cubicBezTo>
                  <a:cubicBezTo>
                    <a:pt x="4438" y="2581"/>
                    <a:pt x="4438" y="2581"/>
                    <a:pt x="4438" y="2581"/>
                  </a:cubicBezTo>
                  <a:cubicBezTo>
                    <a:pt x="4695" y="2574"/>
                    <a:pt x="4727" y="2637"/>
                    <a:pt x="4775" y="2937"/>
                  </a:cubicBezTo>
                  <a:cubicBezTo>
                    <a:pt x="4820" y="3199"/>
                    <a:pt x="4820" y="3199"/>
                    <a:pt x="4820" y="3199"/>
                  </a:cubicBezTo>
                  <a:cubicBezTo>
                    <a:pt x="5110" y="3199"/>
                    <a:pt x="5110" y="3199"/>
                    <a:pt x="5110" y="3199"/>
                  </a:cubicBezTo>
                  <a:cubicBezTo>
                    <a:pt x="5075" y="3041"/>
                    <a:pt x="5053" y="2891"/>
                    <a:pt x="5025" y="2770"/>
                  </a:cubicBezTo>
                  <a:cubicBezTo>
                    <a:pt x="4995" y="2643"/>
                    <a:pt x="4948" y="2544"/>
                    <a:pt x="4827" y="2497"/>
                  </a:cubicBezTo>
                  <a:cubicBezTo>
                    <a:pt x="4841" y="2494"/>
                    <a:pt x="4841" y="2494"/>
                    <a:pt x="4841" y="2494"/>
                  </a:cubicBezTo>
                  <a:cubicBezTo>
                    <a:pt x="5044" y="2450"/>
                    <a:pt x="5150" y="2285"/>
                    <a:pt x="5178" y="2179"/>
                  </a:cubicBezTo>
                  <a:close/>
                  <a:moveTo>
                    <a:pt x="4637" y="2360"/>
                  </a:moveTo>
                  <a:cubicBezTo>
                    <a:pt x="4472" y="2360"/>
                    <a:pt x="4472" y="2360"/>
                    <a:pt x="4472" y="2360"/>
                  </a:cubicBezTo>
                  <a:cubicBezTo>
                    <a:pt x="4557" y="1873"/>
                    <a:pt x="4557" y="1873"/>
                    <a:pt x="4557" y="1873"/>
                  </a:cubicBezTo>
                  <a:cubicBezTo>
                    <a:pt x="4707" y="1873"/>
                    <a:pt x="4707" y="1873"/>
                    <a:pt x="4707" y="1873"/>
                  </a:cubicBezTo>
                  <a:cubicBezTo>
                    <a:pt x="4885" y="1873"/>
                    <a:pt x="4920" y="1990"/>
                    <a:pt x="4898" y="2127"/>
                  </a:cubicBezTo>
                  <a:cubicBezTo>
                    <a:pt x="4874" y="2264"/>
                    <a:pt x="4768" y="2360"/>
                    <a:pt x="4637" y="2360"/>
                  </a:cubicBezTo>
                  <a:close/>
                  <a:moveTo>
                    <a:pt x="8073" y="2100"/>
                  </a:moveTo>
                  <a:cubicBezTo>
                    <a:pt x="7642" y="2100"/>
                    <a:pt x="7460" y="2349"/>
                    <a:pt x="7417" y="2751"/>
                  </a:cubicBezTo>
                  <a:cubicBezTo>
                    <a:pt x="7390" y="3008"/>
                    <a:pt x="7547" y="3225"/>
                    <a:pt x="7813" y="3225"/>
                  </a:cubicBezTo>
                  <a:cubicBezTo>
                    <a:pt x="8223" y="3225"/>
                    <a:pt x="8387" y="3027"/>
                    <a:pt x="8455" y="2607"/>
                  </a:cubicBezTo>
                  <a:cubicBezTo>
                    <a:pt x="8499" y="2344"/>
                    <a:pt x="8393" y="2100"/>
                    <a:pt x="8073" y="2100"/>
                  </a:cubicBezTo>
                  <a:close/>
                  <a:moveTo>
                    <a:pt x="8164" y="2626"/>
                  </a:moveTo>
                  <a:cubicBezTo>
                    <a:pt x="8106" y="2939"/>
                    <a:pt x="7973" y="3029"/>
                    <a:pt x="7864" y="3029"/>
                  </a:cubicBezTo>
                  <a:cubicBezTo>
                    <a:pt x="7715" y="3029"/>
                    <a:pt x="7679" y="2879"/>
                    <a:pt x="7712" y="2692"/>
                  </a:cubicBezTo>
                  <a:cubicBezTo>
                    <a:pt x="7766" y="2387"/>
                    <a:pt x="7886" y="2299"/>
                    <a:pt x="8015" y="2299"/>
                  </a:cubicBezTo>
                  <a:cubicBezTo>
                    <a:pt x="8206" y="2299"/>
                    <a:pt x="8184" y="2515"/>
                    <a:pt x="8164" y="2626"/>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grpSp>
        <p:nvGrpSpPr>
          <p:cNvPr id="51" name="Group 20"/>
          <p:cNvGrpSpPr>
            <a:grpSpLocks noSelect="1" noChangeAspect="1"/>
          </p:cNvGrpSpPr>
          <p:nvPr userDrawn="1"/>
        </p:nvGrpSpPr>
        <p:grpSpPr bwMode="auto">
          <a:xfrm>
            <a:off x="8146110" y="6207309"/>
            <a:ext cx="720577" cy="212643"/>
            <a:chOff x="6250" y="3823"/>
            <a:chExt cx="953" cy="211"/>
          </a:xfrm>
        </p:grpSpPr>
        <p:sp>
          <p:nvSpPr>
            <p:cNvPr id="52" name="AutoShape 19"/>
            <p:cNvSpPr>
              <a:spLocks noSelect="1" noChangeAspect="1" noChangeArrowheads="1" noTextEdit="1"/>
            </p:cNvSpPr>
            <p:nvPr userDrawn="1"/>
          </p:nvSpPr>
          <p:spPr bwMode="auto">
            <a:xfrm>
              <a:off x="6250" y="3823"/>
              <a:ext cx="953"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53" name="Freeform 21"/>
            <p:cNvSpPr>
              <a:spLocks noSelect="1"/>
            </p:cNvSpPr>
            <p:nvPr userDrawn="1"/>
          </p:nvSpPr>
          <p:spPr bwMode="auto">
            <a:xfrm>
              <a:off x="6250" y="3823"/>
              <a:ext cx="953" cy="211"/>
            </a:xfrm>
            <a:custGeom>
              <a:avLst/>
              <a:gdLst>
                <a:gd name="T0" fmla="*/ 3942 w 10717"/>
                <a:gd name="T1" fmla="*/ 1122 h 2364"/>
                <a:gd name="T2" fmla="*/ 3811 w 10717"/>
                <a:gd name="T3" fmla="*/ 764 h 2364"/>
                <a:gd name="T4" fmla="*/ 4145 w 10717"/>
                <a:gd name="T5" fmla="*/ 931 h 2364"/>
                <a:gd name="T6" fmla="*/ 5112 w 10717"/>
                <a:gd name="T7" fmla="*/ 776 h 2364"/>
                <a:gd name="T8" fmla="*/ 5256 w 10717"/>
                <a:gd name="T9" fmla="*/ 1600 h 2364"/>
                <a:gd name="T10" fmla="*/ 5303 w 10717"/>
                <a:gd name="T11" fmla="*/ 776 h 2364"/>
                <a:gd name="T12" fmla="*/ 1688 w 10717"/>
                <a:gd name="T13" fmla="*/ 934 h 2364"/>
                <a:gd name="T14" fmla="*/ 1673 w 10717"/>
                <a:gd name="T15" fmla="*/ 1391 h 2364"/>
                <a:gd name="T16" fmla="*/ 2431 w 10717"/>
                <a:gd name="T17" fmla="*/ 1744 h 2364"/>
                <a:gd name="T18" fmla="*/ 2786 w 10717"/>
                <a:gd name="T19" fmla="*/ 974 h 2364"/>
                <a:gd name="T20" fmla="*/ 8933 w 10717"/>
                <a:gd name="T21" fmla="*/ 1289 h 2364"/>
                <a:gd name="T22" fmla="*/ 9088 w 10717"/>
                <a:gd name="T23" fmla="*/ 812 h 2364"/>
                <a:gd name="T24" fmla="*/ 10717 w 10717"/>
                <a:gd name="T25" fmla="*/ 478 h 2364"/>
                <a:gd name="T26" fmla="*/ 2990 w 10717"/>
                <a:gd name="T27" fmla="*/ 1886 h 2364"/>
                <a:gd name="T28" fmla="*/ 1500 w 10717"/>
                <a:gd name="T29" fmla="*/ 1886 h 2364"/>
                <a:gd name="T30" fmla="*/ 0 w 10717"/>
                <a:gd name="T31" fmla="*/ 478 h 2364"/>
                <a:gd name="T32" fmla="*/ 2785 w 10717"/>
                <a:gd name="T33" fmla="*/ 0 h 2364"/>
                <a:gd name="T34" fmla="*/ 10717 w 10717"/>
                <a:gd name="T35" fmla="*/ 478 h 2364"/>
                <a:gd name="T36" fmla="*/ 1434 w 10717"/>
                <a:gd name="T37" fmla="*/ 1473 h 2364"/>
                <a:gd name="T38" fmla="*/ 1435 w 10717"/>
                <a:gd name="T39" fmla="*/ 1474 h 2364"/>
                <a:gd name="T40" fmla="*/ 1942 w 10717"/>
                <a:gd name="T41" fmla="*/ 383 h 2364"/>
                <a:gd name="T42" fmla="*/ 1383 w 10717"/>
                <a:gd name="T43" fmla="*/ 1179 h 2364"/>
                <a:gd name="T44" fmla="*/ 1436 w 10717"/>
                <a:gd name="T45" fmla="*/ 1475 h 2364"/>
                <a:gd name="T46" fmla="*/ 1437 w 10717"/>
                <a:gd name="T47" fmla="*/ 1476 h 2364"/>
                <a:gd name="T48" fmla="*/ 2517 w 10717"/>
                <a:gd name="T49" fmla="*/ 1980 h 2364"/>
                <a:gd name="T50" fmla="*/ 3022 w 10717"/>
                <a:gd name="T51" fmla="*/ 888 h 2364"/>
                <a:gd name="T52" fmla="*/ 4145 w 10717"/>
                <a:gd name="T53" fmla="*/ 1242 h 2364"/>
                <a:gd name="T54" fmla="*/ 3966 w 10717"/>
                <a:gd name="T55" fmla="*/ 585 h 2364"/>
                <a:gd name="T56" fmla="*/ 3572 w 10717"/>
                <a:gd name="T57" fmla="*/ 1791 h 2364"/>
                <a:gd name="T58" fmla="*/ 3799 w 10717"/>
                <a:gd name="T59" fmla="*/ 1301 h 2364"/>
                <a:gd name="T60" fmla="*/ 3955 w 10717"/>
                <a:gd name="T61" fmla="*/ 1349 h 2364"/>
                <a:gd name="T62" fmla="*/ 4516 w 10717"/>
                <a:gd name="T63" fmla="*/ 1731 h 2364"/>
                <a:gd name="T64" fmla="*/ 5292 w 10717"/>
                <a:gd name="T65" fmla="*/ 585 h 2364"/>
                <a:gd name="T66" fmla="*/ 4886 w 10717"/>
                <a:gd name="T67" fmla="*/ 1791 h 2364"/>
                <a:gd name="T68" fmla="*/ 5924 w 10717"/>
                <a:gd name="T69" fmla="*/ 1182 h 2364"/>
                <a:gd name="T70" fmla="*/ 6390 w 10717"/>
                <a:gd name="T71" fmla="*/ 585 h 2364"/>
                <a:gd name="T72" fmla="*/ 6605 w 10717"/>
                <a:gd name="T73" fmla="*/ 1791 h 2364"/>
                <a:gd name="T74" fmla="*/ 8121 w 10717"/>
                <a:gd name="T75" fmla="*/ 585 h 2364"/>
                <a:gd name="T76" fmla="*/ 7906 w 10717"/>
                <a:gd name="T77" fmla="*/ 1480 h 2364"/>
                <a:gd name="T78" fmla="*/ 7130 w 10717"/>
                <a:gd name="T79" fmla="*/ 621 h 2364"/>
                <a:gd name="T80" fmla="*/ 7345 w 10717"/>
                <a:gd name="T81" fmla="*/ 1791 h 2364"/>
                <a:gd name="T82" fmla="*/ 7333 w 10717"/>
                <a:gd name="T83" fmla="*/ 895 h 2364"/>
                <a:gd name="T84" fmla="*/ 8109 w 10717"/>
                <a:gd name="T85" fmla="*/ 1743 h 2364"/>
                <a:gd name="T86" fmla="*/ 9625 w 10717"/>
                <a:gd name="T87" fmla="*/ 1743 h 2364"/>
                <a:gd name="T88" fmla="*/ 8993 w 10717"/>
                <a:gd name="T89" fmla="*/ 585 h 2364"/>
                <a:gd name="T90" fmla="*/ 8730 w 10717"/>
                <a:gd name="T91" fmla="*/ 1815 h 2364"/>
                <a:gd name="T92" fmla="*/ 9291 w 10717"/>
                <a:gd name="T93" fmla="*/ 1468 h 2364"/>
                <a:gd name="T94" fmla="*/ 9625 w 10717"/>
                <a:gd name="T95" fmla="*/ 174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717" h="2364">
                  <a:moveTo>
                    <a:pt x="4145" y="931"/>
                  </a:moveTo>
                  <a:cubicBezTo>
                    <a:pt x="4143" y="1093"/>
                    <a:pt x="4011" y="1123"/>
                    <a:pt x="3942" y="1122"/>
                  </a:cubicBezTo>
                  <a:cubicBezTo>
                    <a:pt x="3811" y="1122"/>
                    <a:pt x="3811" y="1122"/>
                    <a:pt x="3811" y="1122"/>
                  </a:cubicBezTo>
                  <a:cubicBezTo>
                    <a:pt x="3811" y="764"/>
                    <a:pt x="3811" y="764"/>
                    <a:pt x="3811" y="764"/>
                  </a:cubicBezTo>
                  <a:cubicBezTo>
                    <a:pt x="3942" y="764"/>
                    <a:pt x="3942" y="764"/>
                    <a:pt x="3942" y="764"/>
                  </a:cubicBezTo>
                  <a:cubicBezTo>
                    <a:pt x="4052" y="762"/>
                    <a:pt x="4143" y="821"/>
                    <a:pt x="4145" y="931"/>
                  </a:cubicBezTo>
                  <a:close/>
                  <a:moveTo>
                    <a:pt x="5303" y="776"/>
                  </a:moveTo>
                  <a:cubicBezTo>
                    <a:pt x="5112" y="776"/>
                    <a:pt x="5112" y="776"/>
                    <a:pt x="5112" y="776"/>
                  </a:cubicBezTo>
                  <a:cubicBezTo>
                    <a:pt x="5112" y="1600"/>
                    <a:pt x="5112" y="1600"/>
                    <a:pt x="5112" y="1600"/>
                  </a:cubicBezTo>
                  <a:cubicBezTo>
                    <a:pt x="5256" y="1600"/>
                    <a:pt x="5256" y="1600"/>
                    <a:pt x="5256" y="1600"/>
                  </a:cubicBezTo>
                  <a:cubicBezTo>
                    <a:pt x="5516" y="1595"/>
                    <a:pt x="5692" y="1444"/>
                    <a:pt x="5697" y="1170"/>
                  </a:cubicBezTo>
                  <a:cubicBezTo>
                    <a:pt x="5692" y="946"/>
                    <a:pt x="5537" y="772"/>
                    <a:pt x="5303" y="776"/>
                  </a:cubicBezTo>
                  <a:close/>
                  <a:moveTo>
                    <a:pt x="2028" y="619"/>
                  </a:moveTo>
                  <a:cubicBezTo>
                    <a:pt x="1875" y="676"/>
                    <a:pt x="1754" y="787"/>
                    <a:pt x="1688" y="934"/>
                  </a:cubicBezTo>
                  <a:cubicBezTo>
                    <a:pt x="1622" y="1078"/>
                    <a:pt x="1616" y="1239"/>
                    <a:pt x="1672" y="1389"/>
                  </a:cubicBezTo>
                  <a:cubicBezTo>
                    <a:pt x="1673" y="1391"/>
                    <a:pt x="1673" y="1391"/>
                    <a:pt x="1673" y="1391"/>
                  </a:cubicBezTo>
                  <a:cubicBezTo>
                    <a:pt x="1725" y="1538"/>
                    <a:pt x="1833" y="1656"/>
                    <a:pt x="1976" y="1724"/>
                  </a:cubicBezTo>
                  <a:cubicBezTo>
                    <a:pt x="2120" y="1792"/>
                    <a:pt x="2281" y="1799"/>
                    <a:pt x="2431" y="1744"/>
                  </a:cubicBezTo>
                  <a:cubicBezTo>
                    <a:pt x="2581" y="1690"/>
                    <a:pt x="2701" y="1580"/>
                    <a:pt x="2769" y="1436"/>
                  </a:cubicBezTo>
                  <a:cubicBezTo>
                    <a:pt x="2836" y="1291"/>
                    <a:pt x="2842" y="1127"/>
                    <a:pt x="2786" y="974"/>
                  </a:cubicBezTo>
                  <a:cubicBezTo>
                    <a:pt x="2676" y="669"/>
                    <a:pt x="2335" y="510"/>
                    <a:pt x="2028" y="619"/>
                  </a:cubicBezTo>
                  <a:close/>
                  <a:moveTo>
                    <a:pt x="8933" y="1289"/>
                  </a:moveTo>
                  <a:cubicBezTo>
                    <a:pt x="9231" y="1289"/>
                    <a:pt x="9231" y="1289"/>
                    <a:pt x="9231" y="1289"/>
                  </a:cubicBezTo>
                  <a:cubicBezTo>
                    <a:pt x="9088" y="812"/>
                    <a:pt x="9088" y="812"/>
                    <a:pt x="9088" y="812"/>
                  </a:cubicBezTo>
                  <a:lnTo>
                    <a:pt x="8933" y="1289"/>
                  </a:lnTo>
                  <a:close/>
                  <a:moveTo>
                    <a:pt x="10717" y="478"/>
                  </a:moveTo>
                  <a:cubicBezTo>
                    <a:pt x="10717" y="1886"/>
                    <a:pt x="10717" y="1886"/>
                    <a:pt x="10717" y="1886"/>
                  </a:cubicBezTo>
                  <a:cubicBezTo>
                    <a:pt x="2990" y="1886"/>
                    <a:pt x="2990" y="1886"/>
                    <a:pt x="2990" y="1886"/>
                  </a:cubicBezTo>
                  <a:cubicBezTo>
                    <a:pt x="1674" y="2364"/>
                    <a:pt x="1674" y="2364"/>
                    <a:pt x="1674" y="2364"/>
                  </a:cubicBezTo>
                  <a:cubicBezTo>
                    <a:pt x="1500" y="1886"/>
                    <a:pt x="1500" y="1886"/>
                    <a:pt x="1500" y="1886"/>
                  </a:cubicBezTo>
                  <a:cubicBezTo>
                    <a:pt x="0" y="1886"/>
                    <a:pt x="0" y="1886"/>
                    <a:pt x="0" y="1886"/>
                  </a:cubicBezTo>
                  <a:cubicBezTo>
                    <a:pt x="0" y="478"/>
                    <a:pt x="0" y="478"/>
                    <a:pt x="0" y="478"/>
                  </a:cubicBezTo>
                  <a:cubicBezTo>
                    <a:pt x="1468" y="478"/>
                    <a:pt x="1468" y="478"/>
                    <a:pt x="1468" y="478"/>
                  </a:cubicBezTo>
                  <a:cubicBezTo>
                    <a:pt x="2785" y="0"/>
                    <a:pt x="2785" y="0"/>
                    <a:pt x="2785" y="0"/>
                  </a:cubicBezTo>
                  <a:cubicBezTo>
                    <a:pt x="2959" y="478"/>
                    <a:pt x="2959" y="478"/>
                    <a:pt x="2959" y="478"/>
                  </a:cubicBezTo>
                  <a:lnTo>
                    <a:pt x="10717" y="478"/>
                  </a:lnTo>
                  <a:close/>
                  <a:moveTo>
                    <a:pt x="1435" y="1474"/>
                  </a:moveTo>
                  <a:cubicBezTo>
                    <a:pt x="1434" y="1474"/>
                    <a:pt x="1434" y="1474"/>
                    <a:pt x="1434" y="1473"/>
                  </a:cubicBezTo>
                  <a:cubicBezTo>
                    <a:pt x="1434" y="1473"/>
                    <a:pt x="1434" y="1472"/>
                    <a:pt x="1434" y="1472"/>
                  </a:cubicBezTo>
                  <a:lnTo>
                    <a:pt x="1435" y="1474"/>
                  </a:lnTo>
                  <a:close/>
                  <a:moveTo>
                    <a:pt x="3022" y="888"/>
                  </a:moveTo>
                  <a:cubicBezTo>
                    <a:pt x="2865" y="454"/>
                    <a:pt x="2381" y="227"/>
                    <a:pt x="1942" y="383"/>
                  </a:cubicBezTo>
                  <a:cubicBezTo>
                    <a:pt x="1725" y="464"/>
                    <a:pt x="1554" y="622"/>
                    <a:pt x="1459" y="829"/>
                  </a:cubicBezTo>
                  <a:cubicBezTo>
                    <a:pt x="1408" y="941"/>
                    <a:pt x="1383" y="1060"/>
                    <a:pt x="1383" y="1179"/>
                  </a:cubicBezTo>
                  <a:cubicBezTo>
                    <a:pt x="1383" y="1279"/>
                    <a:pt x="1401" y="1379"/>
                    <a:pt x="1437" y="1476"/>
                  </a:cubicBezTo>
                  <a:cubicBezTo>
                    <a:pt x="1436" y="1475"/>
                    <a:pt x="1436" y="1475"/>
                    <a:pt x="1436" y="1475"/>
                  </a:cubicBezTo>
                  <a:cubicBezTo>
                    <a:pt x="1437" y="1476"/>
                    <a:pt x="1437" y="1476"/>
                    <a:pt x="1437" y="1476"/>
                  </a:cubicBezTo>
                  <a:cubicBezTo>
                    <a:pt x="1437" y="1476"/>
                    <a:pt x="1437" y="1476"/>
                    <a:pt x="1437" y="1476"/>
                  </a:cubicBezTo>
                  <a:cubicBezTo>
                    <a:pt x="1512" y="1686"/>
                    <a:pt x="1665" y="1855"/>
                    <a:pt x="1868" y="1951"/>
                  </a:cubicBezTo>
                  <a:cubicBezTo>
                    <a:pt x="2074" y="2048"/>
                    <a:pt x="2304" y="2058"/>
                    <a:pt x="2517" y="1980"/>
                  </a:cubicBezTo>
                  <a:cubicBezTo>
                    <a:pt x="2731" y="1903"/>
                    <a:pt x="2901" y="1747"/>
                    <a:pt x="2996" y="1542"/>
                  </a:cubicBezTo>
                  <a:cubicBezTo>
                    <a:pt x="3092" y="1336"/>
                    <a:pt x="3101" y="1104"/>
                    <a:pt x="3022" y="888"/>
                  </a:cubicBezTo>
                  <a:close/>
                  <a:moveTo>
                    <a:pt x="4516" y="1731"/>
                  </a:moveTo>
                  <a:cubicBezTo>
                    <a:pt x="4145" y="1242"/>
                    <a:pt x="4145" y="1242"/>
                    <a:pt x="4145" y="1242"/>
                  </a:cubicBezTo>
                  <a:cubicBezTo>
                    <a:pt x="4286" y="1194"/>
                    <a:pt x="4379" y="1085"/>
                    <a:pt x="4384" y="931"/>
                  </a:cubicBezTo>
                  <a:cubicBezTo>
                    <a:pt x="4379" y="739"/>
                    <a:pt x="4260" y="583"/>
                    <a:pt x="3966" y="585"/>
                  </a:cubicBezTo>
                  <a:cubicBezTo>
                    <a:pt x="3584" y="585"/>
                    <a:pt x="3584" y="585"/>
                    <a:pt x="3584" y="585"/>
                  </a:cubicBezTo>
                  <a:cubicBezTo>
                    <a:pt x="3572" y="1791"/>
                    <a:pt x="3572" y="1791"/>
                    <a:pt x="3572" y="1791"/>
                  </a:cubicBezTo>
                  <a:cubicBezTo>
                    <a:pt x="3799" y="1791"/>
                    <a:pt x="3799" y="1791"/>
                    <a:pt x="3799" y="1791"/>
                  </a:cubicBezTo>
                  <a:cubicBezTo>
                    <a:pt x="3799" y="1301"/>
                    <a:pt x="3799" y="1301"/>
                    <a:pt x="3799" y="1301"/>
                  </a:cubicBezTo>
                  <a:cubicBezTo>
                    <a:pt x="3871" y="1301"/>
                    <a:pt x="3871" y="1301"/>
                    <a:pt x="3871" y="1301"/>
                  </a:cubicBezTo>
                  <a:cubicBezTo>
                    <a:pt x="3908" y="1306"/>
                    <a:pt x="3934" y="1318"/>
                    <a:pt x="3955" y="1349"/>
                  </a:cubicBezTo>
                  <a:cubicBezTo>
                    <a:pt x="4289" y="1815"/>
                    <a:pt x="4289" y="1815"/>
                    <a:pt x="4289" y="1815"/>
                  </a:cubicBezTo>
                  <a:lnTo>
                    <a:pt x="4516" y="1731"/>
                  </a:lnTo>
                  <a:close/>
                  <a:moveTo>
                    <a:pt x="5924" y="1182"/>
                  </a:moveTo>
                  <a:cubicBezTo>
                    <a:pt x="5926" y="818"/>
                    <a:pt x="5673" y="580"/>
                    <a:pt x="5292" y="585"/>
                  </a:cubicBezTo>
                  <a:cubicBezTo>
                    <a:pt x="4898" y="585"/>
                    <a:pt x="4898" y="585"/>
                    <a:pt x="4898" y="585"/>
                  </a:cubicBezTo>
                  <a:cubicBezTo>
                    <a:pt x="4886" y="1791"/>
                    <a:pt x="4886" y="1791"/>
                    <a:pt x="4886" y="1791"/>
                  </a:cubicBezTo>
                  <a:cubicBezTo>
                    <a:pt x="5303" y="1791"/>
                    <a:pt x="5303" y="1791"/>
                    <a:pt x="5303" y="1791"/>
                  </a:cubicBezTo>
                  <a:cubicBezTo>
                    <a:pt x="5621" y="1787"/>
                    <a:pt x="5926" y="1543"/>
                    <a:pt x="5924" y="1182"/>
                  </a:cubicBezTo>
                  <a:close/>
                  <a:moveTo>
                    <a:pt x="6617" y="585"/>
                  </a:moveTo>
                  <a:cubicBezTo>
                    <a:pt x="6390" y="585"/>
                    <a:pt x="6390" y="585"/>
                    <a:pt x="6390" y="585"/>
                  </a:cubicBezTo>
                  <a:cubicBezTo>
                    <a:pt x="6378" y="1791"/>
                    <a:pt x="6378" y="1791"/>
                    <a:pt x="6378" y="1791"/>
                  </a:cubicBezTo>
                  <a:cubicBezTo>
                    <a:pt x="6605" y="1791"/>
                    <a:pt x="6605" y="1791"/>
                    <a:pt x="6605" y="1791"/>
                  </a:cubicBezTo>
                  <a:lnTo>
                    <a:pt x="6617" y="585"/>
                  </a:lnTo>
                  <a:close/>
                  <a:moveTo>
                    <a:pt x="8121" y="585"/>
                  </a:moveTo>
                  <a:cubicBezTo>
                    <a:pt x="7894" y="585"/>
                    <a:pt x="7894" y="585"/>
                    <a:pt x="7894" y="585"/>
                  </a:cubicBezTo>
                  <a:cubicBezTo>
                    <a:pt x="7906" y="1480"/>
                    <a:pt x="7906" y="1480"/>
                    <a:pt x="7906" y="1480"/>
                  </a:cubicBezTo>
                  <a:cubicBezTo>
                    <a:pt x="7333" y="549"/>
                    <a:pt x="7333" y="549"/>
                    <a:pt x="7333" y="549"/>
                  </a:cubicBezTo>
                  <a:cubicBezTo>
                    <a:pt x="7130" y="621"/>
                    <a:pt x="7130" y="621"/>
                    <a:pt x="7130" y="621"/>
                  </a:cubicBezTo>
                  <a:cubicBezTo>
                    <a:pt x="7118" y="1791"/>
                    <a:pt x="7118" y="1791"/>
                    <a:pt x="7118" y="1791"/>
                  </a:cubicBezTo>
                  <a:cubicBezTo>
                    <a:pt x="7345" y="1791"/>
                    <a:pt x="7345" y="1791"/>
                    <a:pt x="7345" y="1791"/>
                  </a:cubicBezTo>
                  <a:cubicBezTo>
                    <a:pt x="7321" y="895"/>
                    <a:pt x="7321" y="895"/>
                    <a:pt x="7321" y="895"/>
                  </a:cubicBezTo>
                  <a:cubicBezTo>
                    <a:pt x="7333" y="895"/>
                    <a:pt x="7333" y="895"/>
                    <a:pt x="7333" y="895"/>
                  </a:cubicBezTo>
                  <a:cubicBezTo>
                    <a:pt x="7882" y="1815"/>
                    <a:pt x="7882" y="1815"/>
                    <a:pt x="7882" y="1815"/>
                  </a:cubicBezTo>
                  <a:cubicBezTo>
                    <a:pt x="8109" y="1743"/>
                    <a:pt x="8109" y="1743"/>
                    <a:pt x="8109" y="1743"/>
                  </a:cubicBezTo>
                  <a:lnTo>
                    <a:pt x="8121" y="585"/>
                  </a:lnTo>
                  <a:close/>
                  <a:moveTo>
                    <a:pt x="9625" y="1743"/>
                  </a:moveTo>
                  <a:cubicBezTo>
                    <a:pt x="9196" y="585"/>
                    <a:pt x="9196" y="585"/>
                    <a:pt x="9196" y="585"/>
                  </a:cubicBezTo>
                  <a:cubicBezTo>
                    <a:pt x="8993" y="585"/>
                    <a:pt x="8993" y="585"/>
                    <a:pt x="8993" y="585"/>
                  </a:cubicBezTo>
                  <a:cubicBezTo>
                    <a:pt x="8527" y="1743"/>
                    <a:pt x="8527" y="1743"/>
                    <a:pt x="8527" y="1743"/>
                  </a:cubicBezTo>
                  <a:cubicBezTo>
                    <a:pt x="8730" y="1815"/>
                    <a:pt x="8730" y="1815"/>
                    <a:pt x="8730" y="1815"/>
                  </a:cubicBezTo>
                  <a:cubicBezTo>
                    <a:pt x="8873" y="1468"/>
                    <a:pt x="8873" y="1468"/>
                    <a:pt x="8873" y="1468"/>
                  </a:cubicBezTo>
                  <a:cubicBezTo>
                    <a:pt x="9291" y="1468"/>
                    <a:pt x="9291" y="1468"/>
                    <a:pt x="9291" y="1468"/>
                  </a:cubicBezTo>
                  <a:cubicBezTo>
                    <a:pt x="9411" y="1815"/>
                    <a:pt x="9411" y="1815"/>
                    <a:pt x="9411" y="1815"/>
                  </a:cubicBezTo>
                  <a:lnTo>
                    <a:pt x="9625" y="1743"/>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grpSp>
    </p:spTree>
    <p:extLst>
      <p:ext uri="{BB962C8B-B14F-4D97-AF65-F5344CB8AC3E}">
        <p14:creationId xmlns:p14="http://schemas.microsoft.com/office/powerpoint/2010/main" val="28564845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p>
            <a:r>
              <a:rPr lang="nl-NL" noProof="1"/>
              <a:t>[Titel]</a:t>
            </a:r>
          </a:p>
        </p:txBody>
      </p:sp>
      <p:sp>
        <p:nvSpPr>
          <p:cNvPr id="5" name="Tijdelijke aanduiding voor dianummer 4"/>
          <p:cNvSpPr>
            <a:spLocks noGrp="1" noSelect="1"/>
          </p:cNvSpPr>
          <p:nvPr>
            <p:ph type="sldNum" sz="quarter" idx="12"/>
          </p:nvPr>
        </p:nvSpPr>
        <p:spPr bwMode="gray"/>
        <p:txBody>
          <a:bodyPr/>
          <a:lstStyle/>
          <a:p>
            <a:fld id="{1336C48C-F87C-4E4B-81EF-5027B17D1F61}" type="slidenum">
              <a:rPr lang="nl-NL" noProof="1" smtClean="0">
                <a:solidFill>
                  <a:srgbClr val="000000"/>
                </a:solidFill>
              </a:rPr>
              <a:pPr/>
              <a:t>‹nr.›</a:t>
            </a:fld>
            <a:endParaRPr lang="nl-NL" noProof="1">
              <a:solidFill>
                <a:srgbClr val="000000"/>
              </a:solidFill>
            </a:endParaRPr>
          </a:p>
        </p:txBody>
      </p:sp>
    </p:spTree>
    <p:extLst>
      <p:ext uri="{BB962C8B-B14F-4D97-AF65-F5344CB8AC3E}">
        <p14:creationId xmlns:p14="http://schemas.microsoft.com/office/powerpoint/2010/main" val="144956656"/>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noSelect="1"/>
          </p:cNvSpPr>
          <p:nvPr>
            <p:ph type="sldNum" sz="quarter" idx="12"/>
          </p:nvPr>
        </p:nvSpPr>
        <p:spPr bwMode="gray"/>
        <p:txBody>
          <a:bodyPr/>
          <a:lstStyle/>
          <a:p>
            <a:fld id="{1336C48C-F87C-4E4B-81EF-5027B17D1F61}" type="slidenum">
              <a:rPr lang="nl-NL" noProof="1" smtClean="0">
                <a:solidFill>
                  <a:srgbClr val="000000"/>
                </a:solidFill>
              </a:rPr>
              <a:pPr/>
              <a:t>‹nr.›</a:t>
            </a:fld>
            <a:endParaRPr lang="nl-NL" noProof="1">
              <a:solidFill>
                <a:srgbClr val="000000"/>
              </a:solidFill>
            </a:endParaRPr>
          </a:p>
        </p:txBody>
      </p:sp>
    </p:spTree>
    <p:extLst>
      <p:ext uri="{BB962C8B-B14F-4D97-AF65-F5344CB8AC3E}">
        <p14:creationId xmlns:p14="http://schemas.microsoft.com/office/powerpoint/2010/main" val="164384283"/>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5"/>
          <p:cNvSpPr>
            <a:spLocks noChangeArrowheads="1"/>
          </p:cNvSpPr>
          <p:nvPr/>
        </p:nvSpPr>
        <p:spPr bwMode="auto">
          <a:xfrm flipH="1">
            <a:off x="107950" y="1844684"/>
            <a:ext cx="179388" cy="3638551"/>
          </a:xfrm>
          <a:prstGeom prst="rect">
            <a:avLst/>
          </a:prstGeom>
          <a:solidFill>
            <a:srgbClr val="FFCC00"/>
          </a:solidFill>
          <a:ln>
            <a:noFill/>
          </a:ln>
          <a:effectLst/>
          <a:extLst/>
        </p:spPr>
        <p:txBody>
          <a:bodyPr wrap="none" anchor="ctr"/>
          <a:lstStyle/>
          <a:p>
            <a:pPr>
              <a:defRPr/>
            </a:pPr>
            <a:endParaRPr lang="nl-NL" dirty="0">
              <a:solidFill>
                <a:srgbClr val="FFFFFF"/>
              </a:solidFill>
              <a:latin typeface="Lucida Sans"/>
            </a:endParaRPr>
          </a:p>
        </p:txBody>
      </p:sp>
      <p:pic>
        <p:nvPicPr>
          <p:cNvPr id="5" name="Picture 6" descr="logo-GU"/>
          <p:cNvPicPr>
            <a:picLocks noChangeAspect="1" noChangeArrowheads="1"/>
          </p:cNvPicPr>
          <p:nvPr/>
        </p:nvPicPr>
        <p:blipFill>
          <a:blip r:embed="rId2"/>
          <a:srcRect/>
          <a:stretch>
            <a:fillRect/>
          </a:stretch>
        </p:blipFill>
        <p:spPr bwMode="auto">
          <a:xfrm>
            <a:off x="395291" y="5780151"/>
            <a:ext cx="1081087" cy="601663"/>
          </a:xfrm>
          <a:prstGeom prst="rect">
            <a:avLst/>
          </a:prstGeom>
          <a:noFill/>
          <a:ln w="9525">
            <a:noFill/>
            <a:miter lim="800000"/>
            <a:headEnd/>
            <a:tailEnd/>
          </a:ln>
        </p:spPr>
      </p:pic>
      <p:pic>
        <p:nvPicPr>
          <p:cNvPr id="6" name="Picture 9" descr="logo-GU"/>
          <p:cNvPicPr>
            <a:picLocks noChangeAspect="1" noChangeArrowheads="1"/>
          </p:cNvPicPr>
          <p:nvPr/>
        </p:nvPicPr>
        <p:blipFill>
          <a:blip r:embed="rId2"/>
          <a:srcRect/>
          <a:stretch>
            <a:fillRect/>
          </a:stretch>
        </p:blipFill>
        <p:spPr bwMode="auto">
          <a:xfrm>
            <a:off x="395291" y="5780151"/>
            <a:ext cx="1081087" cy="601663"/>
          </a:xfrm>
          <a:prstGeom prst="rect">
            <a:avLst/>
          </a:prstGeom>
          <a:noFill/>
          <a:ln w="9525">
            <a:noFill/>
            <a:miter lim="800000"/>
            <a:headEnd/>
            <a:tailEnd/>
          </a:ln>
        </p:spPr>
      </p:pic>
      <p:sp>
        <p:nvSpPr>
          <p:cNvPr id="7" name="Rectangle 10"/>
          <p:cNvSpPr>
            <a:spLocks noChangeArrowheads="1"/>
          </p:cNvSpPr>
          <p:nvPr/>
        </p:nvSpPr>
        <p:spPr bwMode="auto">
          <a:xfrm flipH="1">
            <a:off x="107950" y="1844675"/>
            <a:ext cx="179388" cy="3671888"/>
          </a:xfrm>
          <a:prstGeom prst="rect">
            <a:avLst/>
          </a:prstGeom>
          <a:solidFill>
            <a:srgbClr val="FFCC00"/>
          </a:solidFill>
          <a:ln>
            <a:noFill/>
          </a:ln>
          <a:effectLst/>
          <a:extLst/>
        </p:spPr>
        <p:txBody>
          <a:bodyPr wrap="none" anchor="ctr"/>
          <a:lstStyle/>
          <a:p>
            <a:pPr>
              <a:defRPr/>
            </a:pPr>
            <a:endParaRPr lang="nl-NL" dirty="0">
              <a:solidFill>
                <a:srgbClr val="FFFFFF"/>
              </a:solidFill>
              <a:latin typeface="Lucida Sans"/>
            </a:endParaRPr>
          </a:p>
        </p:txBody>
      </p:sp>
      <p:sp>
        <p:nvSpPr>
          <p:cNvPr id="8" name="Text Box 13"/>
          <p:cNvSpPr txBox="1">
            <a:spLocks noChangeArrowheads="1"/>
          </p:cNvSpPr>
          <p:nvPr/>
        </p:nvSpPr>
        <p:spPr bwMode="auto">
          <a:xfrm>
            <a:off x="7235844" y="6092889"/>
            <a:ext cx="1223963" cy="307777"/>
          </a:xfrm>
          <a:prstGeom prst="rect">
            <a:avLst/>
          </a:prstGeom>
          <a:noFill/>
          <a:ln>
            <a:noFill/>
          </a:ln>
          <a:effectLst/>
          <a:extLst/>
        </p:spPr>
        <p:txBody>
          <a:bodyPr>
            <a:spAutoFit/>
          </a:bodyPr>
          <a:lstStyle/>
          <a:p>
            <a:pPr>
              <a:defRPr/>
            </a:pPr>
            <a:r>
              <a:rPr lang="nl-NL" altLang="nl-NL" sz="1400" dirty="0">
                <a:solidFill>
                  <a:srgbClr val="CC0000"/>
                </a:solidFill>
                <a:latin typeface="Lucida Sans"/>
              </a:rPr>
              <a:t>Utrecht.nl</a:t>
            </a:r>
          </a:p>
        </p:txBody>
      </p:sp>
      <p:pic>
        <p:nvPicPr>
          <p:cNvPr id="9" name="Picture 19" descr="main"/>
          <p:cNvPicPr>
            <a:picLocks noChangeAspect="1" noChangeArrowheads="1"/>
          </p:cNvPicPr>
          <p:nvPr/>
        </p:nvPicPr>
        <p:blipFill>
          <a:blip r:embed="rId3"/>
          <a:srcRect/>
          <a:stretch>
            <a:fillRect/>
          </a:stretch>
        </p:blipFill>
        <p:spPr bwMode="auto">
          <a:xfrm>
            <a:off x="250825" y="1844676"/>
            <a:ext cx="8496300" cy="3667125"/>
          </a:xfrm>
          <a:prstGeom prst="rect">
            <a:avLst/>
          </a:prstGeom>
          <a:noFill/>
          <a:ln w="9525">
            <a:noFill/>
            <a:miter lim="800000"/>
            <a:headEnd/>
            <a:tailEnd/>
          </a:ln>
        </p:spPr>
      </p:pic>
      <p:sp>
        <p:nvSpPr>
          <p:cNvPr id="10" name="Rectangle 21"/>
          <p:cNvSpPr>
            <a:spLocks noChangeArrowheads="1"/>
          </p:cNvSpPr>
          <p:nvPr/>
        </p:nvSpPr>
        <p:spPr bwMode="auto">
          <a:xfrm>
            <a:off x="4787902" y="3716339"/>
            <a:ext cx="2879725" cy="1103312"/>
          </a:xfrm>
          <a:prstGeom prst="rect">
            <a:avLst/>
          </a:prstGeom>
          <a:noFill/>
          <a:ln>
            <a:noFill/>
          </a:ln>
          <a:effectLst/>
          <a:extLst/>
        </p:spPr>
        <p:txBody>
          <a:bodyPr/>
          <a:lstStyle>
            <a:lvl1pPr>
              <a:spcBef>
                <a:spcPct val="20000"/>
              </a:spcBef>
              <a:defRPr sz="2000">
                <a:solidFill>
                  <a:schemeClr val="bg1"/>
                </a:solidFill>
                <a:latin typeface="Lucida Sans" pitchFamily="34" charset="0"/>
              </a:defRPr>
            </a:lvl1pPr>
            <a:lvl2pPr algn="ctr">
              <a:spcBef>
                <a:spcPct val="20000"/>
              </a:spcBef>
              <a:defRPr>
                <a:solidFill>
                  <a:schemeClr val="tx1"/>
                </a:solidFill>
                <a:latin typeface="Lucida Sans" pitchFamily="34" charset="0"/>
              </a:defRPr>
            </a:lvl2pPr>
            <a:lvl3pPr algn="ctr">
              <a:spcBef>
                <a:spcPct val="20000"/>
              </a:spcBef>
              <a:defRPr sz="1600">
                <a:solidFill>
                  <a:schemeClr val="tx1"/>
                </a:solidFill>
                <a:latin typeface="Lucida Sans" pitchFamily="34" charset="0"/>
              </a:defRPr>
            </a:lvl3pPr>
            <a:lvl4pPr algn="ctr">
              <a:spcBef>
                <a:spcPct val="20000"/>
              </a:spcBef>
              <a:defRPr sz="1600">
                <a:solidFill>
                  <a:schemeClr val="tx1"/>
                </a:solidFill>
                <a:latin typeface="Lucida Sans" pitchFamily="34" charset="0"/>
              </a:defRPr>
            </a:lvl4pPr>
            <a:lvl5pPr algn="ctr">
              <a:spcBef>
                <a:spcPct val="20000"/>
              </a:spcBef>
              <a:defRPr sz="1600">
                <a:solidFill>
                  <a:schemeClr val="tx1"/>
                </a:solidFill>
                <a:latin typeface="Lucida Sans" pitchFamily="34" charset="0"/>
              </a:defRPr>
            </a:lvl5pPr>
            <a:lvl6pPr algn="ctr" fontAlgn="base">
              <a:spcBef>
                <a:spcPct val="20000"/>
              </a:spcBef>
              <a:spcAft>
                <a:spcPct val="0"/>
              </a:spcAft>
              <a:defRPr sz="1600">
                <a:solidFill>
                  <a:schemeClr val="tx1"/>
                </a:solidFill>
                <a:latin typeface="Lucida Sans" pitchFamily="34" charset="0"/>
              </a:defRPr>
            </a:lvl6pPr>
            <a:lvl7pPr algn="ctr" fontAlgn="base">
              <a:spcBef>
                <a:spcPct val="20000"/>
              </a:spcBef>
              <a:spcAft>
                <a:spcPct val="0"/>
              </a:spcAft>
              <a:defRPr sz="1600">
                <a:solidFill>
                  <a:schemeClr val="tx1"/>
                </a:solidFill>
                <a:latin typeface="Lucida Sans" pitchFamily="34" charset="0"/>
              </a:defRPr>
            </a:lvl7pPr>
            <a:lvl8pPr algn="ctr" fontAlgn="base">
              <a:spcBef>
                <a:spcPct val="20000"/>
              </a:spcBef>
              <a:spcAft>
                <a:spcPct val="0"/>
              </a:spcAft>
              <a:defRPr sz="1600">
                <a:solidFill>
                  <a:schemeClr val="tx1"/>
                </a:solidFill>
                <a:latin typeface="Lucida Sans" pitchFamily="34" charset="0"/>
              </a:defRPr>
            </a:lvl8pPr>
            <a:lvl9pPr algn="ctr" fontAlgn="base">
              <a:spcBef>
                <a:spcPct val="20000"/>
              </a:spcBef>
              <a:spcAft>
                <a:spcPct val="0"/>
              </a:spcAft>
              <a:defRPr sz="1600">
                <a:solidFill>
                  <a:schemeClr val="tx1"/>
                </a:solidFill>
                <a:latin typeface="Lucida Sans" pitchFamily="34" charset="0"/>
              </a:defRPr>
            </a:lvl9pPr>
          </a:lstStyle>
          <a:p>
            <a:pPr>
              <a:defRPr/>
            </a:pPr>
            <a:r>
              <a:rPr lang="nl-NL" altLang="nl-NL" dirty="0">
                <a:solidFill>
                  <a:srgbClr val="FFFFFF"/>
                </a:solidFill>
              </a:rPr>
              <a:t>Hier komt tekst</a:t>
            </a:r>
          </a:p>
        </p:txBody>
      </p:sp>
      <p:sp>
        <p:nvSpPr>
          <p:cNvPr id="128007" name="Rectangle 7"/>
          <p:cNvSpPr>
            <a:spLocks noGrp="1" noChangeArrowheads="1"/>
          </p:cNvSpPr>
          <p:nvPr>
            <p:ph type="ctrTitle"/>
          </p:nvPr>
        </p:nvSpPr>
        <p:spPr>
          <a:xfrm>
            <a:off x="323850" y="188915"/>
            <a:ext cx="7772400" cy="1470025"/>
          </a:xfrm>
        </p:spPr>
        <p:txBody>
          <a:bodyPr/>
          <a:lstStyle>
            <a:lvl1pPr>
              <a:defRPr/>
            </a:lvl1pPr>
          </a:lstStyle>
          <a:p>
            <a:pPr lvl="0"/>
            <a:r>
              <a:rPr lang="nl-NL" altLang="nl-NL" noProof="0"/>
              <a:t>Klik om de stijl te bewerken</a:t>
            </a:r>
          </a:p>
        </p:txBody>
      </p:sp>
      <p:sp>
        <p:nvSpPr>
          <p:cNvPr id="128002" name="Rectangle 2"/>
          <p:cNvSpPr>
            <a:spLocks noGrp="1" noChangeArrowheads="1"/>
          </p:cNvSpPr>
          <p:nvPr>
            <p:ph type="subTitle" idx="1"/>
          </p:nvPr>
        </p:nvSpPr>
        <p:spPr>
          <a:xfrm>
            <a:off x="4787902" y="3716339"/>
            <a:ext cx="2879725" cy="1103312"/>
          </a:xfrm>
        </p:spPr>
        <p:txBody>
          <a:bodyPr/>
          <a:lstStyle>
            <a:lvl1pPr marL="0" indent="0">
              <a:buFontTx/>
              <a:buNone/>
              <a:defRPr>
                <a:solidFill>
                  <a:schemeClr val="bg1"/>
                </a:solidFill>
              </a:defRPr>
            </a:lvl1pPr>
          </a:lstStyle>
          <a:p>
            <a:pPr lvl="0"/>
            <a:r>
              <a:rPr lang="nl-NL" altLang="nl-NL" noProof="0"/>
              <a:t>Klik om de ondertitelstijl van het model te bewerken</a:t>
            </a:r>
          </a:p>
        </p:txBody>
      </p:sp>
      <p:sp>
        <p:nvSpPr>
          <p:cNvPr id="11" name="Rectangle 3"/>
          <p:cNvSpPr>
            <a:spLocks noGrp="1" noChangeArrowheads="1"/>
          </p:cNvSpPr>
          <p:nvPr>
            <p:ph type="dt" sz="half" idx="10"/>
          </p:nvPr>
        </p:nvSpPr>
        <p:spPr/>
        <p:txBody>
          <a:bodyPr/>
          <a:lstStyle>
            <a:lvl1pPr>
              <a:defRPr/>
            </a:lvl1pPr>
          </a:lstStyle>
          <a:p>
            <a:pPr>
              <a:defRPr/>
            </a:pPr>
            <a:endParaRPr lang="nl-NL" altLang="nl-NL">
              <a:solidFill>
                <a:srgbClr val="000000"/>
              </a:solidFill>
            </a:endParaRPr>
          </a:p>
        </p:txBody>
      </p:sp>
      <p:sp>
        <p:nvSpPr>
          <p:cNvPr id="12" name="Rectangle 18"/>
          <p:cNvSpPr>
            <a:spLocks noGrp="1" noChangeArrowheads="1"/>
          </p:cNvSpPr>
          <p:nvPr>
            <p:ph type="sldNum" sz="quarter" idx="11"/>
          </p:nvPr>
        </p:nvSpPr>
        <p:spPr/>
        <p:txBody>
          <a:bodyPr/>
          <a:lstStyle>
            <a:lvl1pPr>
              <a:defRPr/>
            </a:lvl1pPr>
          </a:lstStyle>
          <a:p>
            <a:pPr>
              <a:defRPr/>
            </a:pPr>
            <a:fld id="{EFD66B23-4462-4A93-8FC9-C12C38FD89AD}"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18556833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BEBBE46-180B-49B5-BCCC-292F4C225CD8}"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9061868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60040" y="4077073"/>
            <a:ext cx="7772400" cy="1362075"/>
          </a:xfrm>
        </p:spPr>
        <p:txBody>
          <a:bodyPr anchor="t"/>
          <a:lstStyle>
            <a:lvl1pPr algn="l" rtl="0" eaLnBrk="1" fontAlgn="base" hangingPunct="1">
              <a:spcBef>
                <a:spcPct val="0"/>
              </a:spcBef>
              <a:spcAft>
                <a:spcPct val="0"/>
              </a:spcAft>
              <a:defRPr lang="nl-NL" sz="2000" dirty="0">
                <a:solidFill>
                  <a:srgbClr val="CC0000"/>
                </a:solidFill>
                <a:latin typeface="+mj-lt"/>
                <a:ea typeface="+mj-ea"/>
                <a:cs typeface="+mj-cs"/>
              </a:defRPr>
            </a:lvl1pPr>
          </a:lstStyle>
          <a:p>
            <a:r>
              <a:rPr lang="nl-NL"/>
              <a:t>Klik om de stijl te bewerken</a:t>
            </a:r>
            <a:endParaRPr lang="nl-NL" dirty="0"/>
          </a:p>
        </p:txBody>
      </p:sp>
      <p:sp>
        <p:nvSpPr>
          <p:cNvPr id="3" name="Tijdelijke aanduiding voor tekst 2"/>
          <p:cNvSpPr>
            <a:spLocks noGrp="1"/>
          </p:cNvSpPr>
          <p:nvPr>
            <p:ph type="body" idx="1"/>
          </p:nvPr>
        </p:nvSpPr>
        <p:spPr>
          <a:xfrm>
            <a:off x="760040" y="250487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0CA4431-7D86-4FA6-ADCC-7AAC40389E07}"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2664168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nl-NL" altLang="nl-NL"/>
          </a:p>
        </p:txBody>
      </p:sp>
      <p:sp>
        <p:nvSpPr>
          <p:cNvPr id="3" name="Tijdelijke aanduiding voor dianummer 2"/>
          <p:cNvSpPr>
            <a:spLocks noGrp="1"/>
          </p:cNvSpPr>
          <p:nvPr>
            <p:ph type="sldNum" sz="quarter" idx="11"/>
          </p:nvPr>
        </p:nvSpPr>
        <p:spPr/>
        <p:txBody>
          <a:bodyPr/>
          <a:lstStyle>
            <a:lvl1pPr>
              <a:defRPr/>
            </a:lvl1pPr>
          </a:lstStyle>
          <a:p>
            <a:fld id="{172194C5-6A22-4A0F-A456-BC7D1C1D94F4}" type="slidenum">
              <a:rPr lang="nl-NL" altLang="nl-NL"/>
              <a:pPr/>
              <a:t>‹nr.›</a:t>
            </a:fld>
            <a:endParaRPr lang="nl-NL" altLang="nl-NL"/>
          </a:p>
        </p:txBody>
      </p:sp>
    </p:spTree>
    <p:extLst>
      <p:ext uri="{BB962C8B-B14F-4D97-AF65-F5344CB8AC3E}">
        <p14:creationId xmlns:p14="http://schemas.microsoft.com/office/powerpoint/2010/main" val="11407669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484315"/>
            <a:ext cx="40386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484315"/>
            <a:ext cx="4038600"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E832B3B5-4547-48EC-83A6-08370CE37F23}"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36928770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066131"/>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412777"/>
            <a:ext cx="4040188"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558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4645033" y="1412777"/>
            <a:ext cx="4041775"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33" y="2174875"/>
            <a:ext cx="4041775" cy="3558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6D0F5A34-691D-441E-BAAC-062F2DBAFC02}"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29050865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3C16389B-43A3-4B9E-9900-105EEA859FB0}"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21179639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9E43A07D-2564-480D-846A-4A054C6C68C9}"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35525730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9" y="273049"/>
            <a:ext cx="3008313"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114"/>
            <a:ext cx="5111750" cy="54602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19" y="1435103"/>
            <a:ext cx="3008313" cy="42981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FAA44B3-450F-46E9-8100-0A06103C8E6C}"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30578395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dirty="0"/>
              <a:t>Klik op het pictogram als u een afbeelding wilt toevoegen</a:t>
            </a:r>
          </a:p>
        </p:txBody>
      </p:sp>
      <p:sp>
        <p:nvSpPr>
          <p:cNvPr id="4" name="Tijdelijke aanduiding voor tekst 3"/>
          <p:cNvSpPr>
            <a:spLocks noGrp="1"/>
          </p:cNvSpPr>
          <p:nvPr>
            <p:ph type="body" sz="half" idx="2"/>
          </p:nvPr>
        </p:nvSpPr>
        <p:spPr>
          <a:xfrm>
            <a:off x="1792288" y="536740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E49FBB8D-9773-4A27-AE42-03A769E3A580}"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1195566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a:xfrm rot="16200000">
            <a:off x="2519783" y="-639451"/>
            <a:ext cx="4104459" cy="8208912"/>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521CC07-6CCB-438C-AEC9-56EA0DFB2A01}" type="slidenum">
              <a:rPr lang="nl-NL" altLang="nl-NL">
                <a:solidFill>
                  <a:srgbClr val="000000"/>
                </a:solidFill>
              </a:rPr>
              <a:pPr>
                <a:defRPr/>
              </a:pPr>
              <a:t>‹nr.›</a:t>
            </a:fld>
            <a:endParaRPr lang="nl-NL" altLang="nl-NL" dirty="0">
              <a:solidFill>
                <a:srgbClr val="000000"/>
              </a:solidFill>
            </a:endParaRPr>
          </a:p>
        </p:txBody>
      </p:sp>
    </p:spTree>
    <p:extLst>
      <p:ext uri="{BB962C8B-B14F-4D97-AF65-F5344CB8AC3E}">
        <p14:creationId xmlns:p14="http://schemas.microsoft.com/office/powerpoint/2010/main" val="7711575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3886351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nl-NL"/>
              <a:t>Klik om de stijl te bewerken</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848" indent="0" algn="ctr">
              <a:buNone/>
              <a:defRPr sz="1500"/>
            </a:lvl2pPr>
            <a:lvl3pPr marL="685697" indent="0" algn="ctr">
              <a:buNone/>
              <a:defRPr sz="1400"/>
            </a:lvl3pPr>
            <a:lvl4pPr marL="1028545" indent="0" algn="ctr">
              <a:buNone/>
              <a:defRPr sz="1200"/>
            </a:lvl4pPr>
            <a:lvl5pPr marL="1371394" indent="0" algn="ctr">
              <a:buNone/>
              <a:defRPr sz="1200"/>
            </a:lvl5pPr>
            <a:lvl6pPr marL="1714242" indent="0" algn="ctr">
              <a:buNone/>
              <a:defRPr sz="1200"/>
            </a:lvl6pPr>
            <a:lvl7pPr marL="2057091" indent="0" algn="ctr">
              <a:buNone/>
              <a:defRPr sz="1200"/>
            </a:lvl7pPr>
            <a:lvl8pPr marL="2399939" indent="0" algn="ctr">
              <a:buNone/>
              <a:defRPr sz="1200"/>
            </a:lvl8pPr>
            <a:lvl9pPr marL="2742788" indent="0" algn="ctr">
              <a:buNone/>
              <a:defRPr sz="1200"/>
            </a:lvl9pPr>
          </a:lstStyle>
          <a:p>
            <a:r>
              <a:rPr lang="nl-NL"/>
              <a:t>Klik om de ondertitelstijl van het model te bewerken</a:t>
            </a:r>
            <a:endParaRPr lang="en-US" dirty="0"/>
          </a:p>
        </p:txBody>
      </p:sp>
    </p:spTree>
    <p:extLst>
      <p:ext uri="{BB962C8B-B14F-4D97-AF65-F5344CB8AC3E}">
        <p14:creationId xmlns:p14="http://schemas.microsoft.com/office/powerpoint/2010/main" val="2369701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835510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9" y="273049"/>
            <a:ext cx="3008313"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130"/>
            <a:ext cx="5111750" cy="54602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19" y="1435103"/>
            <a:ext cx="3008313" cy="42981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nl-NL" altLang="nl-NL"/>
          </a:p>
        </p:txBody>
      </p:sp>
      <p:sp>
        <p:nvSpPr>
          <p:cNvPr id="6" name="Tijdelijke aanduiding voor dianummer 5"/>
          <p:cNvSpPr>
            <a:spLocks noGrp="1"/>
          </p:cNvSpPr>
          <p:nvPr>
            <p:ph type="sldNum" sz="quarter" idx="11"/>
          </p:nvPr>
        </p:nvSpPr>
        <p:spPr/>
        <p:txBody>
          <a:bodyPr/>
          <a:lstStyle>
            <a:lvl1pPr>
              <a:defRPr/>
            </a:lvl1pPr>
          </a:lstStyle>
          <a:p>
            <a:fld id="{87C67113-8AAF-427C-AD78-CB850F075453}" type="slidenum">
              <a:rPr lang="nl-NL" altLang="nl-NL"/>
              <a:pPr/>
              <a:t>‹nr.›</a:t>
            </a:fld>
            <a:endParaRPr lang="nl-NL" altLang="nl-NL"/>
          </a:p>
        </p:txBody>
      </p:sp>
    </p:spTree>
    <p:extLst>
      <p:ext uri="{BB962C8B-B14F-4D97-AF65-F5344CB8AC3E}">
        <p14:creationId xmlns:p14="http://schemas.microsoft.com/office/powerpoint/2010/main" val="952522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73"/>
            <a:ext cx="7886700" cy="2852737"/>
          </a:xfrm>
        </p:spPr>
        <p:txBody>
          <a:bodyPr anchor="b"/>
          <a:lstStyle>
            <a:lvl1pPr>
              <a:defRPr sz="4500"/>
            </a:lvl1pPr>
          </a:lstStyle>
          <a:p>
            <a:r>
              <a:rPr lang="nl-NL"/>
              <a:t>Klik om de stijl te bewerken</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7" indent="0">
              <a:buNone/>
              <a:defRPr sz="1400">
                <a:solidFill>
                  <a:schemeClr val="tx1">
                    <a:tint val="75000"/>
                  </a:schemeClr>
                </a:solidFill>
              </a:defRPr>
            </a:lvl3pPr>
            <a:lvl4pPr marL="1028545" indent="0">
              <a:buNone/>
              <a:defRPr sz="1200">
                <a:solidFill>
                  <a:schemeClr val="tx1">
                    <a:tint val="75000"/>
                  </a:schemeClr>
                </a:solidFill>
              </a:defRPr>
            </a:lvl4pPr>
            <a:lvl5pPr marL="1371394" indent="0">
              <a:buNone/>
              <a:defRPr sz="1200">
                <a:solidFill>
                  <a:schemeClr val="tx1">
                    <a:tint val="75000"/>
                  </a:schemeClr>
                </a:solidFill>
              </a:defRPr>
            </a:lvl5pPr>
            <a:lvl6pPr marL="1714242" indent="0">
              <a:buNone/>
              <a:defRPr sz="1200">
                <a:solidFill>
                  <a:schemeClr val="tx1">
                    <a:tint val="75000"/>
                  </a:schemeClr>
                </a:solidFill>
              </a:defRPr>
            </a:lvl6pPr>
            <a:lvl7pPr marL="2057091" indent="0">
              <a:buNone/>
              <a:defRPr sz="1200">
                <a:solidFill>
                  <a:schemeClr val="tx1">
                    <a:tint val="75000"/>
                  </a:schemeClr>
                </a:solidFill>
              </a:defRPr>
            </a:lvl7pPr>
            <a:lvl8pPr marL="2399939"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370671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1" y="1825625"/>
            <a:ext cx="3886200" cy="4351339"/>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15689246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48" indent="0">
              <a:buNone/>
              <a:defRPr sz="1500" b="1"/>
            </a:lvl2pPr>
            <a:lvl3pPr marL="685697" indent="0">
              <a:buNone/>
              <a:defRPr sz="1400" b="1"/>
            </a:lvl3pPr>
            <a:lvl4pPr marL="1028545" indent="0">
              <a:buNone/>
              <a:defRPr sz="1200" b="1"/>
            </a:lvl4pPr>
            <a:lvl5pPr marL="1371394" indent="0">
              <a:buNone/>
              <a:defRPr sz="1200" b="1"/>
            </a:lvl5pPr>
            <a:lvl6pPr marL="1714242" indent="0">
              <a:buNone/>
              <a:defRPr sz="1200" b="1"/>
            </a:lvl6pPr>
            <a:lvl7pPr marL="2057091" indent="0">
              <a:buNone/>
              <a:defRPr sz="1200" b="1"/>
            </a:lvl7pPr>
            <a:lvl8pPr marL="2399939" indent="0">
              <a:buNone/>
              <a:defRPr sz="1200" b="1"/>
            </a:lvl8pPr>
            <a:lvl9pPr marL="2742788" indent="0">
              <a:buNone/>
              <a:defRPr sz="1200" b="1"/>
            </a:lvl9pPr>
          </a:lstStyle>
          <a:p>
            <a:pPr lvl="0"/>
            <a:r>
              <a:rPr lang="nl-NL"/>
              <a:t>Klik om de modelstijlen te bewerken</a:t>
            </a:r>
          </a:p>
        </p:txBody>
      </p:sp>
      <p:sp>
        <p:nvSpPr>
          <p:cNvPr id="4" name="Content Placeholder 3"/>
          <p:cNvSpPr>
            <a:spLocks noGrp="1"/>
          </p:cNvSpPr>
          <p:nvPr>
            <p:ph sz="half" idx="2"/>
          </p:nvPr>
        </p:nvSpPr>
        <p:spPr>
          <a:xfrm>
            <a:off x="629842" y="2505079"/>
            <a:ext cx="3868340"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2848" indent="0">
              <a:buNone/>
              <a:defRPr sz="1500" b="1"/>
            </a:lvl2pPr>
            <a:lvl3pPr marL="685697" indent="0">
              <a:buNone/>
              <a:defRPr sz="1400" b="1"/>
            </a:lvl3pPr>
            <a:lvl4pPr marL="1028545" indent="0">
              <a:buNone/>
              <a:defRPr sz="1200" b="1"/>
            </a:lvl4pPr>
            <a:lvl5pPr marL="1371394" indent="0">
              <a:buNone/>
              <a:defRPr sz="1200" b="1"/>
            </a:lvl5pPr>
            <a:lvl6pPr marL="1714242" indent="0">
              <a:buNone/>
              <a:defRPr sz="1200" b="1"/>
            </a:lvl6pPr>
            <a:lvl7pPr marL="2057091" indent="0">
              <a:buNone/>
              <a:defRPr sz="1200" b="1"/>
            </a:lvl7pPr>
            <a:lvl8pPr marL="2399939" indent="0">
              <a:buNone/>
              <a:defRPr sz="1200" b="1"/>
            </a:lvl8pPr>
            <a:lvl9pPr marL="2742788" indent="0">
              <a:buNone/>
              <a:defRPr sz="1200" b="1"/>
            </a:lvl9pPr>
          </a:lstStyle>
          <a:p>
            <a:pPr lvl="0"/>
            <a:r>
              <a:rPr lang="nl-NL"/>
              <a:t>Klik om de modelstijlen te bewerken</a:t>
            </a:r>
          </a:p>
        </p:txBody>
      </p:sp>
      <p:sp>
        <p:nvSpPr>
          <p:cNvPr id="6" name="Content Placeholder 5"/>
          <p:cNvSpPr>
            <a:spLocks noGrp="1"/>
          </p:cNvSpPr>
          <p:nvPr>
            <p:ph sz="quarter" idx="4"/>
          </p:nvPr>
        </p:nvSpPr>
        <p:spPr>
          <a:xfrm>
            <a:off x="4629157" y="2505079"/>
            <a:ext cx="3887391"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4658423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nl-NL"/>
              <a:t>Klik om de stijl te bewerken</a:t>
            </a:r>
            <a:endParaRPr lang="en-US" dirty="0"/>
          </a:p>
        </p:txBody>
      </p:sp>
      <p:sp>
        <p:nvSpPr>
          <p:cNvPr id="3" name="Content Placeholder 2"/>
          <p:cNvSpPr>
            <a:spLocks noGrp="1"/>
          </p:cNvSpPr>
          <p:nvPr>
            <p:ph idx="1"/>
          </p:nvPr>
        </p:nvSpPr>
        <p:spPr>
          <a:xfrm>
            <a:off x="3887391" y="98746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848" indent="0">
              <a:buNone/>
              <a:defRPr sz="1100"/>
            </a:lvl2pPr>
            <a:lvl3pPr marL="685697" indent="0">
              <a:buNone/>
              <a:defRPr sz="900"/>
            </a:lvl3pPr>
            <a:lvl4pPr marL="1028545" indent="0">
              <a:buNone/>
              <a:defRPr sz="800"/>
            </a:lvl4pPr>
            <a:lvl5pPr marL="1371394" indent="0">
              <a:buNone/>
              <a:defRPr sz="800"/>
            </a:lvl5pPr>
            <a:lvl6pPr marL="1714242" indent="0">
              <a:buNone/>
              <a:defRPr sz="800"/>
            </a:lvl6pPr>
            <a:lvl7pPr marL="2057091" indent="0">
              <a:buNone/>
              <a:defRPr sz="800"/>
            </a:lvl7pPr>
            <a:lvl8pPr marL="2399939" indent="0">
              <a:buNone/>
              <a:defRPr sz="800"/>
            </a:lvl8pPr>
            <a:lvl9pPr marL="2742788" indent="0">
              <a:buNone/>
              <a:defRPr sz="800"/>
            </a:lvl9pPr>
          </a:lstStyle>
          <a:p>
            <a:pPr lvl="0"/>
            <a:r>
              <a:rPr lang="nl-NL"/>
              <a:t>Klik om de modelstijlen te bewerken</a:t>
            </a:r>
          </a:p>
        </p:txBody>
      </p:sp>
    </p:spTree>
    <p:extLst>
      <p:ext uri="{BB962C8B-B14F-4D97-AF65-F5344CB8AC3E}">
        <p14:creationId xmlns:p14="http://schemas.microsoft.com/office/powerpoint/2010/main" val="9420513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1" y="987460"/>
            <a:ext cx="4629150" cy="4873625"/>
          </a:xfrm>
        </p:spPr>
        <p:txBody>
          <a:bodyPr rtlCol="0">
            <a:normAutofit/>
          </a:bodyPr>
          <a:lstStyle>
            <a:lvl1pPr marL="0" indent="0">
              <a:buNone/>
              <a:defRPr sz="2400"/>
            </a:lvl1pPr>
            <a:lvl2pPr marL="342848" indent="0">
              <a:buNone/>
              <a:defRPr sz="2100"/>
            </a:lvl2pPr>
            <a:lvl3pPr marL="685697" indent="0">
              <a:buNone/>
              <a:defRPr sz="1800"/>
            </a:lvl3pPr>
            <a:lvl4pPr marL="1028545" indent="0">
              <a:buNone/>
              <a:defRPr sz="1500"/>
            </a:lvl4pPr>
            <a:lvl5pPr marL="1371394" indent="0">
              <a:buNone/>
              <a:defRPr sz="1500"/>
            </a:lvl5pPr>
            <a:lvl6pPr marL="1714242" indent="0">
              <a:buNone/>
              <a:defRPr sz="1500"/>
            </a:lvl6pPr>
            <a:lvl7pPr marL="2057091" indent="0">
              <a:buNone/>
              <a:defRPr sz="1500"/>
            </a:lvl7pPr>
            <a:lvl8pPr marL="2399939" indent="0">
              <a:buNone/>
              <a:defRPr sz="1500"/>
            </a:lvl8pPr>
            <a:lvl9pPr marL="2742788" indent="0">
              <a:buNone/>
              <a:defRPr sz="1500"/>
            </a:lvl9pPr>
          </a:lstStyle>
          <a:p>
            <a:pPr lvl="0"/>
            <a:r>
              <a:rPr lang="nl-NL" noProof="0"/>
              <a:t>Klik op het pictogram als u een afbeelding wilt toevoegen</a:t>
            </a:r>
            <a:endParaRPr lang="en-US" noProof="0"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848" indent="0">
              <a:buNone/>
              <a:defRPr sz="1100"/>
            </a:lvl2pPr>
            <a:lvl3pPr marL="685697" indent="0">
              <a:buNone/>
              <a:defRPr sz="900"/>
            </a:lvl3pPr>
            <a:lvl4pPr marL="1028545" indent="0">
              <a:buNone/>
              <a:defRPr sz="800"/>
            </a:lvl4pPr>
            <a:lvl5pPr marL="1371394" indent="0">
              <a:buNone/>
              <a:defRPr sz="800"/>
            </a:lvl5pPr>
            <a:lvl6pPr marL="1714242" indent="0">
              <a:buNone/>
              <a:defRPr sz="800"/>
            </a:lvl6pPr>
            <a:lvl7pPr marL="2057091" indent="0">
              <a:buNone/>
              <a:defRPr sz="800"/>
            </a:lvl7pPr>
            <a:lvl8pPr marL="2399939" indent="0">
              <a:buNone/>
              <a:defRPr sz="800"/>
            </a:lvl8pPr>
            <a:lvl9pPr marL="2742788" indent="0">
              <a:buNone/>
              <a:defRPr sz="800"/>
            </a:lvl9pPr>
          </a:lstStyle>
          <a:p>
            <a:pPr lvl="0"/>
            <a:r>
              <a:rPr lang="nl-NL"/>
              <a:t>Klik om de modelstijlen te bewerken</a:t>
            </a:r>
          </a:p>
        </p:txBody>
      </p:sp>
    </p:spTree>
    <p:extLst>
      <p:ext uri="{BB962C8B-B14F-4D97-AF65-F5344CB8AC3E}">
        <p14:creationId xmlns:p14="http://schemas.microsoft.com/office/powerpoint/2010/main" val="37247777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516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430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1_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628650" y="366191"/>
            <a:ext cx="7886700" cy="1325033"/>
          </a:xfrm>
        </p:spPr>
        <p:txBody>
          <a:bodyPr/>
          <a:lstStyle/>
          <a:p>
            <a:r>
              <a:rPr lang="nl-NL"/>
              <a:t>Klik om de stijl te bewerken</a:t>
            </a:r>
          </a:p>
        </p:txBody>
      </p:sp>
    </p:spTree>
    <p:extLst>
      <p:ext uri="{BB962C8B-B14F-4D97-AF65-F5344CB8AC3E}">
        <p14:creationId xmlns:p14="http://schemas.microsoft.com/office/powerpoint/2010/main" val="42784579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14556408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nl-NL"/>
              <a:t>Klik om de stijl te bewerken</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848" indent="0" algn="ctr">
              <a:buNone/>
              <a:defRPr sz="1500"/>
            </a:lvl2pPr>
            <a:lvl3pPr marL="685697" indent="0" algn="ctr">
              <a:buNone/>
              <a:defRPr sz="1400"/>
            </a:lvl3pPr>
            <a:lvl4pPr marL="1028545" indent="0" algn="ctr">
              <a:buNone/>
              <a:defRPr sz="1200"/>
            </a:lvl4pPr>
            <a:lvl5pPr marL="1371394" indent="0" algn="ctr">
              <a:buNone/>
              <a:defRPr sz="1200"/>
            </a:lvl5pPr>
            <a:lvl6pPr marL="1714242" indent="0" algn="ctr">
              <a:buNone/>
              <a:defRPr sz="1200"/>
            </a:lvl6pPr>
            <a:lvl7pPr marL="2057091" indent="0" algn="ctr">
              <a:buNone/>
              <a:defRPr sz="1200"/>
            </a:lvl7pPr>
            <a:lvl8pPr marL="2399939" indent="0" algn="ctr">
              <a:buNone/>
              <a:defRPr sz="1200"/>
            </a:lvl8pPr>
            <a:lvl9pPr marL="2742788" indent="0" algn="ctr">
              <a:buNone/>
              <a:defRPr sz="1200"/>
            </a:lvl9pPr>
          </a:lstStyle>
          <a:p>
            <a:r>
              <a:rPr lang="nl-NL"/>
              <a:t>Klik om de ondertitelstijl van het model te bewerken</a:t>
            </a:r>
            <a:endParaRPr lang="en-US" dirty="0"/>
          </a:p>
        </p:txBody>
      </p:sp>
    </p:spTree>
    <p:extLst>
      <p:ext uri="{BB962C8B-B14F-4D97-AF65-F5344CB8AC3E}">
        <p14:creationId xmlns:p14="http://schemas.microsoft.com/office/powerpoint/2010/main" val="154927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41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nl-NL" altLang="nl-NL"/>
          </a:p>
        </p:txBody>
      </p:sp>
      <p:sp>
        <p:nvSpPr>
          <p:cNvPr id="6" name="Tijdelijke aanduiding voor dianummer 5"/>
          <p:cNvSpPr>
            <a:spLocks noGrp="1"/>
          </p:cNvSpPr>
          <p:nvPr>
            <p:ph type="sldNum" sz="quarter" idx="11"/>
          </p:nvPr>
        </p:nvSpPr>
        <p:spPr/>
        <p:txBody>
          <a:bodyPr/>
          <a:lstStyle>
            <a:lvl1pPr>
              <a:defRPr/>
            </a:lvl1pPr>
          </a:lstStyle>
          <a:p>
            <a:fld id="{EBDB9AF3-F608-4FE8-9BCF-ECA9E1945325}" type="slidenum">
              <a:rPr lang="nl-NL" altLang="nl-NL"/>
              <a:pPr/>
              <a:t>‹nr.›</a:t>
            </a:fld>
            <a:endParaRPr lang="nl-NL" altLang="nl-NL"/>
          </a:p>
        </p:txBody>
      </p:sp>
    </p:spTree>
    <p:extLst>
      <p:ext uri="{BB962C8B-B14F-4D97-AF65-F5344CB8AC3E}">
        <p14:creationId xmlns:p14="http://schemas.microsoft.com/office/powerpoint/2010/main" val="17537900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249558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8"/>
            <a:ext cx="7886700" cy="2852737"/>
          </a:xfrm>
        </p:spPr>
        <p:txBody>
          <a:bodyPr anchor="b"/>
          <a:lstStyle>
            <a:lvl1pPr>
              <a:defRPr sz="4500"/>
            </a:lvl1pPr>
          </a:lstStyle>
          <a:p>
            <a:r>
              <a:rPr lang="nl-NL"/>
              <a:t>Klik om de stijl te bewerken</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7" indent="0">
              <a:buNone/>
              <a:defRPr sz="1400">
                <a:solidFill>
                  <a:schemeClr val="tx1">
                    <a:tint val="75000"/>
                  </a:schemeClr>
                </a:solidFill>
              </a:defRPr>
            </a:lvl3pPr>
            <a:lvl4pPr marL="1028545" indent="0">
              <a:buNone/>
              <a:defRPr sz="1200">
                <a:solidFill>
                  <a:schemeClr val="tx1">
                    <a:tint val="75000"/>
                  </a:schemeClr>
                </a:solidFill>
              </a:defRPr>
            </a:lvl4pPr>
            <a:lvl5pPr marL="1371394" indent="0">
              <a:buNone/>
              <a:defRPr sz="1200">
                <a:solidFill>
                  <a:schemeClr val="tx1">
                    <a:tint val="75000"/>
                  </a:schemeClr>
                </a:solidFill>
              </a:defRPr>
            </a:lvl5pPr>
            <a:lvl6pPr marL="1714242" indent="0">
              <a:buNone/>
              <a:defRPr sz="1200">
                <a:solidFill>
                  <a:schemeClr val="tx1">
                    <a:tint val="75000"/>
                  </a:schemeClr>
                </a:solidFill>
              </a:defRPr>
            </a:lvl6pPr>
            <a:lvl7pPr marL="2057091" indent="0">
              <a:buNone/>
              <a:defRPr sz="1200">
                <a:solidFill>
                  <a:schemeClr val="tx1">
                    <a:tint val="75000"/>
                  </a:schemeClr>
                </a:solidFill>
              </a:defRPr>
            </a:lvl7pPr>
            <a:lvl8pPr marL="2399939"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31457594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1" y="1825625"/>
            <a:ext cx="3886200" cy="4351339"/>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15396415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48" indent="0">
              <a:buNone/>
              <a:defRPr sz="1500" b="1"/>
            </a:lvl2pPr>
            <a:lvl3pPr marL="685697" indent="0">
              <a:buNone/>
              <a:defRPr sz="1400" b="1"/>
            </a:lvl3pPr>
            <a:lvl4pPr marL="1028545" indent="0">
              <a:buNone/>
              <a:defRPr sz="1200" b="1"/>
            </a:lvl4pPr>
            <a:lvl5pPr marL="1371394" indent="0">
              <a:buNone/>
              <a:defRPr sz="1200" b="1"/>
            </a:lvl5pPr>
            <a:lvl6pPr marL="1714242" indent="0">
              <a:buNone/>
              <a:defRPr sz="1200" b="1"/>
            </a:lvl6pPr>
            <a:lvl7pPr marL="2057091" indent="0">
              <a:buNone/>
              <a:defRPr sz="1200" b="1"/>
            </a:lvl7pPr>
            <a:lvl8pPr marL="2399939" indent="0">
              <a:buNone/>
              <a:defRPr sz="1200" b="1"/>
            </a:lvl8pPr>
            <a:lvl9pPr marL="2742788" indent="0">
              <a:buNone/>
              <a:defRPr sz="1200" b="1"/>
            </a:lvl9pPr>
          </a:lstStyle>
          <a:p>
            <a:pPr lvl="0"/>
            <a:r>
              <a:rPr lang="nl-NL"/>
              <a:t>Klik om de modelstijlen te bewerken</a:t>
            </a:r>
          </a:p>
        </p:txBody>
      </p:sp>
      <p:sp>
        <p:nvSpPr>
          <p:cNvPr id="4" name="Content Placeholder 3"/>
          <p:cNvSpPr>
            <a:spLocks noGrp="1"/>
          </p:cNvSpPr>
          <p:nvPr>
            <p:ph sz="half" idx="2"/>
          </p:nvPr>
        </p:nvSpPr>
        <p:spPr>
          <a:xfrm>
            <a:off x="629842" y="2505079"/>
            <a:ext cx="3868340"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2848" indent="0">
              <a:buNone/>
              <a:defRPr sz="1500" b="1"/>
            </a:lvl2pPr>
            <a:lvl3pPr marL="685697" indent="0">
              <a:buNone/>
              <a:defRPr sz="1400" b="1"/>
            </a:lvl3pPr>
            <a:lvl4pPr marL="1028545" indent="0">
              <a:buNone/>
              <a:defRPr sz="1200" b="1"/>
            </a:lvl4pPr>
            <a:lvl5pPr marL="1371394" indent="0">
              <a:buNone/>
              <a:defRPr sz="1200" b="1"/>
            </a:lvl5pPr>
            <a:lvl6pPr marL="1714242" indent="0">
              <a:buNone/>
              <a:defRPr sz="1200" b="1"/>
            </a:lvl6pPr>
            <a:lvl7pPr marL="2057091" indent="0">
              <a:buNone/>
              <a:defRPr sz="1200" b="1"/>
            </a:lvl7pPr>
            <a:lvl8pPr marL="2399939" indent="0">
              <a:buNone/>
              <a:defRPr sz="1200" b="1"/>
            </a:lvl8pPr>
            <a:lvl9pPr marL="2742788" indent="0">
              <a:buNone/>
              <a:defRPr sz="1200" b="1"/>
            </a:lvl9pPr>
          </a:lstStyle>
          <a:p>
            <a:pPr lvl="0"/>
            <a:r>
              <a:rPr lang="nl-NL"/>
              <a:t>Klik om de modelstijlen te bewerken</a:t>
            </a:r>
          </a:p>
        </p:txBody>
      </p:sp>
      <p:sp>
        <p:nvSpPr>
          <p:cNvPr id="6" name="Content Placeholder 5"/>
          <p:cNvSpPr>
            <a:spLocks noGrp="1"/>
          </p:cNvSpPr>
          <p:nvPr>
            <p:ph sz="quarter" idx="4"/>
          </p:nvPr>
        </p:nvSpPr>
        <p:spPr>
          <a:xfrm>
            <a:off x="4629157" y="2505079"/>
            <a:ext cx="3887391"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18687220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nl-NL"/>
              <a:t>Klik om de stijl te bewerken</a:t>
            </a:r>
            <a:endParaRPr lang="en-US" dirty="0"/>
          </a:p>
        </p:txBody>
      </p:sp>
      <p:sp>
        <p:nvSpPr>
          <p:cNvPr id="3" name="Content Placeholder 2"/>
          <p:cNvSpPr>
            <a:spLocks noGrp="1"/>
          </p:cNvSpPr>
          <p:nvPr>
            <p:ph idx="1"/>
          </p:nvPr>
        </p:nvSpPr>
        <p:spPr>
          <a:xfrm>
            <a:off x="3887391" y="98744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848" indent="0">
              <a:buNone/>
              <a:defRPr sz="1100"/>
            </a:lvl2pPr>
            <a:lvl3pPr marL="685697" indent="0">
              <a:buNone/>
              <a:defRPr sz="900"/>
            </a:lvl3pPr>
            <a:lvl4pPr marL="1028545" indent="0">
              <a:buNone/>
              <a:defRPr sz="800"/>
            </a:lvl4pPr>
            <a:lvl5pPr marL="1371394" indent="0">
              <a:buNone/>
              <a:defRPr sz="800"/>
            </a:lvl5pPr>
            <a:lvl6pPr marL="1714242" indent="0">
              <a:buNone/>
              <a:defRPr sz="800"/>
            </a:lvl6pPr>
            <a:lvl7pPr marL="2057091" indent="0">
              <a:buNone/>
              <a:defRPr sz="800"/>
            </a:lvl7pPr>
            <a:lvl8pPr marL="2399939" indent="0">
              <a:buNone/>
              <a:defRPr sz="800"/>
            </a:lvl8pPr>
            <a:lvl9pPr marL="2742788" indent="0">
              <a:buNone/>
              <a:defRPr sz="800"/>
            </a:lvl9pPr>
          </a:lstStyle>
          <a:p>
            <a:pPr lvl="0"/>
            <a:r>
              <a:rPr lang="nl-NL"/>
              <a:t>Klik om de modelstijlen te bewerken</a:t>
            </a:r>
          </a:p>
        </p:txBody>
      </p:sp>
    </p:spTree>
    <p:extLst>
      <p:ext uri="{BB962C8B-B14F-4D97-AF65-F5344CB8AC3E}">
        <p14:creationId xmlns:p14="http://schemas.microsoft.com/office/powerpoint/2010/main" val="42678875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1" y="987445"/>
            <a:ext cx="4629150" cy="4873625"/>
          </a:xfrm>
        </p:spPr>
        <p:txBody>
          <a:bodyPr rtlCol="0">
            <a:normAutofit/>
          </a:bodyPr>
          <a:lstStyle>
            <a:lvl1pPr marL="0" indent="0">
              <a:buNone/>
              <a:defRPr sz="2400"/>
            </a:lvl1pPr>
            <a:lvl2pPr marL="342848" indent="0">
              <a:buNone/>
              <a:defRPr sz="2100"/>
            </a:lvl2pPr>
            <a:lvl3pPr marL="685697" indent="0">
              <a:buNone/>
              <a:defRPr sz="1800"/>
            </a:lvl3pPr>
            <a:lvl4pPr marL="1028545" indent="0">
              <a:buNone/>
              <a:defRPr sz="1500"/>
            </a:lvl4pPr>
            <a:lvl5pPr marL="1371394" indent="0">
              <a:buNone/>
              <a:defRPr sz="1500"/>
            </a:lvl5pPr>
            <a:lvl6pPr marL="1714242" indent="0">
              <a:buNone/>
              <a:defRPr sz="1500"/>
            </a:lvl6pPr>
            <a:lvl7pPr marL="2057091" indent="0">
              <a:buNone/>
              <a:defRPr sz="1500"/>
            </a:lvl7pPr>
            <a:lvl8pPr marL="2399939" indent="0">
              <a:buNone/>
              <a:defRPr sz="1500"/>
            </a:lvl8pPr>
            <a:lvl9pPr marL="2742788" indent="0">
              <a:buNone/>
              <a:defRPr sz="1500"/>
            </a:lvl9pPr>
          </a:lstStyle>
          <a:p>
            <a:pPr lvl="0"/>
            <a:r>
              <a:rPr lang="nl-NL" noProof="0"/>
              <a:t>Klik op het pictogram als u een afbeelding wilt toevoegen</a:t>
            </a:r>
            <a:endParaRPr lang="en-US" noProof="0"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848" indent="0">
              <a:buNone/>
              <a:defRPr sz="1100"/>
            </a:lvl2pPr>
            <a:lvl3pPr marL="685697" indent="0">
              <a:buNone/>
              <a:defRPr sz="900"/>
            </a:lvl3pPr>
            <a:lvl4pPr marL="1028545" indent="0">
              <a:buNone/>
              <a:defRPr sz="800"/>
            </a:lvl4pPr>
            <a:lvl5pPr marL="1371394" indent="0">
              <a:buNone/>
              <a:defRPr sz="800"/>
            </a:lvl5pPr>
            <a:lvl6pPr marL="1714242" indent="0">
              <a:buNone/>
              <a:defRPr sz="800"/>
            </a:lvl6pPr>
            <a:lvl7pPr marL="2057091" indent="0">
              <a:buNone/>
              <a:defRPr sz="800"/>
            </a:lvl7pPr>
            <a:lvl8pPr marL="2399939" indent="0">
              <a:buNone/>
              <a:defRPr sz="800"/>
            </a:lvl8pPr>
            <a:lvl9pPr marL="2742788" indent="0">
              <a:buNone/>
              <a:defRPr sz="800"/>
            </a:lvl9pPr>
          </a:lstStyle>
          <a:p>
            <a:pPr lvl="0"/>
            <a:r>
              <a:rPr lang="nl-NL"/>
              <a:t>Klik om de modelstijlen te bewerken</a:t>
            </a:r>
          </a:p>
        </p:txBody>
      </p:sp>
    </p:spTree>
    <p:extLst>
      <p:ext uri="{BB962C8B-B14F-4D97-AF65-F5344CB8AC3E}">
        <p14:creationId xmlns:p14="http://schemas.microsoft.com/office/powerpoint/2010/main" val="11443673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4502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094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628650" y="366191"/>
            <a:ext cx="7886700" cy="1325033"/>
          </a:xfrm>
        </p:spPr>
        <p:txBody>
          <a:bodyPr/>
          <a:lstStyle/>
          <a:p>
            <a:r>
              <a:rPr lang="nl-NL"/>
              <a:t>Klik om de stijl te bewerken</a:t>
            </a:r>
          </a:p>
        </p:txBody>
      </p:sp>
    </p:spTree>
    <p:extLst>
      <p:ext uri="{BB962C8B-B14F-4D97-AF65-F5344CB8AC3E}">
        <p14:creationId xmlns:p14="http://schemas.microsoft.com/office/powerpoint/2010/main" val="30497024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95257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emf"/><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image" Target="../media/image4.emf"/><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image" Target="../media/image3.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1.emf"/><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bwMode="auto">
          <a:xfrm>
            <a:off x="457200" y="1484315"/>
            <a:ext cx="8229600"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5124" name="Rectangle 4"/>
          <p:cNvSpPr>
            <a:spLocks noGrp="1" noChangeArrowheads="1"/>
          </p:cNvSpPr>
          <p:nvPr>
            <p:ph type="dt" sz="half" idx="2"/>
          </p:nvPr>
        </p:nvSpPr>
        <p:spPr bwMode="auto">
          <a:xfrm>
            <a:off x="395288" y="6524625"/>
            <a:ext cx="2133600" cy="19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a:solidFill>
                  <a:schemeClr val="tx1"/>
                </a:solidFill>
              </a:defRPr>
            </a:lvl1pPr>
          </a:lstStyle>
          <a:p>
            <a:endParaRPr lang="nl-NL" altLang="nl-NL"/>
          </a:p>
        </p:txBody>
      </p:sp>
      <p:sp>
        <p:nvSpPr>
          <p:cNvPr id="5126" name="Rectangle 6"/>
          <p:cNvSpPr>
            <a:spLocks noGrp="1" noChangeArrowheads="1"/>
          </p:cNvSpPr>
          <p:nvPr>
            <p:ph type="sldNum" sz="quarter" idx="4"/>
          </p:nvPr>
        </p:nvSpPr>
        <p:spPr bwMode="auto">
          <a:xfrm>
            <a:off x="6831013" y="6453269"/>
            <a:ext cx="21336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1"/>
                </a:solidFill>
              </a:defRPr>
            </a:lvl1pPr>
          </a:lstStyle>
          <a:p>
            <a:fld id="{6E044037-A268-46E7-AC0D-F586AF403B07}" type="slidenum">
              <a:rPr lang="nl-NL" altLang="nl-NL"/>
              <a:pPr/>
              <a:t>‹nr.›</a:t>
            </a:fld>
            <a:endParaRPr lang="nl-NL" altLang="nl-NL"/>
          </a:p>
        </p:txBody>
      </p:sp>
      <p:sp>
        <p:nvSpPr>
          <p:cNvPr id="5131" name="Rectangle 11"/>
          <p:cNvSpPr>
            <a:spLocks noChangeArrowheads="1"/>
          </p:cNvSpPr>
          <p:nvPr/>
        </p:nvSpPr>
        <p:spPr bwMode="auto">
          <a:xfrm flipH="1">
            <a:off x="107950" y="1844684"/>
            <a:ext cx="179388" cy="3638551"/>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5132" name="Picture 12" descr="logo-GU"/>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5291" y="5780167"/>
            <a:ext cx="1081087" cy="601663"/>
          </a:xfrm>
          <a:prstGeom prst="rect">
            <a:avLst/>
          </a:prstGeom>
          <a:noFill/>
          <a:extLst>
            <a:ext uri="{909E8E84-426E-40DD-AFC4-6F175D3DCCD1}">
              <a14:hiddenFill xmlns:a14="http://schemas.microsoft.com/office/drawing/2010/main">
                <a:solidFill>
                  <a:srgbClr val="FFFFFF"/>
                </a:solidFill>
              </a14:hiddenFill>
            </a:ext>
          </a:extLst>
        </p:spPr>
      </p:pic>
      <p:sp>
        <p:nvSpPr>
          <p:cNvPr id="5134" name="Rectangle 14"/>
          <p:cNvSpPr>
            <a:spLocks noGrp="1" noChangeArrowheads="1"/>
          </p:cNvSpPr>
          <p:nvPr>
            <p:ph type="title"/>
          </p:nvPr>
        </p:nvSpPr>
        <p:spPr bwMode="auto">
          <a:xfrm>
            <a:off x="468313" y="333375"/>
            <a:ext cx="82296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5135" name="Text Box 15"/>
          <p:cNvSpPr txBox="1">
            <a:spLocks noChangeArrowheads="1"/>
          </p:cNvSpPr>
          <p:nvPr/>
        </p:nvSpPr>
        <p:spPr bwMode="auto">
          <a:xfrm>
            <a:off x="7235844" y="6092905"/>
            <a:ext cx="12239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1400">
                <a:solidFill>
                  <a:srgbClr val="CC0000"/>
                </a:solidFill>
              </a:rPr>
              <a:t>Utrecht.nl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rtl="0" eaLnBrk="1" fontAlgn="base" hangingPunct="1">
        <a:spcBef>
          <a:spcPct val="0"/>
        </a:spcBef>
        <a:spcAft>
          <a:spcPct val="0"/>
        </a:spcAft>
        <a:defRPr sz="2000">
          <a:solidFill>
            <a:srgbClr val="CC0000"/>
          </a:solidFill>
          <a:latin typeface="+mj-lt"/>
          <a:ea typeface="+mj-ea"/>
          <a:cs typeface="+mj-cs"/>
        </a:defRPr>
      </a:lvl1pPr>
      <a:lvl2pPr algn="l" rtl="0" eaLnBrk="1" fontAlgn="base" hangingPunct="1">
        <a:spcBef>
          <a:spcPct val="0"/>
        </a:spcBef>
        <a:spcAft>
          <a:spcPct val="0"/>
        </a:spcAft>
        <a:defRPr sz="2000">
          <a:solidFill>
            <a:srgbClr val="CC0000"/>
          </a:solidFill>
          <a:latin typeface="Lucida Sans" pitchFamily="34" charset="0"/>
        </a:defRPr>
      </a:lvl2pPr>
      <a:lvl3pPr algn="l" rtl="0" eaLnBrk="1" fontAlgn="base" hangingPunct="1">
        <a:spcBef>
          <a:spcPct val="0"/>
        </a:spcBef>
        <a:spcAft>
          <a:spcPct val="0"/>
        </a:spcAft>
        <a:defRPr sz="2000">
          <a:solidFill>
            <a:srgbClr val="CC0000"/>
          </a:solidFill>
          <a:latin typeface="Lucida Sans" pitchFamily="34" charset="0"/>
        </a:defRPr>
      </a:lvl3pPr>
      <a:lvl4pPr algn="l" rtl="0" eaLnBrk="1" fontAlgn="base" hangingPunct="1">
        <a:spcBef>
          <a:spcPct val="0"/>
        </a:spcBef>
        <a:spcAft>
          <a:spcPct val="0"/>
        </a:spcAft>
        <a:defRPr sz="2000">
          <a:solidFill>
            <a:srgbClr val="CC0000"/>
          </a:solidFill>
          <a:latin typeface="Lucida Sans" pitchFamily="34" charset="0"/>
        </a:defRPr>
      </a:lvl4pPr>
      <a:lvl5pPr algn="l" rtl="0" eaLnBrk="1" fontAlgn="base" hangingPunct="1">
        <a:spcBef>
          <a:spcPct val="0"/>
        </a:spcBef>
        <a:spcAft>
          <a:spcPct val="0"/>
        </a:spcAft>
        <a:defRPr sz="2000">
          <a:solidFill>
            <a:srgbClr val="CC0000"/>
          </a:solidFill>
          <a:latin typeface="Lucida Sans" pitchFamily="34" charset="0"/>
        </a:defRPr>
      </a:lvl5pPr>
      <a:lvl6pPr marL="457200" algn="l" rtl="0" eaLnBrk="1" fontAlgn="base" hangingPunct="1">
        <a:spcBef>
          <a:spcPct val="0"/>
        </a:spcBef>
        <a:spcAft>
          <a:spcPct val="0"/>
        </a:spcAft>
        <a:defRPr sz="2000">
          <a:solidFill>
            <a:srgbClr val="CC0000"/>
          </a:solidFill>
          <a:latin typeface="Lucida Sans" pitchFamily="34" charset="0"/>
        </a:defRPr>
      </a:lvl6pPr>
      <a:lvl7pPr marL="914400" algn="l" rtl="0" eaLnBrk="1" fontAlgn="base" hangingPunct="1">
        <a:spcBef>
          <a:spcPct val="0"/>
        </a:spcBef>
        <a:spcAft>
          <a:spcPct val="0"/>
        </a:spcAft>
        <a:defRPr sz="2000">
          <a:solidFill>
            <a:srgbClr val="CC0000"/>
          </a:solidFill>
          <a:latin typeface="Lucida Sans" pitchFamily="34" charset="0"/>
        </a:defRPr>
      </a:lvl7pPr>
      <a:lvl8pPr marL="1371600" algn="l" rtl="0" eaLnBrk="1" fontAlgn="base" hangingPunct="1">
        <a:spcBef>
          <a:spcPct val="0"/>
        </a:spcBef>
        <a:spcAft>
          <a:spcPct val="0"/>
        </a:spcAft>
        <a:defRPr sz="2000">
          <a:solidFill>
            <a:srgbClr val="CC0000"/>
          </a:solidFill>
          <a:latin typeface="Lucida Sans" pitchFamily="34" charset="0"/>
        </a:defRPr>
      </a:lvl8pPr>
      <a:lvl9pPr marL="1828800" algn="l" rtl="0" eaLnBrk="1" fontAlgn="base" hangingPunct="1">
        <a:spcBef>
          <a:spcPct val="0"/>
        </a:spcBef>
        <a:spcAft>
          <a:spcPct val="0"/>
        </a:spcAft>
        <a:defRPr sz="2000">
          <a:solidFill>
            <a:srgbClr val="CC0000"/>
          </a:solidFill>
          <a:latin typeface="Lucida Sans" pitchFamily="34"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68548" tIns="34273" rIns="68548" bIns="34273"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628650" y="1825633"/>
            <a:ext cx="7886700" cy="3944697"/>
          </a:xfrm>
          <a:prstGeom prst="rect">
            <a:avLst/>
          </a:prstGeom>
        </p:spPr>
        <p:txBody>
          <a:bodyPr vert="horz" lIns="68548" tIns="34273" rIns="68548" bIns="34273"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object 3"/>
          <p:cNvSpPr/>
          <p:nvPr/>
        </p:nvSpPr>
        <p:spPr>
          <a:xfrm>
            <a:off x="133761" y="2463803"/>
            <a:ext cx="135735" cy="2853264"/>
          </a:xfrm>
          <a:custGeom>
            <a:avLst/>
            <a:gdLst/>
            <a:ahLst/>
            <a:cxnLst/>
            <a:rect l="l" t="t" r="r" b="b"/>
            <a:pathLst>
              <a:path w="298450" h="6911340">
                <a:moveTo>
                  <a:pt x="0" y="6910784"/>
                </a:moveTo>
                <a:lnTo>
                  <a:pt x="298420" y="6910784"/>
                </a:lnTo>
                <a:lnTo>
                  <a:pt x="298420" y="0"/>
                </a:lnTo>
                <a:lnTo>
                  <a:pt x="0" y="0"/>
                </a:lnTo>
                <a:lnTo>
                  <a:pt x="0" y="6910784"/>
                </a:lnTo>
                <a:close/>
              </a:path>
            </a:pathLst>
          </a:custGeom>
          <a:solidFill>
            <a:srgbClr val="FFB70B"/>
          </a:solidFill>
        </p:spPr>
        <p:txBody>
          <a:bodyPr wrap="square" lIns="0" tIns="0" rIns="0" bIns="0" rtlCol="0"/>
          <a:lstStyle/>
          <a:p>
            <a:pPr defTabSz="342830" fontAlgn="auto">
              <a:spcBef>
                <a:spcPts val="0"/>
              </a:spcBef>
              <a:spcAft>
                <a:spcPts val="0"/>
              </a:spcAft>
            </a:pPr>
            <a:endParaRPr sz="800">
              <a:solidFill>
                <a:srgbClr val="CC0000"/>
              </a:solidFill>
              <a:latin typeface="Verdana"/>
            </a:endParaRPr>
          </a:p>
        </p:txBody>
      </p:sp>
    </p:spTree>
    <p:extLst>
      <p:ext uri="{BB962C8B-B14F-4D97-AF65-F5344CB8AC3E}">
        <p14:creationId xmlns:p14="http://schemas.microsoft.com/office/powerpoint/2010/main" val="329083972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68566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7" indent="-171417" algn="l" defTabSz="68566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7" indent="-171417" algn="l" defTabSz="68566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80" indent="-171417" algn="l" defTabSz="68566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10" indent="-171417"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40" indent="-171417"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73" indent="-171417"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3" indent="-171417"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7"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7"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63" rtl="0" eaLnBrk="1" latinLnBrk="0" hangingPunct="1">
        <a:defRPr sz="1400" kern="1200">
          <a:solidFill>
            <a:schemeClr val="tx1"/>
          </a:solidFill>
          <a:latin typeface="+mn-lt"/>
          <a:ea typeface="+mn-ea"/>
          <a:cs typeface="+mn-cs"/>
        </a:defRPr>
      </a:lvl1pPr>
      <a:lvl2pPr marL="342830" algn="l" defTabSz="685663" rtl="0" eaLnBrk="1" latinLnBrk="0" hangingPunct="1">
        <a:defRPr sz="1400" kern="1200">
          <a:solidFill>
            <a:schemeClr val="tx1"/>
          </a:solidFill>
          <a:latin typeface="+mn-lt"/>
          <a:ea typeface="+mn-ea"/>
          <a:cs typeface="+mn-cs"/>
        </a:defRPr>
      </a:lvl2pPr>
      <a:lvl3pPr marL="685663" algn="l" defTabSz="685663" rtl="0" eaLnBrk="1" latinLnBrk="0" hangingPunct="1">
        <a:defRPr sz="1400" kern="1200">
          <a:solidFill>
            <a:schemeClr val="tx1"/>
          </a:solidFill>
          <a:latin typeface="+mn-lt"/>
          <a:ea typeface="+mn-ea"/>
          <a:cs typeface="+mn-cs"/>
        </a:defRPr>
      </a:lvl3pPr>
      <a:lvl4pPr marL="1028493" algn="l" defTabSz="685663" rtl="0" eaLnBrk="1" latinLnBrk="0" hangingPunct="1">
        <a:defRPr sz="1400" kern="1200">
          <a:solidFill>
            <a:schemeClr val="tx1"/>
          </a:solidFill>
          <a:latin typeface="+mn-lt"/>
          <a:ea typeface="+mn-ea"/>
          <a:cs typeface="+mn-cs"/>
        </a:defRPr>
      </a:lvl4pPr>
      <a:lvl5pPr marL="1371326" algn="l" defTabSz="685663" rtl="0" eaLnBrk="1" latinLnBrk="0" hangingPunct="1">
        <a:defRPr sz="1400" kern="1200">
          <a:solidFill>
            <a:schemeClr val="tx1"/>
          </a:solidFill>
          <a:latin typeface="+mn-lt"/>
          <a:ea typeface="+mn-ea"/>
          <a:cs typeface="+mn-cs"/>
        </a:defRPr>
      </a:lvl5pPr>
      <a:lvl6pPr marL="1714157" algn="l" defTabSz="685663" rtl="0" eaLnBrk="1" latinLnBrk="0" hangingPunct="1">
        <a:defRPr sz="1400" kern="1200">
          <a:solidFill>
            <a:schemeClr val="tx1"/>
          </a:solidFill>
          <a:latin typeface="+mn-lt"/>
          <a:ea typeface="+mn-ea"/>
          <a:cs typeface="+mn-cs"/>
        </a:defRPr>
      </a:lvl6pPr>
      <a:lvl7pPr marL="2056988" algn="l" defTabSz="685663" rtl="0" eaLnBrk="1" latinLnBrk="0" hangingPunct="1">
        <a:defRPr sz="1400" kern="1200">
          <a:solidFill>
            <a:schemeClr val="tx1"/>
          </a:solidFill>
          <a:latin typeface="+mn-lt"/>
          <a:ea typeface="+mn-ea"/>
          <a:cs typeface="+mn-cs"/>
        </a:defRPr>
      </a:lvl7pPr>
      <a:lvl8pPr marL="2399819" algn="l" defTabSz="685663" rtl="0" eaLnBrk="1" latinLnBrk="0" hangingPunct="1">
        <a:defRPr sz="1400" kern="1200">
          <a:solidFill>
            <a:schemeClr val="tx1"/>
          </a:solidFill>
          <a:latin typeface="+mn-lt"/>
          <a:ea typeface="+mn-ea"/>
          <a:cs typeface="+mn-cs"/>
        </a:defRPr>
      </a:lvl8pPr>
      <a:lvl9pPr marL="2742650" algn="l" defTabSz="68566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484315"/>
            <a:ext cx="8229600" cy="39608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5124" name="Rectangle 4"/>
          <p:cNvSpPr>
            <a:spLocks noGrp="1" noChangeArrowheads="1"/>
          </p:cNvSpPr>
          <p:nvPr>
            <p:ph type="dt" sz="half" idx="2"/>
          </p:nvPr>
        </p:nvSpPr>
        <p:spPr bwMode="auto">
          <a:xfrm>
            <a:off x="395288" y="6524625"/>
            <a:ext cx="2133600" cy="1968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800">
                <a:solidFill>
                  <a:schemeClr val="tx1"/>
                </a:solidFill>
                <a:cs typeface="+mn-cs"/>
              </a:defRPr>
            </a:lvl1pPr>
          </a:lstStyle>
          <a:p>
            <a:pPr>
              <a:defRPr/>
            </a:pPr>
            <a:endParaRPr lang="nl-NL" altLang="nl-NL">
              <a:solidFill>
                <a:srgbClr val="000000"/>
              </a:solidFill>
            </a:endParaRPr>
          </a:p>
        </p:txBody>
      </p:sp>
      <p:sp>
        <p:nvSpPr>
          <p:cNvPr id="5126" name="Rectangle 6"/>
          <p:cNvSpPr>
            <a:spLocks noGrp="1" noChangeArrowheads="1"/>
          </p:cNvSpPr>
          <p:nvPr>
            <p:ph type="sldNum" sz="quarter" idx="4"/>
          </p:nvPr>
        </p:nvSpPr>
        <p:spPr bwMode="auto">
          <a:xfrm>
            <a:off x="6831013" y="6453269"/>
            <a:ext cx="2133600" cy="26828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tx1"/>
                </a:solidFill>
                <a:cs typeface="+mn-cs"/>
              </a:defRPr>
            </a:lvl1pPr>
          </a:lstStyle>
          <a:p>
            <a:pPr>
              <a:defRPr/>
            </a:pPr>
            <a:fld id="{5A27F19C-C549-4BD2-9B10-47A76BEDD30B}" type="slidenum">
              <a:rPr lang="nl-NL" altLang="nl-NL">
                <a:solidFill>
                  <a:srgbClr val="000000"/>
                </a:solidFill>
              </a:rPr>
              <a:pPr>
                <a:defRPr/>
              </a:pPr>
              <a:t>‹nr.›</a:t>
            </a:fld>
            <a:endParaRPr lang="nl-NL" altLang="nl-NL" dirty="0">
              <a:solidFill>
                <a:srgbClr val="000000"/>
              </a:solidFill>
            </a:endParaRPr>
          </a:p>
        </p:txBody>
      </p:sp>
      <p:sp>
        <p:nvSpPr>
          <p:cNvPr id="5131" name="Rectangle 11"/>
          <p:cNvSpPr>
            <a:spLocks noChangeArrowheads="1"/>
          </p:cNvSpPr>
          <p:nvPr/>
        </p:nvSpPr>
        <p:spPr bwMode="auto">
          <a:xfrm flipH="1">
            <a:off x="107950" y="1844684"/>
            <a:ext cx="179388" cy="3638551"/>
          </a:xfrm>
          <a:prstGeom prst="rect">
            <a:avLst/>
          </a:prstGeom>
          <a:solidFill>
            <a:srgbClr val="FFCC00"/>
          </a:solidFill>
          <a:ln>
            <a:noFill/>
          </a:ln>
          <a:effectLst/>
          <a:extLst/>
        </p:spPr>
        <p:txBody>
          <a:bodyPr wrap="none" anchor="ctr"/>
          <a:lstStyle/>
          <a:p>
            <a:pPr>
              <a:defRPr/>
            </a:pPr>
            <a:endParaRPr lang="nl-NL" dirty="0">
              <a:solidFill>
                <a:srgbClr val="FFFFFF"/>
              </a:solidFill>
              <a:cs typeface="Arial" charset="0"/>
            </a:endParaRPr>
          </a:p>
        </p:txBody>
      </p:sp>
      <p:pic>
        <p:nvPicPr>
          <p:cNvPr id="1030" name="Picture 12" descr="logo-GU"/>
          <p:cNvPicPr>
            <a:picLocks noChangeAspect="1" noChangeArrowheads="1"/>
          </p:cNvPicPr>
          <p:nvPr/>
        </p:nvPicPr>
        <p:blipFill>
          <a:blip r:embed="rId12" cstate="print"/>
          <a:srcRect/>
          <a:stretch>
            <a:fillRect/>
          </a:stretch>
        </p:blipFill>
        <p:spPr bwMode="auto">
          <a:xfrm>
            <a:off x="395291" y="5780167"/>
            <a:ext cx="1081087" cy="601663"/>
          </a:xfrm>
          <a:prstGeom prst="rect">
            <a:avLst/>
          </a:prstGeom>
          <a:noFill/>
          <a:ln w="9525">
            <a:noFill/>
            <a:miter lim="800000"/>
            <a:headEnd/>
            <a:tailEnd/>
          </a:ln>
        </p:spPr>
      </p:pic>
      <p:sp>
        <p:nvSpPr>
          <p:cNvPr id="1031" name="Rectangle 14"/>
          <p:cNvSpPr>
            <a:spLocks noGrp="1" noChangeArrowheads="1"/>
          </p:cNvSpPr>
          <p:nvPr>
            <p:ph type="title"/>
          </p:nvPr>
        </p:nvSpPr>
        <p:spPr bwMode="auto">
          <a:xfrm>
            <a:off x="468313" y="333375"/>
            <a:ext cx="822960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5135" name="Text Box 15"/>
          <p:cNvSpPr txBox="1">
            <a:spLocks noChangeArrowheads="1"/>
          </p:cNvSpPr>
          <p:nvPr/>
        </p:nvSpPr>
        <p:spPr bwMode="auto">
          <a:xfrm>
            <a:off x="7235844" y="6092905"/>
            <a:ext cx="1223963" cy="307777"/>
          </a:xfrm>
          <a:prstGeom prst="rect">
            <a:avLst/>
          </a:prstGeom>
          <a:noFill/>
          <a:ln>
            <a:noFill/>
          </a:ln>
          <a:effectLst/>
          <a:extLst/>
        </p:spPr>
        <p:txBody>
          <a:bodyPr>
            <a:spAutoFit/>
          </a:bodyPr>
          <a:lstStyle/>
          <a:p>
            <a:pPr>
              <a:defRPr/>
            </a:pPr>
            <a:r>
              <a:rPr lang="nl-NL" altLang="nl-NL" sz="1400" dirty="0">
                <a:solidFill>
                  <a:srgbClr val="CC0000"/>
                </a:solidFill>
                <a:cs typeface="Arial" charset="0"/>
              </a:rPr>
              <a:t>Utrecht.nl</a:t>
            </a:r>
          </a:p>
        </p:txBody>
      </p:sp>
    </p:spTree>
    <p:extLst>
      <p:ext uri="{BB962C8B-B14F-4D97-AF65-F5344CB8AC3E}">
        <p14:creationId xmlns:p14="http://schemas.microsoft.com/office/powerpoint/2010/main" val="3414863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0" fontAlgn="base" hangingPunct="0">
        <a:spcBef>
          <a:spcPct val="0"/>
        </a:spcBef>
        <a:spcAft>
          <a:spcPct val="0"/>
        </a:spcAft>
        <a:defRPr sz="2000">
          <a:solidFill>
            <a:srgbClr val="CC0000"/>
          </a:solidFill>
          <a:latin typeface="+mj-lt"/>
          <a:ea typeface="+mj-ea"/>
          <a:cs typeface="+mj-cs"/>
        </a:defRPr>
      </a:lvl1pPr>
      <a:lvl2pPr algn="l" rtl="0" eaLnBrk="0" fontAlgn="base" hangingPunct="0">
        <a:spcBef>
          <a:spcPct val="0"/>
        </a:spcBef>
        <a:spcAft>
          <a:spcPct val="0"/>
        </a:spcAft>
        <a:defRPr sz="2000">
          <a:solidFill>
            <a:srgbClr val="CC0000"/>
          </a:solidFill>
          <a:latin typeface="Lucida Sans" pitchFamily="34" charset="0"/>
        </a:defRPr>
      </a:lvl2pPr>
      <a:lvl3pPr algn="l" rtl="0" eaLnBrk="0" fontAlgn="base" hangingPunct="0">
        <a:spcBef>
          <a:spcPct val="0"/>
        </a:spcBef>
        <a:spcAft>
          <a:spcPct val="0"/>
        </a:spcAft>
        <a:defRPr sz="2000">
          <a:solidFill>
            <a:srgbClr val="CC0000"/>
          </a:solidFill>
          <a:latin typeface="Lucida Sans" pitchFamily="34" charset="0"/>
        </a:defRPr>
      </a:lvl3pPr>
      <a:lvl4pPr algn="l" rtl="0" eaLnBrk="0" fontAlgn="base" hangingPunct="0">
        <a:spcBef>
          <a:spcPct val="0"/>
        </a:spcBef>
        <a:spcAft>
          <a:spcPct val="0"/>
        </a:spcAft>
        <a:defRPr sz="2000">
          <a:solidFill>
            <a:srgbClr val="CC0000"/>
          </a:solidFill>
          <a:latin typeface="Lucida Sans" pitchFamily="34" charset="0"/>
        </a:defRPr>
      </a:lvl4pPr>
      <a:lvl5pPr algn="l" rtl="0" eaLnBrk="0" fontAlgn="base" hangingPunct="0">
        <a:spcBef>
          <a:spcPct val="0"/>
        </a:spcBef>
        <a:spcAft>
          <a:spcPct val="0"/>
        </a:spcAft>
        <a:defRPr sz="2000">
          <a:solidFill>
            <a:srgbClr val="CC0000"/>
          </a:solidFill>
          <a:latin typeface="Lucida Sans" pitchFamily="34" charset="0"/>
        </a:defRPr>
      </a:lvl5pPr>
      <a:lvl6pPr marL="457200" algn="l" rtl="0" eaLnBrk="1" fontAlgn="base" hangingPunct="1">
        <a:spcBef>
          <a:spcPct val="0"/>
        </a:spcBef>
        <a:spcAft>
          <a:spcPct val="0"/>
        </a:spcAft>
        <a:defRPr sz="2000">
          <a:solidFill>
            <a:srgbClr val="CC0000"/>
          </a:solidFill>
          <a:latin typeface="Lucida Sans" pitchFamily="34" charset="0"/>
        </a:defRPr>
      </a:lvl6pPr>
      <a:lvl7pPr marL="914400" algn="l" rtl="0" eaLnBrk="1" fontAlgn="base" hangingPunct="1">
        <a:spcBef>
          <a:spcPct val="0"/>
        </a:spcBef>
        <a:spcAft>
          <a:spcPct val="0"/>
        </a:spcAft>
        <a:defRPr sz="2000">
          <a:solidFill>
            <a:srgbClr val="CC0000"/>
          </a:solidFill>
          <a:latin typeface="Lucida Sans" pitchFamily="34" charset="0"/>
        </a:defRPr>
      </a:lvl7pPr>
      <a:lvl8pPr marL="1371600" algn="l" rtl="0" eaLnBrk="1" fontAlgn="base" hangingPunct="1">
        <a:spcBef>
          <a:spcPct val="0"/>
        </a:spcBef>
        <a:spcAft>
          <a:spcPct val="0"/>
        </a:spcAft>
        <a:defRPr sz="2000">
          <a:solidFill>
            <a:srgbClr val="CC0000"/>
          </a:solidFill>
          <a:latin typeface="Lucida Sans" pitchFamily="34" charset="0"/>
        </a:defRPr>
      </a:lvl8pPr>
      <a:lvl9pPr marL="1828800" algn="l" rtl="0" eaLnBrk="1" fontAlgn="base" hangingPunct="1">
        <a:spcBef>
          <a:spcPct val="0"/>
        </a:spcBef>
        <a:spcAft>
          <a:spcPct val="0"/>
        </a:spcAft>
        <a:defRPr sz="2000">
          <a:solidFill>
            <a:srgbClr val="CC0000"/>
          </a:solidFill>
          <a:latin typeface="Lucida Sans"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484315"/>
            <a:ext cx="8229600" cy="39608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5124" name="Rectangle 4"/>
          <p:cNvSpPr>
            <a:spLocks noGrp="1" noChangeArrowheads="1"/>
          </p:cNvSpPr>
          <p:nvPr>
            <p:ph type="dt" sz="half" idx="2"/>
          </p:nvPr>
        </p:nvSpPr>
        <p:spPr bwMode="auto">
          <a:xfrm>
            <a:off x="395288" y="6524625"/>
            <a:ext cx="2133600" cy="1968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800">
                <a:solidFill>
                  <a:schemeClr val="tx1"/>
                </a:solidFill>
                <a:cs typeface="+mn-cs"/>
              </a:defRPr>
            </a:lvl1pPr>
          </a:lstStyle>
          <a:p>
            <a:pPr>
              <a:defRPr/>
            </a:pPr>
            <a:endParaRPr lang="nl-NL" altLang="nl-NL">
              <a:solidFill>
                <a:srgbClr val="000000"/>
              </a:solidFill>
            </a:endParaRPr>
          </a:p>
        </p:txBody>
      </p:sp>
      <p:sp>
        <p:nvSpPr>
          <p:cNvPr id="5126" name="Rectangle 6"/>
          <p:cNvSpPr>
            <a:spLocks noGrp="1" noChangeArrowheads="1"/>
          </p:cNvSpPr>
          <p:nvPr>
            <p:ph type="sldNum" sz="quarter" idx="4"/>
          </p:nvPr>
        </p:nvSpPr>
        <p:spPr bwMode="auto">
          <a:xfrm>
            <a:off x="6831013" y="6453269"/>
            <a:ext cx="2133600" cy="26828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tx1"/>
                </a:solidFill>
                <a:cs typeface="+mn-cs"/>
              </a:defRPr>
            </a:lvl1pPr>
          </a:lstStyle>
          <a:p>
            <a:pPr>
              <a:defRPr/>
            </a:pPr>
            <a:fld id="{5A27F19C-C549-4BD2-9B10-47A76BEDD30B}" type="slidenum">
              <a:rPr lang="nl-NL" altLang="nl-NL">
                <a:solidFill>
                  <a:srgbClr val="000000"/>
                </a:solidFill>
              </a:rPr>
              <a:pPr>
                <a:defRPr/>
              </a:pPr>
              <a:t>‹nr.›</a:t>
            </a:fld>
            <a:endParaRPr lang="nl-NL" altLang="nl-NL" dirty="0">
              <a:solidFill>
                <a:srgbClr val="000000"/>
              </a:solidFill>
            </a:endParaRPr>
          </a:p>
        </p:txBody>
      </p:sp>
      <p:sp>
        <p:nvSpPr>
          <p:cNvPr id="5131" name="Rectangle 11"/>
          <p:cNvSpPr>
            <a:spLocks noChangeArrowheads="1"/>
          </p:cNvSpPr>
          <p:nvPr/>
        </p:nvSpPr>
        <p:spPr bwMode="auto">
          <a:xfrm flipH="1">
            <a:off x="107950" y="1844684"/>
            <a:ext cx="179388" cy="3638551"/>
          </a:xfrm>
          <a:prstGeom prst="rect">
            <a:avLst/>
          </a:prstGeom>
          <a:solidFill>
            <a:srgbClr val="FFCC00"/>
          </a:solidFill>
          <a:ln>
            <a:noFill/>
          </a:ln>
          <a:effectLst/>
          <a:extLst/>
        </p:spPr>
        <p:txBody>
          <a:bodyPr wrap="none" anchor="ctr"/>
          <a:lstStyle/>
          <a:p>
            <a:pPr>
              <a:defRPr/>
            </a:pPr>
            <a:endParaRPr lang="nl-NL" dirty="0">
              <a:solidFill>
                <a:srgbClr val="FFFFFF"/>
              </a:solidFill>
            </a:endParaRPr>
          </a:p>
        </p:txBody>
      </p:sp>
      <p:pic>
        <p:nvPicPr>
          <p:cNvPr id="1030" name="Picture 12" descr="logo-GU"/>
          <p:cNvPicPr>
            <a:picLocks noChangeAspect="1" noChangeArrowheads="1"/>
          </p:cNvPicPr>
          <p:nvPr/>
        </p:nvPicPr>
        <p:blipFill>
          <a:blip r:embed="rId12" cstate="print"/>
          <a:srcRect/>
          <a:stretch>
            <a:fillRect/>
          </a:stretch>
        </p:blipFill>
        <p:spPr bwMode="auto">
          <a:xfrm>
            <a:off x="395291" y="5780167"/>
            <a:ext cx="1081087" cy="601663"/>
          </a:xfrm>
          <a:prstGeom prst="rect">
            <a:avLst/>
          </a:prstGeom>
          <a:noFill/>
          <a:ln w="9525">
            <a:noFill/>
            <a:miter lim="800000"/>
            <a:headEnd/>
            <a:tailEnd/>
          </a:ln>
        </p:spPr>
      </p:pic>
      <p:sp>
        <p:nvSpPr>
          <p:cNvPr id="1031" name="Rectangle 14"/>
          <p:cNvSpPr>
            <a:spLocks noGrp="1" noChangeArrowheads="1"/>
          </p:cNvSpPr>
          <p:nvPr>
            <p:ph type="title"/>
          </p:nvPr>
        </p:nvSpPr>
        <p:spPr bwMode="auto">
          <a:xfrm>
            <a:off x="468313" y="333375"/>
            <a:ext cx="822960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5135" name="Text Box 15"/>
          <p:cNvSpPr txBox="1">
            <a:spLocks noChangeArrowheads="1"/>
          </p:cNvSpPr>
          <p:nvPr/>
        </p:nvSpPr>
        <p:spPr bwMode="auto">
          <a:xfrm>
            <a:off x="7235844" y="6092905"/>
            <a:ext cx="1223963" cy="307777"/>
          </a:xfrm>
          <a:prstGeom prst="rect">
            <a:avLst/>
          </a:prstGeom>
          <a:noFill/>
          <a:ln>
            <a:noFill/>
          </a:ln>
          <a:effectLst/>
          <a:extLst/>
        </p:spPr>
        <p:txBody>
          <a:bodyPr>
            <a:spAutoFit/>
          </a:bodyPr>
          <a:lstStyle/>
          <a:p>
            <a:pPr>
              <a:defRPr/>
            </a:pPr>
            <a:r>
              <a:rPr lang="nl-NL" altLang="nl-NL" sz="1400" dirty="0">
                <a:solidFill>
                  <a:srgbClr val="CC0000"/>
                </a:solidFill>
              </a:rPr>
              <a:t>Utrecht.nl</a:t>
            </a:r>
          </a:p>
        </p:txBody>
      </p:sp>
    </p:spTree>
    <p:extLst>
      <p:ext uri="{BB962C8B-B14F-4D97-AF65-F5344CB8AC3E}">
        <p14:creationId xmlns:p14="http://schemas.microsoft.com/office/powerpoint/2010/main" val="244713780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l" rtl="0" eaLnBrk="0" fontAlgn="base" hangingPunct="0">
        <a:spcBef>
          <a:spcPct val="0"/>
        </a:spcBef>
        <a:spcAft>
          <a:spcPct val="0"/>
        </a:spcAft>
        <a:defRPr sz="2000">
          <a:solidFill>
            <a:srgbClr val="CC0000"/>
          </a:solidFill>
          <a:latin typeface="+mj-lt"/>
          <a:ea typeface="+mj-ea"/>
          <a:cs typeface="+mj-cs"/>
        </a:defRPr>
      </a:lvl1pPr>
      <a:lvl2pPr algn="l" rtl="0" eaLnBrk="0" fontAlgn="base" hangingPunct="0">
        <a:spcBef>
          <a:spcPct val="0"/>
        </a:spcBef>
        <a:spcAft>
          <a:spcPct val="0"/>
        </a:spcAft>
        <a:defRPr sz="2000">
          <a:solidFill>
            <a:srgbClr val="CC0000"/>
          </a:solidFill>
          <a:latin typeface="Lucida Sans" pitchFamily="34" charset="0"/>
        </a:defRPr>
      </a:lvl2pPr>
      <a:lvl3pPr algn="l" rtl="0" eaLnBrk="0" fontAlgn="base" hangingPunct="0">
        <a:spcBef>
          <a:spcPct val="0"/>
        </a:spcBef>
        <a:spcAft>
          <a:spcPct val="0"/>
        </a:spcAft>
        <a:defRPr sz="2000">
          <a:solidFill>
            <a:srgbClr val="CC0000"/>
          </a:solidFill>
          <a:latin typeface="Lucida Sans" pitchFamily="34" charset="0"/>
        </a:defRPr>
      </a:lvl3pPr>
      <a:lvl4pPr algn="l" rtl="0" eaLnBrk="0" fontAlgn="base" hangingPunct="0">
        <a:spcBef>
          <a:spcPct val="0"/>
        </a:spcBef>
        <a:spcAft>
          <a:spcPct val="0"/>
        </a:spcAft>
        <a:defRPr sz="2000">
          <a:solidFill>
            <a:srgbClr val="CC0000"/>
          </a:solidFill>
          <a:latin typeface="Lucida Sans" pitchFamily="34" charset="0"/>
        </a:defRPr>
      </a:lvl4pPr>
      <a:lvl5pPr algn="l" rtl="0" eaLnBrk="0" fontAlgn="base" hangingPunct="0">
        <a:spcBef>
          <a:spcPct val="0"/>
        </a:spcBef>
        <a:spcAft>
          <a:spcPct val="0"/>
        </a:spcAft>
        <a:defRPr sz="2000">
          <a:solidFill>
            <a:srgbClr val="CC0000"/>
          </a:solidFill>
          <a:latin typeface="Lucida Sans" pitchFamily="34" charset="0"/>
        </a:defRPr>
      </a:lvl5pPr>
      <a:lvl6pPr marL="457200" algn="l" rtl="0" eaLnBrk="1" fontAlgn="base" hangingPunct="1">
        <a:spcBef>
          <a:spcPct val="0"/>
        </a:spcBef>
        <a:spcAft>
          <a:spcPct val="0"/>
        </a:spcAft>
        <a:defRPr sz="2000">
          <a:solidFill>
            <a:srgbClr val="CC0000"/>
          </a:solidFill>
          <a:latin typeface="Lucida Sans" pitchFamily="34" charset="0"/>
        </a:defRPr>
      </a:lvl6pPr>
      <a:lvl7pPr marL="914400" algn="l" rtl="0" eaLnBrk="1" fontAlgn="base" hangingPunct="1">
        <a:spcBef>
          <a:spcPct val="0"/>
        </a:spcBef>
        <a:spcAft>
          <a:spcPct val="0"/>
        </a:spcAft>
        <a:defRPr sz="2000">
          <a:solidFill>
            <a:srgbClr val="CC0000"/>
          </a:solidFill>
          <a:latin typeface="Lucida Sans" pitchFamily="34" charset="0"/>
        </a:defRPr>
      </a:lvl7pPr>
      <a:lvl8pPr marL="1371600" algn="l" rtl="0" eaLnBrk="1" fontAlgn="base" hangingPunct="1">
        <a:spcBef>
          <a:spcPct val="0"/>
        </a:spcBef>
        <a:spcAft>
          <a:spcPct val="0"/>
        </a:spcAft>
        <a:defRPr sz="2000">
          <a:solidFill>
            <a:srgbClr val="CC0000"/>
          </a:solidFill>
          <a:latin typeface="Lucida Sans" pitchFamily="34" charset="0"/>
        </a:defRPr>
      </a:lvl8pPr>
      <a:lvl9pPr marL="1828800" algn="l" rtl="0" eaLnBrk="1" fontAlgn="base" hangingPunct="1">
        <a:spcBef>
          <a:spcPct val="0"/>
        </a:spcBef>
        <a:spcAft>
          <a:spcPct val="0"/>
        </a:spcAft>
        <a:defRPr sz="2000">
          <a:solidFill>
            <a:srgbClr val="CC0000"/>
          </a:solidFill>
          <a:latin typeface="Lucida Sans"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bwMode="auto">
          <a:xfrm>
            <a:off x="457200" y="1484315"/>
            <a:ext cx="8229600"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5124" name="Rectangle 4"/>
          <p:cNvSpPr>
            <a:spLocks noGrp="1" noChangeArrowheads="1"/>
          </p:cNvSpPr>
          <p:nvPr>
            <p:ph type="dt" sz="half" idx="2"/>
          </p:nvPr>
        </p:nvSpPr>
        <p:spPr bwMode="auto">
          <a:xfrm>
            <a:off x="395288" y="6524625"/>
            <a:ext cx="2133600" cy="19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a:solidFill>
                  <a:schemeClr val="tx1"/>
                </a:solidFill>
              </a:defRPr>
            </a:lvl1pPr>
          </a:lstStyle>
          <a:p>
            <a:endParaRPr lang="nl-NL" altLang="nl-NL">
              <a:solidFill>
                <a:srgbClr val="000000"/>
              </a:solidFill>
            </a:endParaRPr>
          </a:p>
        </p:txBody>
      </p:sp>
      <p:sp>
        <p:nvSpPr>
          <p:cNvPr id="5126" name="Rectangle 6"/>
          <p:cNvSpPr>
            <a:spLocks noGrp="1" noChangeArrowheads="1"/>
          </p:cNvSpPr>
          <p:nvPr>
            <p:ph type="sldNum" sz="quarter" idx="4"/>
          </p:nvPr>
        </p:nvSpPr>
        <p:spPr bwMode="auto">
          <a:xfrm>
            <a:off x="6831013" y="6453269"/>
            <a:ext cx="21336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1"/>
                </a:solidFill>
              </a:defRPr>
            </a:lvl1pPr>
          </a:lstStyle>
          <a:p>
            <a:fld id="{6E044037-A268-46E7-AC0D-F586AF403B07}" type="slidenum">
              <a:rPr lang="nl-NL" altLang="nl-NL">
                <a:solidFill>
                  <a:srgbClr val="000000"/>
                </a:solidFill>
              </a:rPr>
              <a:pPr/>
              <a:t>‹nr.›</a:t>
            </a:fld>
            <a:endParaRPr lang="nl-NL" altLang="nl-NL">
              <a:solidFill>
                <a:srgbClr val="000000"/>
              </a:solidFill>
            </a:endParaRPr>
          </a:p>
        </p:txBody>
      </p:sp>
      <p:sp>
        <p:nvSpPr>
          <p:cNvPr id="5131" name="Rectangle 11"/>
          <p:cNvSpPr>
            <a:spLocks noChangeArrowheads="1"/>
          </p:cNvSpPr>
          <p:nvPr/>
        </p:nvSpPr>
        <p:spPr bwMode="auto">
          <a:xfrm flipH="1">
            <a:off x="107950" y="1844684"/>
            <a:ext cx="179388" cy="3638551"/>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solidFill>
                <a:srgbClr val="FFFFFF"/>
              </a:solidFill>
            </a:endParaRPr>
          </a:p>
        </p:txBody>
      </p:sp>
      <p:pic>
        <p:nvPicPr>
          <p:cNvPr id="5132" name="Picture 12" descr="logo-GU"/>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5291" y="5780167"/>
            <a:ext cx="1081087" cy="601663"/>
          </a:xfrm>
          <a:prstGeom prst="rect">
            <a:avLst/>
          </a:prstGeom>
          <a:noFill/>
          <a:extLst>
            <a:ext uri="{909E8E84-426E-40DD-AFC4-6F175D3DCCD1}">
              <a14:hiddenFill xmlns:a14="http://schemas.microsoft.com/office/drawing/2010/main">
                <a:solidFill>
                  <a:srgbClr val="FFFFFF"/>
                </a:solidFill>
              </a14:hiddenFill>
            </a:ext>
          </a:extLst>
        </p:spPr>
      </p:pic>
      <p:sp>
        <p:nvSpPr>
          <p:cNvPr id="5134" name="Rectangle 14"/>
          <p:cNvSpPr>
            <a:spLocks noGrp="1" noChangeArrowheads="1"/>
          </p:cNvSpPr>
          <p:nvPr>
            <p:ph type="title"/>
          </p:nvPr>
        </p:nvSpPr>
        <p:spPr bwMode="auto">
          <a:xfrm>
            <a:off x="468313" y="333375"/>
            <a:ext cx="82296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5135" name="Text Box 15"/>
          <p:cNvSpPr txBox="1">
            <a:spLocks noChangeArrowheads="1"/>
          </p:cNvSpPr>
          <p:nvPr/>
        </p:nvSpPr>
        <p:spPr bwMode="auto">
          <a:xfrm>
            <a:off x="7235844" y="6092905"/>
            <a:ext cx="12239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1400">
                <a:solidFill>
                  <a:srgbClr val="CC0000"/>
                </a:solidFill>
              </a:rPr>
              <a:t>Utrecht.nl</a:t>
            </a:r>
          </a:p>
        </p:txBody>
      </p:sp>
    </p:spTree>
    <p:extLst>
      <p:ext uri="{BB962C8B-B14F-4D97-AF65-F5344CB8AC3E}">
        <p14:creationId xmlns:p14="http://schemas.microsoft.com/office/powerpoint/2010/main" val="385959957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rtl="0" eaLnBrk="1" fontAlgn="base" hangingPunct="1">
        <a:spcBef>
          <a:spcPct val="0"/>
        </a:spcBef>
        <a:spcAft>
          <a:spcPct val="0"/>
        </a:spcAft>
        <a:defRPr sz="2000">
          <a:solidFill>
            <a:srgbClr val="CC0000"/>
          </a:solidFill>
          <a:latin typeface="+mj-lt"/>
          <a:ea typeface="+mj-ea"/>
          <a:cs typeface="+mj-cs"/>
        </a:defRPr>
      </a:lvl1pPr>
      <a:lvl2pPr algn="l" rtl="0" eaLnBrk="1" fontAlgn="base" hangingPunct="1">
        <a:spcBef>
          <a:spcPct val="0"/>
        </a:spcBef>
        <a:spcAft>
          <a:spcPct val="0"/>
        </a:spcAft>
        <a:defRPr sz="2000">
          <a:solidFill>
            <a:srgbClr val="CC0000"/>
          </a:solidFill>
          <a:latin typeface="Lucida Sans" pitchFamily="34" charset="0"/>
        </a:defRPr>
      </a:lvl2pPr>
      <a:lvl3pPr algn="l" rtl="0" eaLnBrk="1" fontAlgn="base" hangingPunct="1">
        <a:spcBef>
          <a:spcPct val="0"/>
        </a:spcBef>
        <a:spcAft>
          <a:spcPct val="0"/>
        </a:spcAft>
        <a:defRPr sz="2000">
          <a:solidFill>
            <a:srgbClr val="CC0000"/>
          </a:solidFill>
          <a:latin typeface="Lucida Sans" pitchFamily="34" charset="0"/>
        </a:defRPr>
      </a:lvl3pPr>
      <a:lvl4pPr algn="l" rtl="0" eaLnBrk="1" fontAlgn="base" hangingPunct="1">
        <a:spcBef>
          <a:spcPct val="0"/>
        </a:spcBef>
        <a:spcAft>
          <a:spcPct val="0"/>
        </a:spcAft>
        <a:defRPr sz="2000">
          <a:solidFill>
            <a:srgbClr val="CC0000"/>
          </a:solidFill>
          <a:latin typeface="Lucida Sans" pitchFamily="34" charset="0"/>
        </a:defRPr>
      </a:lvl4pPr>
      <a:lvl5pPr algn="l" rtl="0" eaLnBrk="1" fontAlgn="base" hangingPunct="1">
        <a:spcBef>
          <a:spcPct val="0"/>
        </a:spcBef>
        <a:spcAft>
          <a:spcPct val="0"/>
        </a:spcAft>
        <a:defRPr sz="2000">
          <a:solidFill>
            <a:srgbClr val="CC0000"/>
          </a:solidFill>
          <a:latin typeface="Lucida Sans" pitchFamily="34" charset="0"/>
        </a:defRPr>
      </a:lvl5pPr>
      <a:lvl6pPr marL="457200" algn="l" rtl="0" eaLnBrk="1" fontAlgn="base" hangingPunct="1">
        <a:spcBef>
          <a:spcPct val="0"/>
        </a:spcBef>
        <a:spcAft>
          <a:spcPct val="0"/>
        </a:spcAft>
        <a:defRPr sz="2000">
          <a:solidFill>
            <a:srgbClr val="CC0000"/>
          </a:solidFill>
          <a:latin typeface="Lucida Sans" pitchFamily="34" charset="0"/>
        </a:defRPr>
      </a:lvl6pPr>
      <a:lvl7pPr marL="914400" algn="l" rtl="0" eaLnBrk="1" fontAlgn="base" hangingPunct="1">
        <a:spcBef>
          <a:spcPct val="0"/>
        </a:spcBef>
        <a:spcAft>
          <a:spcPct val="0"/>
        </a:spcAft>
        <a:defRPr sz="2000">
          <a:solidFill>
            <a:srgbClr val="CC0000"/>
          </a:solidFill>
          <a:latin typeface="Lucida Sans" pitchFamily="34" charset="0"/>
        </a:defRPr>
      </a:lvl7pPr>
      <a:lvl8pPr marL="1371600" algn="l" rtl="0" eaLnBrk="1" fontAlgn="base" hangingPunct="1">
        <a:spcBef>
          <a:spcPct val="0"/>
        </a:spcBef>
        <a:spcAft>
          <a:spcPct val="0"/>
        </a:spcAft>
        <a:defRPr sz="2000">
          <a:solidFill>
            <a:srgbClr val="CC0000"/>
          </a:solidFill>
          <a:latin typeface="Lucida Sans" pitchFamily="34" charset="0"/>
        </a:defRPr>
      </a:lvl8pPr>
      <a:lvl9pPr marL="1828800" algn="l" rtl="0" eaLnBrk="1" fontAlgn="base" hangingPunct="1">
        <a:spcBef>
          <a:spcPct val="0"/>
        </a:spcBef>
        <a:spcAft>
          <a:spcPct val="0"/>
        </a:spcAft>
        <a:defRPr sz="2000">
          <a:solidFill>
            <a:srgbClr val="CC0000"/>
          </a:solidFill>
          <a:latin typeface="Lucida Sans" pitchFamily="34"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68548" tIns="34273" rIns="68548" bIns="34273"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628650" y="1825663"/>
            <a:ext cx="7886700" cy="3944697"/>
          </a:xfrm>
          <a:prstGeom prst="rect">
            <a:avLst/>
          </a:prstGeom>
        </p:spPr>
        <p:txBody>
          <a:bodyPr vert="horz" lIns="68548" tIns="34273" rIns="68548" bIns="34273"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object 3"/>
          <p:cNvSpPr/>
          <p:nvPr/>
        </p:nvSpPr>
        <p:spPr>
          <a:xfrm>
            <a:off x="133767" y="2463803"/>
            <a:ext cx="135735" cy="2853264"/>
          </a:xfrm>
          <a:custGeom>
            <a:avLst/>
            <a:gdLst/>
            <a:ahLst/>
            <a:cxnLst/>
            <a:rect l="l" t="t" r="r" b="b"/>
            <a:pathLst>
              <a:path w="298450" h="6911340">
                <a:moveTo>
                  <a:pt x="0" y="6910784"/>
                </a:moveTo>
                <a:lnTo>
                  <a:pt x="298420" y="6910784"/>
                </a:lnTo>
                <a:lnTo>
                  <a:pt x="298420" y="0"/>
                </a:lnTo>
                <a:lnTo>
                  <a:pt x="0" y="0"/>
                </a:lnTo>
                <a:lnTo>
                  <a:pt x="0" y="6910784"/>
                </a:lnTo>
                <a:close/>
              </a:path>
            </a:pathLst>
          </a:custGeom>
          <a:solidFill>
            <a:srgbClr val="FFB70B"/>
          </a:solidFill>
        </p:spPr>
        <p:txBody>
          <a:bodyPr wrap="square" lIns="0" tIns="0" rIns="0" bIns="0" rtlCol="0"/>
          <a:lstStyle/>
          <a:p>
            <a:pPr defTabSz="342830" fontAlgn="auto">
              <a:spcBef>
                <a:spcPts val="0"/>
              </a:spcBef>
              <a:spcAft>
                <a:spcPts val="0"/>
              </a:spcAft>
            </a:pPr>
            <a:endParaRPr sz="800">
              <a:solidFill>
                <a:srgbClr val="CC0000"/>
              </a:solidFill>
              <a:latin typeface="Verdana"/>
            </a:endParaRPr>
          </a:p>
        </p:txBody>
      </p:sp>
    </p:spTree>
    <p:extLst>
      <p:ext uri="{BB962C8B-B14F-4D97-AF65-F5344CB8AC3E}">
        <p14:creationId xmlns:p14="http://schemas.microsoft.com/office/powerpoint/2010/main" val="169714640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5" r:id="rId9"/>
  </p:sldLayoutIdLst>
  <p:hf sldNum="0" hdr="0" ftr="0" dt="0"/>
  <p:txStyles>
    <p:titleStyle>
      <a:lvl1pPr algn="l" defTabSz="68566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7" indent="-171417" algn="l" defTabSz="68566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7" indent="-171417" algn="l" defTabSz="68566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80" indent="-171417" algn="l" defTabSz="68566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10" indent="-171417"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40" indent="-171417"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73" indent="-171417"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3" indent="-171417"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7"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7"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63" rtl="0" eaLnBrk="1" latinLnBrk="0" hangingPunct="1">
        <a:defRPr sz="1400" kern="1200">
          <a:solidFill>
            <a:schemeClr val="tx1"/>
          </a:solidFill>
          <a:latin typeface="+mn-lt"/>
          <a:ea typeface="+mn-ea"/>
          <a:cs typeface="+mn-cs"/>
        </a:defRPr>
      </a:lvl1pPr>
      <a:lvl2pPr marL="342830" algn="l" defTabSz="685663" rtl="0" eaLnBrk="1" latinLnBrk="0" hangingPunct="1">
        <a:defRPr sz="1400" kern="1200">
          <a:solidFill>
            <a:schemeClr val="tx1"/>
          </a:solidFill>
          <a:latin typeface="+mn-lt"/>
          <a:ea typeface="+mn-ea"/>
          <a:cs typeface="+mn-cs"/>
        </a:defRPr>
      </a:lvl2pPr>
      <a:lvl3pPr marL="685663" algn="l" defTabSz="685663" rtl="0" eaLnBrk="1" latinLnBrk="0" hangingPunct="1">
        <a:defRPr sz="1400" kern="1200">
          <a:solidFill>
            <a:schemeClr val="tx1"/>
          </a:solidFill>
          <a:latin typeface="+mn-lt"/>
          <a:ea typeface="+mn-ea"/>
          <a:cs typeface="+mn-cs"/>
        </a:defRPr>
      </a:lvl3pPr>
      <a:lvl4pPr marL="1028493" algn="l" defTabSz="685663" rtl="0" eaLnBrk="1" latinLnBrk="0" hangingPunct="1">
        <a:defRPr sz="1400" kern="1200">
          <a:solidFill>
            <a:schemeClr val="tx1"/>
          </a:solidFill>
          <a:latin typeface="+mn-lt"/>
          <a:ea typeface="+mn-ea"/>
          <a:cs typeface="+mn-cs"/>
        </a:defRPr>
      </a:lvl4pPr>
      <a:lvl5pPr marL="1371326" algn="l" defTabSz="685663" rtl="0" eaLnBrk="1" latinLnBrk="0" hangingPunct="1">
        <a:defRPr sz="1400" kern="1200">
          <a:solidFill>
            <a:schemeClr val="tx1"/>
          </a:solidFill>
          <a:latin typeface="+mn-lt"/>
          <a:ea typeface="+mn-ea"/>
          <a:cs typeface="+mn-cs"/>
        </a:defRPr>
      </a:lvl5pPr>
      <a:lvl6pPr marL="1714157" algn="l" defTabSz="685663" rtl="0" eaLnBrk="1" latinLnBrk="0" hangingPunct="1">
        <a:defRPr sz="1400" kern="1200">
          <a:solidFill>
            <a:schemeClr val="tx1"/>
          </a:solidFill>
          <a:latin typeface="+mn-lt"/>
          <a:ea typeface="+mn-ea"/>
          <a:cs typeface="+mn-cs"/>
        </a:defRPr>
      </a:lvl6pPr>
      <a:lvl7pPr marL="2056988" algn="l" defTabSz="685663" rtl="0" eaLnBrk="1" latinLnBrk="0" hangingPunct="1">
        <a:defRPr sz="1400" kern="1200">
          <a:solidFill>
            <a:schemeClr val="tx1"/>
          </a:solidFill>
          <a:latin typeface="+mn-lt"/>
          <a:ea typeface="+mn-ea"/>
          <a:cs typeface="+mn-cs"/>
        </a:defRPr>
      </a:lvl7pPr>
      <a:lvl8pPr marL="2399819" algn="l" defTabSz="685663" rtl="0" eaLnBrk="1" latinLnBrk="0" hangingPunct="1">
        <a:defRPr sz="1400" kern="1200">
          <a:solidFill>
            <a:schemeClr val="tx1"/>
          </a:solidFill>
          <a:latin typeface="+mn-lt"/>
          <a:ea typeface="+mn-ea"/>
          <a:cs typeface="+mn-cs"/>
        </a:defRPr>
      </a:lvl8pPr>
      <a:lvl9pPr marL="2742650" algn="l" defTabSz="68566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15" name="Rectangle 5">
            <a:extLst>
              <a:ext uri="{FF2B5EF4-FFF2-40B4-BE49-F238E27FC236}">
                <a16:creationId xmlns:a16="http://schemas.microsoft.com/office/drawing/2014/main" id="{3EC9C2AE-2A51-42FE-8E00-65D584B39B5E}"/>
              </a:ext>
            </a:extLst>
          </p:cNvPr>
          <p:cNvSpPr>
            <a:spLocks noSelect="1" noChangeArrowheads="1"/>
          </p:cNvSpPr>
          <p:nvPr userDrawn="1"/>
        </p:nvSpPr>
        <p:spPr bwMode="gray">
          <a:xfrm>
            <a:off x="111" y="3"/>
            <a:ext cx="9142851" cy="1777988"/>
          </a:xfrm>
          <a:prstGeom prst="rect">
            <a:avLst/>
          </a:prstGeom>
          <a:solidFill>
            <a:srgbClr val="FFC20E"/>
          </a:solidFill>
          <a:ln>
            <a:noFill/>
          </a:ln>
        </p:spPr>
        <p:txBody>
          <a:bodyPr vert="horz" wrap="square" lIns="68571" tIns="34285" rIns="68571" bIns="34285"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 name="Tijdelijke aanduiding voor titel 1"/>
          <p:cNvSpPr>
            <a:spLocks noGrp="1" noSelect="1"/>
          </p:cNvSpPr>
          <p:nvPr>
            <p:ph type="title"/>
          </p:nvPr>
        </p:nvSpPr>
        <p:spPr bwMode="gray">
          <a:xfrm>
            <a:off x="304970" y="359987"/>
            <a:ext cx="8229600" cy="1143000"/>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JU-Free)"/>
          <p:cNvSpPr>
            <a:spLocks noGrp="1"/>
          </p:cNvSpPr>
          <p:nvPr>
            <p:ph type="body" idx="1"/>
          </p:nvPr>
        </p:nvSpPr>
        <p:spPr bwMode="gray">
          <a:xfrm>
            <a:off x="304970" y="2105175"/>
            <a:ext cx="8229600" cy="3923092"/>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3e niveau</a:t>
            </a:r>
          </a:p>
          <a:p>
            <a:pPr lvl="3"/>
            <a:r>
              <a:rPr lang="nl-NL" noProof="1"/>
              <a:t>JU-LEVEL4=Kop</a:t>
            </a:r>
          </a:p>
          <a:p>
            <a:pPr lvl="4"/>
            <a:r>
              <a:rPr lang="nl-NL" noProof="1"/>
              <a:t>JU-LEVEL5=Basistekst groot</a:t>
            </a:r>
          </a:p>
          <a:p>
            <a:pPr lvl="5"/>
            <a:r>
              <a:rPr lang="nl-NL" noProof="1"/>
              <a:t>JU-LEVEL6=Basistekst</a:t>
            </a:r>
          </a:p>
          <a:p>
            <a:pPr lvl="6"/>
            <a:r>
              <a:rPr lang="nl-NL" noProof="1"/>
              <a:t>JU-LEVEL7=Inspring 1e niveau</a:t>
            </a:r>
          </a:p>
          <a:p>
            <a:pPr lvl="7"/>
            <a:r>
              <a:rPr lang="nl-NL" noProof="1"/>
              <a:t>JU-LEVEL8=Inspring 2e niveau</a:t>
            </a:r>
          </a:p>
          <a:p>
            <a:pPr lvl="8"/>
            <a:r>
              <a:rPr lang="nl-NL" noProof="1"/>
              <a:t>JU-LEVEL9=Inspring 3e niveau</a:t>
            </a:r>
          </a:p>
        </p:txBody>
      </p:sp>
      <p:sp>
        <p:nvSpPr>
          <p:cNvPr id="4" name="Tijdelijke aanduiding voor datum 3"/>
          <p:cNvSpPr>
            <a:spLocks noGrp="1" noSelect="1"/>
          </p:cNvSpPr>
          <p:nvPr>
            <p:ph type="dt" sz="half" idx="2"/>
          </p:nvPr>
        </p:nvSpPr>
        <p:spPr bwMode="gray">
          <a:xfrm>
            <a:off x="6948738" y="6429224"/>
            <a:ext cx="1377179" cy="365125"/>
          </a:xfrm>
          <a:prstGeom prst="rect">
            <a:avLst/>
          </a:prstGeom>
        </p:spPr>
        <p:txBody>
          <a:bodyPr vert="horz" lIns="0" tIns="0" rIns="0" bIns="0" rtlCol="0" anchor="ctr">
            <a:noAutofit/>
          </a:bodyPr>
          <a:lstStyle>
            <a:lvl1pPr algn="r">
              <a:defRPr sz="1200">
                <a:solidFill>
                  <a:schemeClr val="tx1"/>
                </a:solidFill>
                <a:latin typeface="Calibri" panose="020F0502020204030204" pitchFamily="34" charset="0"/>
              </a:defRPr>
            </a:lvl1pPr>
          </a:lstStyle>
          <a:p>
            <a:pPr defTabSz="816377" fontAlgn="auto">
              <a:spcBef>
                <a:spcPts val="0"/>
              </a:spcBef>
              <a:spcAft>
                <a:spcPts val="0"/>
              </a:spcAft>
            </a:pPr>
            <a:fld id="{CB6AEC83-DF9B-4691-A815-20127B86E340}" type="datetime4">
              <a:rPr lang="nl-NL" noProof="1" smtClean="0">
                <a:solidFill>
                  <a:srgbClr val="000000"/>
                </a:solidFill>
              </a:rPr>
              <a:pPr defTabSz="816377" fontAlgn="auto">
                <a:spcBef>
                  <a:spcPts val="0"/>
                </a:spcBef>
                <a:spcAft>
                  <a:spcPts val="0"/>
                </a:spcAft>
              </a:pPr>
              <a:t>27 november 2018</a:t>
            </a:fld>
            <a:endParaRPr lang="nl-NL" noProof="1">
              <a:solidFill>
                <a:srgbClr val="000000"/>
              </a:solidFill>
            </a:endParaRPr>
          </a:p>
        </p:txBody>
      </p:sp>
      <p:sp>
        <p:nvSpPr>
          <p:cNvPr id="5" name="Tijdelijke aanduiding voor voettekst 4"/>
          <p:cNvSpPr>
            <a:spLocks noGrp="1" noSelect="1"/>
          </p:cNvSpPr>
          <p:nvPr>
            <p:ph type="ftr" sz="quarter" idx="3"/>
          </p:nvPr>
        </p:nvSpPr>
        <p:spPr bwMode="gray">
          <a:xfrm>
            <a:off x="2411478" y="6429224"/>
            <a:ext cx="4023524" cy="365125"/>
          </a:xfrm>
          <a:prstGeom prst="rect">
            <a:avLst/>
          </a:prstGeom>
        </p:spPr>
        <p:txBody>
          <a:bodyPr vert="horz" lIns="0" tIns="0" rIns="0" bIns="0" rtlCol="0" anchor="ctr">
            <a:noAutofit/>
          </a:bodyPr>
          <a:lstStyle>
            <a:lvl1pPr algn="ctr">
              <a:defRPr sz="1200">
                <a:solidFill>
                  <a:schemeClr val="tx1"/>
                </a:solidFill>
                <a:latin typeface="Calibri" panose="020F0502020204030204" pitchFamily="34" charset="0"/>
              </a:defRPr>
            </a:lvl1pPr>
          </a:lstStyle>
          <a:p>
            <a:pPr defTabSz="816377" fontAlgn="auto">
              <a:spcBef>
                <a:spcPts val="0"/>
              </a:spcBef>
              <a:spcAft>
                <a:spcPts val="0"/>
              </a:spcAft>
            </a:pPr>
            <a:r>
              <a:rPr lang="nl-NL" noProof="1">
                <a:solidFill>
                  <a:srgbClr val="000000"/>
                </a:solidFill>
              </a:rPr>
              <a:t>Via Invoegen | Koptekst en Voettekst kunt u deze tekst wijzigen</a:t>
            </a:r>
          </a:p>
        </p:txBody>
      </p:sp>
      <p:sp>
        <p:nvSpPr>
          <p:cNvPr id="6" name="Tijdelijke aanduiding voor dianummer 5"/>
          <p:cNvSpPr>
            <a:spLocks noGrp="1" noSelect="1"/>
          </p:cNvSpPr>
          <p:nvPr>
            <p:ph type="sldNum" sz="quarter" idx="4"/>
          </p:nvPr>
        </p:nvSpPr>
        <p:spPr bwMode="gray">
          <a:xfrm>
            <a:off x="8515063" y="6429224"/>
            <a:ext cx="332961" cy="365125"/>
          </a:xfrm>
          <a:prstGeom prst="rect">
            <a:avLst/>
          </a:prstGeom>
        </p:spPr>
        <p:txBody>
          <a:bodyPr vert="horz" lIns="0" tIns="0" rIns="0" bIns="0" rtlCol="0" anchor="ctr">
            <a:noAutofit/>
          </a:bodyPr>
          <a:lstStyle>
            <a:lvl1pPr algn="r">
              <a:defRPr sz="1200">
                <a:solidFill>
                  <a:schemeClr val="tx1"/>
                </a:solidFill>
                <a:latin typeface="Calibri" panose="020F0502020204030204" pitchFamily="34" charset="0"/>
              </a:defRPr>
            </a:lvl1pPr>
          </a:lstStyle>
          <a:p>
            <a:pPr defTabSz="816377" fontAlgn="auto">
              <a:spcBef>
                <a:spcPts val="0"/>
              </a:spcBef>
              <a:spcAft>
                <a:spcPts val="0"/>
              </a:spcAft>
            </a:pPr>
            <a:fld id="{1336C48C-F87C-4E4B-81EF-5027B17D1F61}" type="slidenum">
              <a:rPr lang="nl-NL" noProof="1" smtClean="0">
                <a:solidFill>
                  <a:srgbClr val="000000"/>
                </a:solidFill>
              </a:rPr>
              <a:pPr defTabSz="816377" fontAlgn="auto">
                <a:spcBef>
                  <a:spcPts val="0"/>
                </a:spcBef>
                <a:spcAft>
                  <a:spcPts val="0"/>
                </a:spcAft>
              </a:pPr>
              <a:t>‹nr.›</a:t>
            </a:fld>
            <a:endParaRPr lang="nl-NL" noProof="1">
              <a:solidFill>
                <a:srgbClr val="000000"/>
              </a:solidFill>
            </a:endParaRPr>
          </a:p>
        </p:txBody>
      </p:sp>
      <p:sp>
        <p:nvSpPr>
          <p:cNvPr id="9" name="Afgeronde rechthoek 8" hidden="1"/>
          <p:cNvSpPr>
            <a:spLocks noSelect="1"/>
          </p:cNvSpPr>
          <p:nvPr userDrawn="1"/>
        </p:nvSpPr>
        <p:spPr bwMode="gray">
          <a:xfrm>
            <a:off x="-1731443" y="97177"/>
            <a:ext cx="1609522" cy="483728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lIns="67491" tIns="35095" rIns="67491" bIns="35095" rtlCol="0" anchor="t">
            <a:noAutofit/>
          </a:bodyPr>
          <a:lstStyle/>
          <a:p>
            <a:pPr defTabSz="816377" fontAlgn="auto">
              <a:spcBef>
                <a:spcPts val="0"/>
              </a:spcBef>
              <a:spcAft>
                <a:spcPts val="0"/>
              </a:spcAft>
            </a:pPr>
            <a:r>
              <a:rPr lang="nl-NL" sz="700" noProof="1">
                <a:solidFill>
                  <a:srgbClr val="000000"/>
                </a:solidFill>
              </a:rPr>
              <a:t>Als je een kleurenschema maakt, wijs deze dan ook toe aan het notitiemodel en het hand-outmodel.</a:t>
            </a:r>
          </a:p>
          <a:p>
            <a:pPr defTabSz="816377" fontAlgn="auto">
              <a:spcBef>
                <a:spcPts val="0"/>
              </a:spcBef>
              <a:spcAft>
                <a:spcPts val="0"/>
              </a:spcAft>
            </a:pPr>
            <a:r>
              <a:rPr lang="nl-NL" sz="700" noProof="1">
                <a:solidFill>
                  <a:srgbClr val="000000"/>
                </a:solidFill>
              </a:rPr>
              <a:t>Dat geldt ook voor het lettertypeschema.</a:t>
            </a:r>
          </a:p>
          <a:p>
            <a:pPr defTabSz="816377" fontAlgn="auto">
              <a:spcBef>
                <a:spcPts val="0"/>
              </a:spcBef>
              <a:spcAft>
                <a:spcPts val="0"/>
              </a:spcAft>
            </a:pPr>
            <a:endParaRPr lang="nl-NL" sz="700" noProof="1">
              <a:solidFill>
                <a:srgbClr val="000000"/>
              </a:solidFill>
            </a:endParaRPr>
          </a:p>
          <a:p>
            <a:pPr defTabSz="816377" fontAlgn="auto">
              <a:spcBef>
                <a:spcPts val="0"/>
              </a:spcBef>
              <a:spcAft>
                <a:spcPts val="0"/>
              </a:spcAft>
            </a:pPr>
            <a:r>
              <a:rPr lang="nl-NL" sz="700" noProof="1">
                <a:solidFill>
                  <a:srgbClr val="000000"/>
                </a:solidFill>
              </a:rPr>
              <a:t>Via Beeld kun je in die modellen komen.</a:t>
            </a:r>
          </a:p>
          <a:p>
            <a:pPr defTabSz="816377" fontAlgn="auto">
              <a:spcBef>
                <a:spcPts val="0"/>
              </a:spcBef>
              <a:spcAft>
                <a:spcPts val="0"/>
              </a:spcAft>
            </a:pPr>
            <a:r>
              <a:rPr lang="nl-NL" sz="700" noProof="1">
                <a:solidFill>
                  <a:srgbClr val="000000"/>
                </a:solidFill>
              </a:rPr>
              <a:t>Dit geldt voor PP versie 2007 en hoger. </a:t>
            </a:r>
          </a:p>
          <a:p>
            <a:pPr defTabSz="816377" fontAlgn="auto">
              <a:spcBef>
                <a:spcPts val="0"/>
              </a:spcBef>
              <a:spcAft>
                <a:spcPts val="0"/>
              </a:spcAft>
            </a:pPr>
            <a:endParaRPr lang="nl-NL" sz="700" noProof="1">
              <a:solidFill>
                <a:srgbClr val="000000"/>
              </a:solidFill>
            </a:endParaRPr>
          </a:p>
          <a:p>
            <a:pPr defTabSz="816377" fontAlgn="auto">
              <a:spcBef>
                <a:spcPts val="0"/>
              </a:spcBef>
              <a:spcAft>
                <a:spcPts val="0"/>
              </a:spcAft>
            </a:pPr>
            <a:r>
              <a:rPr lang="nl-NL" sz="700" noProof="1">
                <a:solidFill>
                  <a:srgbClr val="000000"/>
                </a:solidFill>
              </a:rPr>
              <a:t>Dit basissjabloon bevat 1 model, waarvan lijstniveau 1 een opsomming is. Als de klant iets anders als lijstniveau 1 wil, dan moet de sjabloonbouwer dat wijzigen.</a:t>
            </a:r>
          </a:p>
          <a:p>
            <a:pPr marL="204094" indent="-204094" defTabSz="816377" fontAlgn="auto">
              <a:spcBef>
                <a:spcPts val="0"/>
              </a:spcBef>
              <a:spcAft>
                <a:spcPts val="0"/>
              </a:spcAft>
              <a:buFont typeface="+mj-lt"/>
              <a:buNone/>
            </a:pPr>
            <a:endParaRPr lang="nl-NL" sz="700" noProof="1">
              <a:solidFill>
                <a:srgbClr val="000000"/>
              </a:solidFill>
            </a:endParaRPr>
          </a:p>
          <a:p>
            <a:pPr defTabSz="816377" fontAlgn="auto">
              <a:spcBef>
                <a:spcPts val="0"/>
              </a:spcBef>
              <a:spcAft>
                <a:spcPts val="0"/>
              </a:spcAft>
              <a:buFont typeface="+mj-lt"/>
              <a:buNone/>
            </a:pPr>
            <a:r>
              <a:rPr lang="nl-NL" sz="700" noProof="1">
                <a:solidFill>
                  <a:srgbClr val="000000"/>
                </a:solidFill>
              </a:rPr>
              <a:t>Let op als je bouwt in de EN versie, dat de taal standaard UK is. Wijzig de taal eventueel naar VS. Taal instellen gaat het snelst met de Handige macro.</a:t>
            </a:r>
          </a:p>
          <a:p>
            <a:pPr defTabSz="816377" fontAlgn="auto">
              <a:spcBef>
                <a:spcPts val="0"/>
              </a:spcBef>
              <a:spcAft>
                <a:spcPts val="0"/>
              </a:spcAft>
              <a:buFont typeface="+mj-lt"/>
              <a:buNone/>
            </a:pPr>
            <a:endParaRPr lang="nl-NL" sz="700" noProof="1">
              <a:solidFill>
                <a:srgbClr val="000000"/>
              </a:solidFill>
            </a:endParaRPr>
          </a:p>
          <a:p>
            <a:pPr defTabSz="816377" fontAlgn="auto">
              <a:spcBef>
                <a:spcPts val="0"/>
              </a:spcBef>
              <a:spcAft>
                <a:spcPts val="0"/>
              </a:spcAft>
              <a:buFont typeface="+mj-lt"/>
              <a:buNone/>
            </a:pPr>
            <a:r>
              <a:rPr lang="nl-NL" sz="700" noProof="1">
                <a:solidFill>
                  <a:srgbClr val="000000"/>
                </a:solidFill>
              </a:rPr>
              <a:t>In principe maken we geen voorbeelddia's. Alles kan nu met een Picture placeholder. Als dat niet mogelijk is, geef dan die indeling een aparte naam (titeldia, gebruik voorbeelddia) en plaats deze helemaal onderaan de dia-indelingen.</a:t>
            </a:r>
          </a:p>
          <a:p>
            <a:pPr defTabSz="816377" fontAlgn="auto">
              <a:spcBef>
                <a:spcPts val="0"/>
              </a:spcBef>
              <a:spcAft>
                <a:spcPts val="0"/>
              </a:spcAft>
              <a:buFont typeface="+mj-lt"/>
              <a:buNone/>
            </a:pPr>
            <a:endParaRPr lang="nl-NL" sz="700" noProof="1">
              <a:solidFill>
                <a:srgbClr val="000000"/>
              </a:solidFill>
            </a:endParaRPr>
          </a:p>
          <a:p>
            <a:pPr defTabSz="816377" fontAlgn="auto">
              <a:spcBef>
                <a:spcPts val="0"/>
              </a:spcBef>
              <a:spcAft>
                <a:spcPts val="0"/>
              </a:spcAft>
              <a:buFont typeface="+mj-lt"/>
              <a:buNone/>
            </a:pPr>
            <a:r>
              <a:rPr lang="nl-NL" sz="700" noProof="1">
                <a:solidFill>
                  <a:srgbClr val="000000"/>
                </a:solidFill>
              </a:rPr>
              <a:t>Verwijder dit instructievak.</a:t>
            </a:r>
          </a:p>
        </p:txBody>
      </p:sp>
      <p:sp>
        <p:nvSpPr>
          <p:cNvPr id="8" name="Afgeronde rechthoek 7" hidden="1"/>
          <p:cNvSpPr>
            <a:spLocks noSelect="1"/>
          </p:cNvSpPr>
          <p:nvPr userDrawn="1"/>
        </p:nvSpPr>
        <p:spPr bwMode="gray">
          <a:xfrm>
            <a:off x="467605" y="4845273"/>
            <a:ext cx="8230671" cy="1106169"/>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lIns="68571" tIns="34285" rIns="68571" bIns="34285" rtlCol="0" anchor="t">
            <a:noAutofit/>
          </a:bodyPr>
          <a:lstStyle/>
          <a:p>
            <a:pPr defTabSz="816377" fontAlgn="auto">
              <a:spcBef>
                <a:spcPts val="0"/>
              </a:spcBef>
              <a:spcAft>
                <a:spcPts val="0"/>
              </a:spcAft>
              <a:buFont typeface="+mj-lt"/>
              <a:buNone/>
            </a:pPr>
            <a:r>
              <a:rPr lang="nl-NL" sz="700" noProof="1">
                <a:solidFill>
                  <a:srgbClr val="000000"/>
                </a:solidFill>
              </a:rPr>
              <a:t>Als de klant op de vervolgdia alleen een onderdeel van de voettekst heeft, die afwijkt van de titeldia (bijv. pagnr op vervolg en datum op titel), dan het volgende. In de moederindeling stellen we altijd de drie voetteksten goed in. Vervolgens op alle dia's vink je de voettekst uit en aan (zo zijn ze allemaal gelijk aan de moederindeling). Daarna verwijder je op elke dia de overbodige voettekstvelden (in dit geval voettekst en datum). Op de titeldia moet de datum een klikveld [datum] worden, en niet het datumveld van de voettekst worden gebruikt. Sluit daarna de modelweergave. Pas op elke dia Opnieuw in stellen toe. Je zult zien dat de voettekst nu fout staat. Zet vervolgens eerst de voettekstopties (via Invoegen | Koptekst en voettekst) uit en druk op OK. Daarna kun je gewoon weer de voettekstopties aanvinken en op OK drukken. . De voettekst (in dit geval paginanummer wordt dan goed weergegeven. Je zult zien dat de opties van datum en voettekst niet zijn aangevinkt als je de optie controleert. </a:t>
            </a:r>
          </a:p>
          <a:p>
            <a:pPr defTabSz="816377" fontAlgn="auto">
              <a:spcBef>
                <a:spcPts val="0"/>
              </a:spcBef>
              <a:spcAft>
                <a:spcPts val="0"/>
              </a:spcAft>
              <a:buFont typeface="+mj-lt"/>
              <a:buNone/>
            </a:pPr>
            <a:endParaRPr lang="nl-NL" sz="700" noProof="1">
              <a:solidFill>
                <a:srgbClr val="000000"/>
              </a:solidFill>
            </a:endParaRPr>
          </a:p>
          <a:p>
            <a:pPr defTabSz="816377" fontAlgn="auto">
              <a:spcBef>
                <a:spcPts val="0"/>
              </a:spcBef>
              <a:spcAft>
                <a:spcPts val="0"/>
              </a:spcAft>
              <a:buFont typeface="+mj-lt"/>
              <a:buNone/>
            </a:pPr>
            <a:r>
              <a:rPr lang="nl-NL" sz="700" noProof="1">
                <a:solidFill>
                  <a:srgbClr val="000000"/>
                </a:solidFill>
              </a:rPr>
              <a:t>Verwijder dit instructievak.</a:t>
            </a:r>
          </a:p>
        </p:txBody>
      </p:sp>
      <p:grpSp>
        <p:nvGrpSpPr>
          <p:cNvPr id="18" name="Groep 17">
            <a:extLst>
              <a:ext uri="{FF2B5EF4-FFF2-40B4-BE49-F238E27FC236}">
                <a16:creationId xmlns:a16="http://schemas.microsoft.com/office/drawing/2014/main" id="{5D053E6B-4E78-4359-A4C6-CD9CE7A9BA45}"/>
              </a:ext>
            </a:extLst>
          </p:cNvPr>
          <p:cNvGrpSpPr>
            <a:grpSpLocks noSelect="1"/>
          </p:cNvGrpSpPr>
          <p:nvPr userDrawn="1"/>
        </p:nvGrpSpPr>
        <p:grpSpPr bwMode="gray">
          <a:xfrm>
            <a:off x="173999" y="6501185"/>
            <a:ext cx="1382800" cy="360255"/>
            <a:chOff x="231968" y="6502616"/>
            <a:chExt cx="1843494" cy="360338"/>
          </a:xfrm>
        </p:grpSpPr>
        <p:sp>
          <p:nvSpPr>
            <p:cNvPr id="19" name="Freeform 7">
              <a:extLst>
                <a:ext uri="{FF2B5EF4-FFF2-40B4-BE49-F238E27FC236}">
                  <a16:creationId xmlns:a16="http://schemas.microsoft.com/office/drawing/2014/main" id="{92EB1982-5084-40DB-B8CF-414594A52B59}"/>
                </a:ext>
              </a:extLst>
            </p:cNvPr>
            <p:cNvSpPr>
              <a:spLocks noSelect="1"/>
            </p:cNvSpPr>
            <p:nvPr userDrawn="1"/>
          </p:nvSpPr>
          <p:spPr bwMode="gray">
            <a:xfrm>
              <a:off x="423681" y="6544274"/>
              <a:ext cx="1651781" cy="109188"/>
            </a:xfrm>
            <a:custGeom>
              <a:avLst/>
              <a:gdLst>
                <a:gd name="T0" fmla="*/ 3099 w 13013"/>
                <a:gd name="T1" fmla="*/ 609 h 856"/>
                <a:gd name="T2" fmla="*/ 3348 w 13013"/>
                <a:gd name="T3" fmla="*/ 17 h 856"/>
                <a:gd name="T4" fmla="*/ 3226 w 13013"/>
                <a:gd name="T5" fmla="*/ 125 h 856"/>
                <a:gd name="T6" fmla="*/ 3128 w 13013"/>
                <a:gd name="T7" fmla="*/ 481 h 856"/>
                <a:gd name="T8" fmla="*/ 3921 w 13013"/>
                <a:gd name="T9" fmla="*/ 145 h 856"/>
                <a:gd name="T10" fmla="*/ 3520 w 13013"/>
                <a:gd name="T11" fmla="*/ 145 h 856"/>
                <a:gd name="T12" fmla="*/ 4774 w 13013"/>
                <a:gd name="T13" fmla="*/ 145 h 856"/>
                <a:gd name="T14" fmla="*/ 4751 w 13013"/>
                <a:gd name="T15" fmla="*/ 478 h 856"/>
                <a:gd name="T16" fmla="*/ 4774 w 13013"/>
                <a:gd name="T17" fmla="*/ 838 h 856"/>
                <a:gd name="T18" fmla="*/ 2818 w 13013"/>
                <a:gd name="T19" fmla="*/ 17 h 856"/>
                <a:gd name="T20" fmla="*/ 2795 w 13013"/>
                <a:gd name="T21" fmla="*/ 354 h 856"/>
                <a:gd name="T22" fmla="*/ 2818 w 13013"/>
                <a:gd name="T23" fmla="*/ 711 h 856"/>
                <a:gd name="T24" fmla="*/ 494 w 13013"/>
                <a:gd name="T25" fmla="*/ 17 h 856"/>
                <a:gd name="T26" fmla="*/ 0 w 13013"/>
                <a:gd name="T27" fmla="*/ 502 h 856"/>
                <a:gd name="T28" fmla="*/ 323 w 13013"/>
                <a:gd name="T29" fmla="*/ 723 h 856"/>
                <a:gd name="T30" fmla="*/ 1492 w 13013"/>
                <a:gd name="T31" fmla="*/ 23 h 856"/>
                <a:gd name="T32" fmla="*/ 1089 w 13013"/>
                <a:gd name="T33" fmla="*/ 482 h 856"/>
                <a:gd name="T34" fmla="*/ 1285 w 13013"/>
                <a:gd name="T35" fmla="*/ 856 h 856"/>
                <a:gd name="T36" fmla="*/ 2172 w 13013"/>
                <a:gd name="T37" fmla="*/ 276 h 856"/>
                <a:gd name="T38" fmla="*/ 1580 w 13013"/>
                <a:gd name="T39" fmla="*/ 838 h 856"/>
                <a:gd name="T40" fmla="*/ 1879 w 13013"/>
                <a:gd name="T41" fmla="*/ 534 h 856"/>
                <a:gd name="T42" fmla="*/ 2172 w 13013"/>
                <a:gd name="T43" fmla="*/ 276 h 856"/>
                <a:gd name="T44" fmla="*/ 1731 w 13013"/>
                <a:gd name="T45" fmla="*/ 142 h 856"/>
                <a:gd name="T46" fmla="*/ 10294 w 13013"/>
                <a:gd name="T47" fmla="*/ 17 h 856"/>
                <a:gd name="T48" fmla="*/ 9785 w 13013"/>
                <a:gd name="T49" fmla="*/ 87 h 856"/>
                <a:gd name="T50" fmla="*/ 9718 w 13013"/>
                <a:gd name="T51" fmla="*/ 837 h 856"/>
                <a:gd name="T52" fmla="*/ 10226 w 13013"/>
                <a:gd name="T53" fmla="*/ 760 h 856"/>
                <a:gd name="T54" fmla="*/ 12151 w 13013"/>
                <a:gd name="T55" fmla="*/ 4 h 856"/>
                <a:gd name="T56" fmla="*/ 11903 w 13013"/>
                <a:gd name="T57" fmla="*/ 380 h 856"/>
                <a:gd name="T58" fmla="*/ 12342 w 13013"/>
                <a:gd name="T59" fmla="*/ 835 h 856"/>
                <a:gd name="T60" fmla="*/ 12151 w 13013"/>
                <a:gd name="T61" fmla="*/ 4 h 856"/>
                <a:gd name="T62" fmla="*/ 11320 w 13013"/>
                <a:gd name="T63" fmla="*/ 83 h 856"/>
                <a:gd name="T64" fmla="*/ 11320 w 13013"/>
                <a:gd name="T65" fmla="*/ 443 h 856"/>
                <a:gd name="T66" fmla="*/ 11246 w 13013"/>
                <a:gd name="T67" fmla="*/ 837 h 856"/>
                <a:gd name="T68" fmla="*/ 7238 w 13013"/>
                <a:gd name="T69" fmla="*/ 837 h 856"/>
                <a:gd name="T70" fmla="*/ 6960 w 13013"/>
                <a:gd name="T71" fmla="*/ 204 h 856"/>
                <a:gd name="T72" fmla="*/ 6523 w 13013"/>
                <a:gd name="T73" fmla="*/ 17 h 856"/>
                <a:gd name="T74" fmla="*/ 6748 w 13013"/>
                <a:gd name="T75" fmla="*/ 779 h 856"/>
                <a:gd name="T76" fmla="*/ 7148 w 13013"/>
                <a:gd name="T77" fmla="*/ 652 h 856"/>
                <a:gd name="T78" fmla="*/ 7323 w 13013"/>
                <a:gd name="T79" fmla="*/ 17 h 856"/>
                <a:gd name="T80" fmla="*/ 12747 w 13013"/>
                <a:gd name="T81" fmla="*/ 837 h 856"/>
                <a:gd name="T82" fmla="*/ 12408 w 13013"/>
                <a:gd name="T83" fmla="*/ 17 h 856"/>
                <a:gd name="T84" fmla="*/ 11058 w 13013"/>
                <a:gd name="T85" fmla="*/ 838 h 856"/>
                <a:gd name="T86" fmla="*/ 10548 w 13013"/>
                <a:gd name="T87" fmla="*/ 87 h 856"/>
                <a:gd name="T88" fmla="*/ 10482 w 13013"/>
                <a:gd name="T89" fmla="*/ 17 h 856"/>
                <a:gd name="T90" fmla="*/ 10991 w 13013"/>
                <a:gd name="T91" fmla="*/ 760 h 856"/>
                <a:gd name="T92" fmla="*/ 8016 w 13013"/>
                <a:gd name="T93" fmla="*/ 17 h 856"/>
                <a:gd name="T94" fmla="*/ 7989 w 13013"/>
                <a:gd name="T95" fmla="*/ 376 h 856"/>
                <a:gd name="T96" fmla="*/ 8016 w 13013"/>
                <a:gd name="T97" fmla="*/ 772 h 856"/>
                <a:gd name="T98" fmla="*/ 9254 w 13013"/>
                <a:gd name="T99" fmla="*/ 4 h 856"/>
                <a:gd name="T100" fmla="*/ 9563 w 13013"/>
                <a:gd name="T101" fmla="*/ 471 h 856"/>
                <a:gd name="T102" fmla="*/ 9254 w 13013"/>
                <a:gd name="T103" fmla="*/ 785 h 856"/>
                <a:gd name="T104" fmla="*/ 9489 w 13013"/>
                <a:gd name="T105" fmla="*/ 385 h 856"/>
                <a:gd name="T106" fmla="*/ 8872 w 13013"/>
                <a:gd name="T107" fmla="*/ 82 h 856"/>
                <a:gd name="T108" fmla="*/ 8681 w 13013"/>
                <a:gd name="T109" fmla="*/ 785 h 856"/>
                <a:gd name="T110" fmla="*/ 8359 w 13013"/>
                <a:gd name="T111" fmla="*/ 47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3" h="856">
                  <a:moveTo>
                    <a:pt x="3117" y="17"/>
                  </a:moveTo>
                  <a:cubicBezTo>
                    <a:pt x="2868" y="838"/>
                    <a:pt x="2868" y="838"/>
                    <a:pt x="2868" y="838"/>
                  </a:cubicBezTo>
                  <a:cubicBezTo>
                    <a:pt x="3026" y="838"/>
                    <a:pt x="3026" y="838"/>
                    <a:pt x="3026" y="838"/>
                  </a:cubicBezTo>
                  <a:cubicBezTo>
                    <a:pt x="3099" y="609"/>
                    <a:pt x="3099" y="609"/>
                    <a:pt x="3099" y="609"/>
                  </a:cubicBezTo>
                  <a:cubicBezTo>
                    <a:pt x="3363" y="609"/>
                    <a:pt x="3363" y="609"/>
                    <a:pt x="3363" y="609"/>
                  </a:cubicBezTo>
                  <a:cubicBezTo>
                    <a:pt x="3434" y="838"/>
                    <a:pt x="3434" y="838"/>
                    <a:pt x="3434" y="838"/>
                  </a:cubicBezTo>
                  <a:cubicBezTo>
                    <a:pt x="3597" y="838"/>
                    <a:pt x="3597" y="838"/>
                    <a:pt x="3597" y="838"/>
                  </a:cubicBezTo>
                  <a:cubicBezTo>
                    <a:pt x="3348" y="17"/>
                    <a:pt x="3348" y="17"/>
                    <a:pt x="3348" y="17"/>
                  </a:cubicBezTo>
                  <a:lnTo>
                    <a:pt x="3117" y="17"/>
                  </a:lnTo>
                  <a:close/>
                  <a:moveTo>
                    <a:pt x="3128" y="481"/>
                  </a:moveTo>
                  <a:cubicBezTo>
                    <a:pt x="3198" y="255"/>
                    <a:pt x="3198" y="255"/>
                    <a:pt x="3198" y="255"/>
                  </a:cubicBezTo>
                  <a:cubicBezTo>
                    <a:pt x="3210" y="214"/>
                    <a:pt x="3217" y="170"/>
                    <a:pt x="3226" y="125"/>
                  </a:cubicBezTo>
                  <a:cubicBezTo>
                    <a:pt x="3236" y="125"/>
                    <a:pt x="3236" y="125"/>
                    <a:pt x="3236" y="125"/>
                  </a:cubicBezTo>
                  <a:cubicBezTo>
                    <a:pt x="3244" y="170"/>
                    <a:pt x="3253" y="214"/>
                    <a:pt x="3265" y="255"/>
                  </a:cubicBezTo>
                  <a:cubicBezTo>
                    <a:pt x="3334" y="481"/>
                    <a:pt x="3334" y="481"/>
                    <a:pt x="3334" y="481"/>
                  </a:cubicBezTo>
                  <a:lnTo>
                    <a:pt x="3128" y="481"/>
                  </a:lnTo>
                  <a:close/>
                  <a:moveTo>
                    <a:pt x="3520" y="17"/>
                  </a:moveTo>
                  <a:cubicBezTo>
                    <a:pt x="4166" y="17"/>
                    <a:pt x="4166" y="17"/>
                    <a:pt x="4166" y="17"/>
                  </a:cubicBezTo>
                  <a:cubicBezTo>
                    <a:pt x="4166" y="145"/>
                    <a:pt x="4166" y="145"/>
                    <a:pt x="4166" y="145"/>
                  </a:cubicBezTo>
                  <a:cubicBezTo>
                    <a:pt x="3921" y="145"/>
                    <a:pt x="3921" y="145"/>
                    <a:pt x="3921" y="145"/>
                  </a:cubicBezTo>
                  <a:cubicBezTo>
                    <a:pt x="3921" y="838"/>
                    <a:pt x="3921" y="838"/>
                    <a:pt x="3921" y="838"/>
                  </a:cubicBezTo>
                  <a:cubicBezTo>
                    <a:pt x="3766" y="838"/>
                    <a:pt x="3766" y="838"/>
                    <a:pt x="3766" y="838"/>
                  </a:cubicBezTo>
                  <a:cubicBezTo>
                    <a:pt x="3766" y="145"/>
                    <a:pt x="3766" y="145"/>
                    <a:pt x="3766" y="145"/>
                  </a:cubicBezTo>
                  <a:cubicBezTo>
                    <a:pt x="3520" y="145"/>
                    <a:pt x="3520" y="145"/>
                    <a:pt x="3520" y="145"/>
                  </a:cubicBezTo>
                  <a:lnTo>
                    <a:pt x="3520" y="17"/>
                  </a:lnTo>
                  <a:close/>
                  <a:moveTo>
                    <a:pt x="4251" y="17"/>
                  </a:moveTo>
                  <a:cubicBezTo>
                    <a:pt x="4774" y="17"/>
                    <a:pt x="4774" y="17"/>
                    <a:pt x="4774" y="17"/>
                  </a:cubicBezTo>
                  <a:cubicBezTo>
                    <a:pt x="4774" y="145"/>
                    <a:pt x="4774" y="145"/>
                    <a:pt x="4774" y="145"/>
                  </a:cubicBezTo>
                  <a:cubicBezTo>
                    <a:pt x="4406" y="145"/>
                    <a:pt x="4406" y="145"/>
                    <a:pt x="4406" y="145"/>
                  </a:cubicBezTo>
                  <a:cubicBezTo>
                    <a:pt x="4406" y="354"/>
                    <a:pt x="4406" y="354"/>
                    <a:pt x="4406" y="354"/>
                  </a:cubicBezTo>
                  <a:cubicBezTo>
                    <a:pt x="4751" y="354"/>
                    <a:pt x="4751" y="354"/>
                    <a:pt x="4751" y="354"/>
                  </a:cubicBezTo>
                  <a:cubicBezTo>
                    <a:pt x="4751" y="478"/>
                    <a:pt x="4751" y="478"/>
                    <a:pt x="4751" y="478"/>
                  </a:cubicBezTo>
                  <a:cubicBezTo>
                    <a:pt x="4406" y="478"/>
                    <a:pt x="4406" y="478"/>
                    <a:pt x="4406" y="478"/>
                  </a:cubicBezTo>
                  <a:cubicBezTo>
                    <a:pt x="4406" y="711"/>
                    <a:pt x="4406" y="711"/>
                    <a:pt x="4406" y="711"/>
                  </a:cubicBezTo>
                  <a:cubicBezTo>
                    <a:pt x="4774" y="711"/>
                    <a:pt x="4774" y="711"/>
                    <a:pt x="4774" y="711"/>
                  </a:cubicBezTo>
                  <a:cubicBezTo>
                    <a:pt x="4774" y="838"/>
                    <a:pt x="4774" y="838"/>
                    <a:pt x="4774" y="838"/>
                  </a:cubicBezTo>
                  <a:cubicBezTo>
                    <a:pt x="4251" y="838"/>
                    <a:pt x="4251" y="838"/>
                    <a:pt x="4251" y="838"/>
                  </a:cubicBezTo>
                  <a:lnTo>
                    <a:pt x="4251" y="17"/>
                  </a:lnTo>
                  <a:close/>
                  <a:moveTo>
                    <a:pt x="2296" y="17"/>
                  </a:moveTo>
                  <a:cubicBezTo>
                    <a:pt x="2818" y="17"/>
                    <a:pt x="2818" y="17"/>
                    <a:pt x="2818" y="17"/>
                  </a:cubicBezTo>
                  <a:cubicBezTo>
                    <a:pt x="2818" y="145"/>
                    <a:pt x="2818" y="145"/>
                    <a:pt x="2818" y="145"/>
                  </a:cubicBezTo>
                  <a:cubicBezTo>
                    <a:pt x="2450" y="145"/>
                    <a:pt x="2450" y="145"/>
                    <a:pt x="2450" y="145"/>
                  </a:cubicBezTo>
                  <a:cubicBezTo>
                    <a:pt x="2450" y="354"/>
                    <a:pt x="2450" y="354"/>
                    <a:pt x="2450" y="354"/>
                  </a:cubicBezTo>
                  <a:cubicBezTo>
                    <a:pt x="2795" y="354"/>
                    <a:pt x="2795" y="354"/>
                    <a:pt x="2795" y="354"/>
                  </a:cubicBezTo>
                  <a:cubicBezTo>
                    <a:pt x="2795" y="478"/>
                    <a:pt x="2795" y="478"/>
                    <a:pt x="2795" y="478"/>
                  </a:cubicBezTo>
                  <a:cubicBezTo>
                    <a:pt x="2450" y="478"/>
                    <a:pt x="2450" y="478"/>
                    <a:pt x="2450" y="478"/>
                  </a:cubicBezTo>
                  <a:cubicBezTo>
                    <a:pt x="2450" y="711"/>
                    <a:pt x="2450" y="711"/>
                    <a:pt x="2450" y="711"/>
                  </a:cubicBezTo>
                  <a:cubicBezTo>
                    <a:pt x="2818" y="711"/>
                    <a:pt x="2818" y="711"/>
                    <a:pt x="2818" y="711"/>
                  </a:cubicBezTo>
                  <a:cubicBezTo>
                    <a:pt x="2818" y="838"/>
                    <a:pt x="2818" y="838"/>
                    <a:pt x="2818" y="838"/>
                  </a:cubicBezTo>
                  <a:cubicBezTo>
                    <a:pt x="2296" y="838"/>
                    <a:pt x="2296" y="838"/>
                    <a:pt x="2296" y="838"/>
                  </a:cubicBezTo>
                  <a:lnTo>
                    <a:pt x="2296" y="17"/>
                  </a:lnTo>
                  <a:close/>
                  <a:moveTo>
                    <a:pt x="494" y="17"/>
                  </a:moveTo>
                  <a:cubicBezTo>
                    <a:pt x="645" y="17"/>
                    <a:pt x="645" y="17"/>
                    <a:pt x="645" y="17"/>
                  </a:cubicBezTo>
                  <a:cubicBezTo>
                    <a:pt x="645" y="502"/>
                    <a:pt x="645" y="502"/>
                    <a:pt x="645" y="502"/>
                  </a:cubicBezTo>
                  <a:cubicBezTo>
                    <a:pt x="645" y="739"/>
                    <a:pt x="531" y="856"/>
                    <a:pt x="323" y="856"/>
                  </a:cubicBezTo>
                  <a:cubicBezTo>
                    <a:pt x="114" y="856"/>
                    <a:pt x="0" y="739"/>
                    <a:pt x="0" y="502"/>
                  </a:cubicBezTo>
                  <a:cubicBezTo>
                    <a:pt x="0" y="17"/>
                    <a:pt x="0" y="17"/>
                    <a:pt x="0" y="17"/>
                  </a:cubicBezTo>
                  <a:cubicBezTo>
                    <a:pt x="153" y="17"/>
                    <a:pt x="153" y="17"/>
                    <a:pt x="153" y="17"/>
                  </a:cubicBezTo>
                  <a:cubicBezTo>
                    <a:pt x="153" y="495"/>
                    <a:pt x="153" y="495"/>
                    <a:pt x="153" y="495"/>
                  </a:cubicBezTo>
                  <a:cubicBezTo>
                    <a:pt x="153" y="660"/>
                    <a:pt x="192" y="723"/>
                    <a:pt x="323" y="723"/>
                  </a:cubicBezTo>
                  <a:cubicBezTo>
                    <a:pt x="454" y="723"/>
                    <a:pt x="494" y="660"/>
                    <a:pt x="494" y="495"/>
                  </a:cubicBezTo>
                  <a:lnTo>
                    <a:pt x="494" y="17"/>
                  </a:lnTo>
                  <a:close/>
                  <a:moveTo>
                    <a:pt x="1285" y="0"/>
                  </a:moveTo>
                  <a:cubicBezTo>
                    <a:pt x="1357" y="0"/>
                    <a:pt x="1454" y="14"/>
                    <a:pt x="1492" y="23"/>
                  </a:cubicBezTo>
                  <a:cubicBezTo>
                    <a:pt x="1492" y="145"/>
                    <a:pt x="1492" y="145"/>
                    <a:pt x="1492" y="145"/>
                  </a:cubicBezTo>
                  <a:cubicBezTo>
                    <a:pt x="1438" y="141"/>
                    <a:pt x="1359" y="135"/>
                    <a:pt x="1295" y="135"/>
                  </a:cubicBezTo>
                  <a:cubicBezTo>
                    <a:pt x="1157" y="135"/>
                    <a:pt x="1089" y="184"/>
                    <a:pt x="1089" y="373"/>
                  </a:cubicBezTo>
                  <a:cubicBezTo>
                    <a:pt x="1089" y="482"/>
                    <a:pt x="1089" y="482"/>
                    <a:pt x="1089" y="482"/>
                  </a:cubicBezTo>
                  <a:cubicBezTo>
                    <a:pt x="1089" y="672"/>
                    <a:pt x="1157" y="721"/>
                    <a:pt x="1295" y="721"/>
                  </a:cubicBezTo>
                  <a:cubicBezTo>
                    <a:pt x="1359" y="721"/>
                    <a:pt x="1438" y="716"/>
                    <a:pt x="1492" y="711"/>
                  </a:cubicBezTo>
                  <a:cubicBezTo>
                    <a:pt x="1492" y="835"/>
                    <a:pt x="1492" y="835"/>
                    <a:pt x="1492" y="835"/>
                  </a:cubicBezTo>
                  <a:cubicBezTo>
                    <a:pt x="1454" y="844"/>
                    <a:pt x="1357" y="856"/>
                    <a:pt x="1285" y="856"/>
                  </a:cubicBezTo>
                  <a:cubicBezTo>
                    <a:pt x="1074" y="856"/>
                    <a:pt x="935" y="777"/>
                    <a:pt x="935" y="482"/>
                  </a:cubicBezTo>
                  <a:cubicBezTo>
                    <a:pt x="935" y="373"/>
                    <a:pt x="935" y="373"/>
                    <a:pt x="935" y="373"/>
                  </a:cubicBezTo>
                  <a:cubicBezTo>
                    <a:pt x="935" y="79"/>
                    <a:pt x="1074" y="0"/>
                    <a:pt x="1285" y="0"/>
                  </a:cubicBezTo>
                  <a:close/>
                  <a:moveTo>
                    <a:pt x="2172" y="276"/>
                  </a:moveTo>
                  <a:cubicBezTo>
                    <a:pt x="2172" y="268"/>
                    <a:pt x="2172" y="268"/>
                    <a:pt x="2172" y="268"/>
                  </a:cubicBezTo>
                  <a:cubicBezTo>
                    <a:pt x="2172" y="51"/>
                    <a:pt x="2008" y="12"/>
                    <a:pt x="1810" y="12"/>
                  </a:cubicBezTo>
                  <a:cubicBezTo>
                    <a:pt x="1727" y="12"/>
                    <a:pt x="1653" y="14"/>
                    <a:pt x="1580" y="17"/>
                  </a:cubicBezTo>
                  <a:cubicBezTo>
                    <a:pt x="1580" y="838"/>
                    <a:pt x="1580" y="838"/>
                    <a:pt x="1580" y="838"/>
                  </a:cubicBezTo>
                  <a:cubicBezTo>
                    <a:pt x="1731" y="838"/>
                    <a:pt x="1731" y="838"/>
                    <a:pt x="1731" y="838"/>
                  </a:cubicBezTo>
                  <a:cubicBezTo>
                    <a:pt x="1731" y="536"/>
                    <a:pt x="1731" y="536"/>
                    <a:pt x="1731" y="536"/>
                  </a:cubicBezTo>
                  <a:cubicBezTo>
                    <a:pt x="1807" y="536"/>
                    <a:pt x="1807" y="536"/>
                    <a:pt x="1807" y="536"/>
                  </a:cubicBezTo>
                  <a:cubicBezTo>
                    <a:pt x="1832" y="536"/>
                    <a:pt x="1857" y="536"/>
                    <a:pt x="1879" y="534"/>
                  </a:cubicBezTo>
                  <a:cubicBezTo>
                    <a:pt x="2060" y="838"/>
                    <a:pt x="2060" y="838"/>
                    <a:pt x="2060" y="838"/>
                  </a:cubicBezTo>
                  <a:cubicBezTo>
                    <a:pt x="2224" y="838"/>
                    <a:pt x="2224" y="838"/>
                    <a:pt x="2224" y="838"/>
                  </a:cubicBezTo>
                  <a:cubicBezTo>
                    <a:pt x="2030" y="503"/>
                    <a:pt x="2030" y="503"/>
                    <a:pt x="2030" y="503"/>
                  </a:cubicBezTo>
                  <a:cubicBezTo>
                    <a:pt x="2118" y="466"/>
                    <a:pt x="2172" y="401"/>
                    <a:pt x="2172" y="276"/>
                  </a:cubicBezTo>
                  <a:close/>
                  <a:moveTo>
                    <a:pt x="2020" y="277"/>
                  </a:moveTo>
                  <a:cubicBezTo>
                    <a:pt x="2020" y="383"/>
                    <a:pt x="1957" y="413"/>
                    <a:pt x="1816" y="413"/>
                  </a:cubicBezTo>
                  <a:cubicBezTo>
                    <a:pt x="1787" y="413"/>
                    <a:pt x="1759" y="413"/>
                    <a:pt x="1731" y="412"/>
                  </a:cubicBezTo>
                  <a:cubicBezTo>
                    <a:pt x="1731" y="142"/>
                    <a:pt x="1731" y="142"/>
                    <a:pt x="1731" y="142"/>
                  </a:cubicBezTo>
                  <a:cubicBezTo>
                    <a:pt x="1932" y="142"/>
                    <a:pt x="2020" y="143"/>
                    <a:pt x="2020" y="270"/>
                  </a:cubicBezTo>
                  <a:lnTo>
                    <a:pt x="2020" y="277"/>
                  </a:lnTo>
                  <a:close/>
                  <a:moveTo>
                    <a:pt x="10224" y="17"/>
                  </a:moveTo>
                  <a:cubicBezTo>
                    <a:pt x="10294" y="17"/>
                    <a:pt x="10294" y="17"/>
                    <a:pt x="10294" y="17"/>
                  </a:cubicBezTo>
                  <a:cubicBezTo>
                    <a:pt x="10294" y="838"/>
                    <a:pt x="10294" y="838"/>
                    <a:pt x="10294" y="838"/>
                  </a:cubicBezTo>
                  <a:cubicBezTo>
                    <a:pt x="10189" y="838"/>
                    <a:pt x="10189" y="838"/>
                    <a:pt x="10189" y="838"/>
                  </a:cubicBezTo>
                  <a:cubicBezTo>
                    <a:pt x="9844" y="201"/>
                    <a:pt x="9844" y="201"/>
                    <a:pt x="9844" y="201"/>
                  </a:cubicBezTo>
                  <a:cubicBezTo>
                    <a:pt x="9825" y="166"/>
                    <a:pt x="9804" y="126"/>
                    <a:pt x="9785" y="87"/>
                  </a:cubicBezTo>
                  <a:cubicBezTo>
                    <a:pt x="9784" y="87"/>
                    <a:pt x="9784" y="87"/>
                    <a:pt x="9784" y="87"/>
                  </a:cubicBezTo>
                  <a:cubicBezTo>
                    <a:pt x="9786" y="132"/>
                    <a:pt x="9788" y="180"/>
                    <a:pt x="9788" y="228"/>
                  </a:cubicBezTo>
                  <a:cubicBezTo>
                    <a:pt x="9788" y="837"/>
                    <a:pt x="9788" y="837"/>
                    <a:pt x="9788" y="837"/>
                  </a:cubicBezTo>
                  <a:cubicBezTo>
                    <a:pt x="9718" y="837"/>
                    <a:pt x="9718" y="837"/>
                    <a:pt x="9718" y="837"/>
                  </a:cubicBezTo>
                  <a:cubicBezTo>
                    <a:pt x="9718" y="17"/>
                    <a:pt x="9718" y="17"/>
                    <a:pt x="9718" y="17"/>
                  </a:cubicBezTo>
                  <a:cubicBezTo>
                    <a:pt x="9823" y="17"/>
                    <a:pt x="9823" y="17"/>
                    <a:pt x="9823" y="17"/>
                  </a:cubicBezTo>
                  <a:cubicBezTo>
                    <a:pt x="10170" y="647"/>
                    <a:pt x="10170" y="647"/>
                    <a:pt x="10170" y="647"/>
                  </a:cubicBezTo>
                  <a:cubicBezTo>
                    <a:pt x="10187" y="681"/>
                    <a:pt x="10208" y="724"/>
                    <a:pt x="10226" y="760"/>
                  </a:cubicBezTo>
                  <a:cubicBezTo>
                    <a:pt x="10227" y="760"/>
                    <a:pt x="10227" y="760"/>
                    <a:pt x="10227" y="760"/>
                  </a:cubicBezTo>
                  <a:cubicBezTo>
                    <a:pt x="10225" y="708"/>
                    <a:pt x="10224" y="658"/>
                    <a:pt x="10224" y="616"/>
                  </a:cubicBezTo>
                  <a:lnTo>
                    <a:pt x="10224" y="17"/>
                  </a:lnTo>
                  <a:close/>
                  <a:moveTo>
                    <a:pt x="12151" y="4"/>
                  </a:moveTo>
                  <a:cubicBezTo>
                    <a:pt x="12233" y="4"/>
                    <a:pt x="12310" y="16"/>
                    <a:pt x="12342" y="21"/>
                  </a:cubicBezTo>
                  <a:cubicBezTo>
                    <a:pt x="12342" y="82"/>
                    <a:pt x="12342" y="82"/>
                    <a:pt x="12342" y="82"/>
                  </a:cubicBezTo>
                  <a:cubicBezTo>
                    <a:pt x="12280" y="74"/>
                    <a:pt x="12222" y="70"/>
                    <a:pt x="12151" y="70"/>
                  </a:cubicBezTo>
                  <a:cubicBezTo>
                    <a:pt x="11982" y="70"/>
                    <a:pt x="11903" y="152"/>
                    <a:pt x="11903" y="380"/>
                  </a:cubicBezTo>
                  <a:cubicBezTo>
                    <a:pt x="11903" y="474"/>
                    <a:pt x="11903" y="474"/>
                    <a:pt x="11903" y="474"/>
                  </a:cubicBezTo>
                  <a:cubicBezTo>
                    <a:pt x="11903" y="703"/>
                    <a:pt x="11982" y="785"/>
                    <a:pt x="12151" y="785"/>
                  </a:cubicBezTo>
                  <a:cubicBezTo>
                    <a:pt x="12224" y="785"/>
                    <a:pt x="12287" y="781"/>
                    <a:pt x="12342" y="773"/>
                  </a:cubicBezTo>
                  <a:cubicBezTo>
                    <a:pt x="12342" y="835"/>
                    <a:pt x="12342" y="835"/>
                    <a:pt x="12342" y="835"/>
                  </a:cubicBezTo>
                  <a:cubicBezTo>
                    <a:pt x="12315" y="839"/>
                    <a:pt x="12236" y="852"/>
                    <a:pt x="12151" y="852"/>
                  </a:cubicBezTo>
                  <a:cubicBezTo>
                    <a:pt x="11956" y="852"/>
                    <a:pt x="11829" y="763"/>
                    <a:pt x="11829" y="474"/>
                  </a:cubicBezTo>
                  <a:cubicBezTo>
                    <a:pt x="11829" y="380"/>
                    <a:pt x="11829" y="380"/>
                    <a:pt x="11829" y="380"/>
                  </a:cubicBezTo>
                  <a:cubicBezTo>
                    <a:pt x="11829" y="92"/>
                    <a:pt x="11956" y="4"/>
                    <a:pt x="12151" y="4"/>
                  </a:cubicBezTo>
                  <a:close/>
                  <a:moveTo>
                    <a:pt x="11246" y="17"/>
                  </a:moveTo>
                  <a:cubicBezTo>
                    <a:pt x="11718" y="17"/>
                    <a:pt x="11718" y="17"/>
                    <a:pt x="11718" y="17"/>
                  </a:cubicBezTo>
                  <a:cubicBezTo>
                    <a:pt x="11718" y="83"/>
                    <a:pt x="11718" y="83"/>
                    <a:pt x="11718" y="83"/>
                  </a:cubicBezTo>
                  <a:cubicBezTo>
                    <a:pt x="11320" y="83"/>
                    <a:pt x="11320" y="83"/>
                    <a:pt x="11320" y="83"/>
                  </a:cubicBezTo>
                  <a:cubicBezTo>
                    <a:pt x="11320" y="376"/>
                    <a:pt x="11320" y="376"/>
                    <a:pt x="11320" y="376"/>
                  </a:cubicBezTo>
                  <a:cubicBezTo>
                    <a:pt x="11692" y="376"/>
                    <a:pt x="11692" y="376"/>
                    <a:pt x="11692" y="376"/>
                  </a:cubicBezTo>
                  <a:cubicBezTo>
                    <a:pt x="11692" y="443"/>
                    <a:pt x="11692" y="443"/>
                    <a:pt x="11692" y="443"/>
                  </a:cubicBezTo>
                  <a:cubicBezTo>
                    <a:pt x="11320" y="443"/>
                    <a:pt x="11320" y="443"/>
                    <a:pt x="11320" y="443"/>
                  </a:cubicBezTo>
                  <a:cubicBezTo>
                    <a:pt x="11320" y="772"/>
                    <a:pt x="11320" y="772"/>
                    <a:pt x="11320" y="772"/>
                  </a:cubicBezTo>
                  <a:cubicBezTo>
                    <a:pt x="11718" y="772"/>
                    <a:pt x="11718" y="772"/>
                    <a:pt x="11718" y="772"/>
                  </a:cubicBezTo>
                  <a:cubicBezTo>
                    <a:pt x="11718" y="837"/>
                    <a:pt x="11718" y="837"/>
                    <a:pt x="11718" y="837"/>
                  </a:cubicBezTo>
                  <a:cubicBezTo>
                    <a:pt x="11246" y="837"/>
                    <a:pt x="11246" y="837"/>
                    <a:pt x="11246" y="837"/>
                  </a:cubicBezTo>
                  <a:lnTo>
                    <a:pt x="11246" y="17"/>
                  </a:lnTo>
                  <a:close/>
                  <a:moveTo>
                    <a:pt x="7323" y="17"/>
                  </a:moveTo>
                  <a:cubicBezTo>
                    <a:pt x="7400" y="17"/>
                    <a:pt x="7400" y="17"/>
                    <a:pt x="7400" y="17"/>
                  </a:cubicBezTo>
                  <a:cubicBezTo>
                    <a:pt x="7238" y="837"/>
                    <a:pt x="7238" y="837"/>
                    <a:pt x="7238" y="837"/>
                  </a:cubicBezTo>
                  <a:cubicBezTo>
                    <a:pt x="7120" y="837"/>
                    <a:pt x="7120" y="837"/>
                    <a:pt x="7120" y="837"/>
                  </a:cubicBezTo>
                  <a:cubicBezTo>
                    <a:pt x="6985" y="294"/>
                    <a:pt x="6985" y="294"/>
                    <a:pt x="6985" y="294"/>
                  </a:cubicBezTo>
                  <a:cubicBezTo>
                    <a:pt x="6978" y="263"/>
                    <a:pt x="6970" y="235"/>
                    <a:pt x="6964" y="204"/>
                  </a:cubicBezTo>
                  <a:cubicBezTo>
                    <a:pt x="6960" y="204"/>
                    <a:pt x="6960" y="204"/>
                    <a:pt x="6960" y="204"/>
                  </a:cubicBezTo>
                  <a:cubicBezTo>
                    <a:pt x="6953" y="235"/>
                    <a:pt x="6946" y="263"/>
                    <a:pt x="6938" y="294"/>
                  </a:cubicBezTo>
                  <a:cubicBezTo>
                    <a:pt x="6804" y="837"/>
                    <a:pt x="6804" y="837"/>
                    <a:pt x="6804" y="837"/>
                  </a:cubicBezTo>
                  <a:cubicBezTo>
                    <a:pt x="6684" y="837"/>
                    <a:pt x="6684" y="837"/>
                    <a:pt x="6684" y="837"/>
                  </a:cubicBezTo>
                  <a:cubicBezTo>
                    <a:pt x="6523" y="17"/>
                    <a:pt x="6523" y="17"/>
                    <a:pt x="6523" y="17"/>
                  </a:cubicBezTo>
                  <a:cubicBezTo>
                    <a:pt x="6602" y="17"/>
                    <a:pt x="6602" y="17"/>
                    <a:pt x="6602" y="17"/>
                  </a:cubicBezTo>
                  <a:cubicBezTo>
                    <a:pt x="6722" y="649"/>
                    <a:pt x="6722" y="649"/>
                    <a:pt x="6722" y="649"/>
                  </a:cubicBezTo>
                  <a:cubicBezTo>
                    <a:pt x="6730" y="690"/>
                    <a:pt x="6737" y="736"/>
                    <a:pt x="6745" y="779"/>
                  </a:cubicBezTo>
                  <a:cubicBezTo>
                    <a:pt x="6748" y="779"/>
                    <a:pt x="6748" y="779"/>
                    <a:pt x="6748" y="779"/>
                  </a:cubicBezTo>
                  <a:cubicBezTo>
                    <a:pt x="6758" y="736"/>
                    <a:pt x="6768" y="692"/>
                    <a:pt x="6778" y="649"/>
                  </a:cubicBezTo>
                  <a:cubicBezTo>
                    <a:pt x="6904" y="141"/>
                    <a:pt x="6904" y="141"/>
                    <a:pt x="6904" y="141"/>
                  </a:cubicBezTo>
                  <a:cubicBezTo>
                    <a:pt x="7021" y="141"/>
                    <a:pt x="7021" y="141"/>
                    <a:pt x="7021" y="141"/>
                  </a:cubicBezTo>
                  <a:cubicBezTo>
                    <a:pt x="7148" y="652"/>
                    <a:pt x="7148" y="652"/>
                    <a:pt x="7148" y="652"/>
                  </a:cubicBezTo>
                  <a:cubicBezTo>
                    <a:pt x="7158" y="694"/>
                    <a:pt x="7168" y="736"/>
                    <a:pt x="7177" y="779"/>
                  </a:cubicBezTo>
                  <a:cubicBezTo>
                    <a:pt x="7181" y="779"/>
                    <a:pt x="7181" y="779"/>
                    <a:pt x="7181" y="779"/>
                  </a:cubicBezTo>
                  <a:cubicBezTo>
                    <a:pt x="7188" y="733"/>
                    <a:pt x="7194" y="695"/>
                    <a:pt x="7203" y="649"/>
                  </a:cubicBezTo>
                  <a:lnTo>
                    <a:pt x="7323" y="17"/>
                  </a:lnTo>
                  <a:close/>
                  <a:moveTo>
                    <a:pt x="13013" y="17"/>
                  </a:moveTo>
                  <a:cubicBezTo>
                    <a:pt x="13013" y="83"/>
                    <a:pt x="13013" y="83"/>
                    <a:pt x="13013" y="83"/>
                  </a:cubicBezTo>
                  <a:cubicBezTo>
                    <a:pt x="12747" y="83"/>
                    <a:pt x="12747" y="83"/>
                    <a:pt x="12747" y="83"/>
                  </a:cubicBezTo>
                  <a:cubicBezTo>
                    <a:pt x="12747" y="837"/>
                    <a:pt x="12747" y="837"/>
                    <a:pt x="12747" y="837"/>
                  </a:cubicBezTo>
                  <a:cubicBezTo>
                    <a:pt x="12673" y="837"/>
                    <a:pt x="12673" y="837"/>
                    <a:pt x="12673" y="837"/>
                  </a:cubicBezTo>
                  <a:cubicBezTo>
                    <a:pt x="12673" y="83"/>
                    <a:pt x="12673" y="83"/>
                    <a:pt x="12673" y="83"/>
                  </a:cubicBezTo>
                  <a:cubicBezTo>
                    <a:pt x="12408" y="83"/>
                    <a:pt x="12408" y="83"/>
                    <a:pt x="12408" y="83"/>
                  </a:cubicBezTo>
                  <a:cubicBezTo>
                    <a:pt x="12408" y="17"/>
                    <a:pt x="12408" y="17"/>
                    <a:pt x="12408" y="17"/>
                  </a:cubicBezTo>
                  <a:lnTo>
                    <a:pt x="13013" y="17"/>
                  </a:lnTo>
                  <a:close/>
                  <a:moveTo>
                    <a:pt x="10988" y="17"/>
                  </a:moveTo>
                  <a:cubicBezTo>
                    <a:pt x="11058" y="17"/>
                    <a:pt x="11058" y="17"/>
                    <a:pt x="11058" y="17"/>
                  </a:cubicBezTo>
                  <a:cubicBezTo>
                    <a:pt x="11058" y="838"/>
                    <a:pt x="11058" y="838"/>
                    <a:pt x="11058" y="838"/>
                  </a:cubicBezTo>
                  <a:cubicBezTo>
                    <a:pt x="10953" y="838"/>
                    <a:pt x="10953" y="838"/>
                    <a:pt x="10953" y="838"/>
                  </a:cubicBezTo>
                  <a:cubicBezTo>
                    <a:pt x="10608" y="201"/>
                    <a:pt x="10608" y="201"/>
                    <a:pt x="10608" y="201"/>
                  </a:cubicBezTo>
                  <a:cubicBezTo>
                    <a:pt x="10589" y="166"/>
                    <a:pt x="10568" y="126"/>
                    <a:pt x="10549" y="87"/>
                  </a:cubicBezTo>
                  <a:cubicBezTo>
                    <a:pt x="10548" y="87"/>
                    <a:pt x="10548" y="87"/>
                    <a:pt x="10548" y="87"/>
                  </a:cubicBezTo>
                  <a:cubicBezTo>
                    <a:pt x="10550" y="132"/>
                    <a:pt x="10551" y="180"/>
                    <a:pt x="10551" y="228"/>
                  </a:cubicBezTo>
                  <a:cubicBezTo>
                    <a:pt x="10551" y="837"/>
                    <a:pt x="10551" y="837"/>
                    <a:pt x="10551" y="837"/>
                  </a:cubicBezTo>
                  <a:cubicBezTo>
                    <a:pt x="10482" y="837"/>
                    <a:pt x="10482" y="837"/>
                    <a:pt x="10482" y="837"/>
                  </a:cubicBezTo>
                  <a:cubicBezTo>
                    <a:pt x="10482" y="17"/>
                    <a:pt x="10482" y="17"/>
                    <a:pt x="10482" y="17"/>
                  </a:cubicBezTo>
                  <a:cubicBezTo>
                    <a:pt x="10587" y="17"/>
                    <a:pt x="10587" y="17"/>
                    <a:pt x="10587" y="17"/>
                  </a:cubicBezTo>
                  <a:cubicBezTo>
                    <a:pt x="10933" y="647"/>
                    <a:pt x="10933" y="647"/>
                    <a:pt x="10933" y="647"/>
                  </a:cubicBezTo>
                  <a:cubicBezTo>
                    <a:pt x="10951" y="681"/>
                    <a:pt x="10972" y="724"/>
                    <a:pt x="10990" y="760"/>
                  </a:cubicBezTo>
                  <a:cubicBezTo>
                    <a:pt x="10991" y="760"/>
                    <a:pt x="10991" y="760"/>
                    <a:pt x="10991" y="760"/>
                  </a:cubicBezTo>
                  <a:cubicBezTo>
                    <a:pt x="10989" y="708"/>
                    <a:pt x="10988" y="658"/>
                    <a:pt x="10988" y="616"/>
                  </a:cubicBezTo>
                  <a:lnTo>
                    <a:pt x="10988" y="17"/>
                  </a:lnTo>
                  <a:close/>
                  <a:moveTo>
                    <a:pt x="7543" y="17"/>
                  </a:moveTo>
                  <a:cubicBezTo>
                    <a:pt x="8016" y="17"/>
                    <a:pt x="8016" y="17"/>
                    <a:pt x="8016" y="17"/>
                  </a:cubicBezTo>
                  <a:cubicBezTo>
                    <a:pt x="8016" y="83"/>
                    <a:pt x="8016" y="83"/>
                    <a:pt x="8016" y="83"/>
                  </a:cubicBezTo>
                  <a:cubicBezTo>
                    <a:pt x="7617" y="83"/>
                    <a:pt x="7617" y="83"/>
                    <a:pt x="7617" y="83"/>
                  </a:cubicBezTo>
                  <a:cubicBezTo>
                    <a:pt x="7617" y="376"/>
                    <a:pt x="7617" y="376"/>
                    <a:pt x="7617" y="376"/>
                  </a:cubicBezTo>
                  <a:cubicBezTo>
                    <a:pt x="7989" y="376"/>
                    <a:pt x="7989" y="376"/>
                    <a:pt x="7989" y="376"/>
                  </a:cubicBezTo>
                  <a:cubicBezTo>
                    <a:pt x="7989" y="443"/>
                    <a:pt x="7989" y="443"/>
                    <a:pt x="7989" y="443"/>
                  </a:cubicBezTo>
                  <a:cubicBezTo>
                    <a:pt x="7617" y="443"/>
                    <a:pt x="7617" y="443"/>
                    <a:pt x="7617" y="443"/>
                  </a:cubicBezTo>
                  <a:cubicBezTo>
                    <a:pt x="7617" y="772"/>
                    <a:pt x="7617" y="772"/>
                    <a:pt x="7617" y="772"/>
                  </a:cubicBezTo>
                  <a:cubicBezTo>
                    <a:pt x="8016" y="772"/>
                    <a:pt x="8016" y="772"/>
                    <a:pt x="8016" y="772"/>
                  </a:cubicBezTo>
                  <a:cubicBezTo>
                    <a:pt x="8016" y="837"/>
                    <a:pt x="8016" y="837"/>
                    <a:pt x="8016" y="837"/>
                  </a:cubicBezTo>
                  <a:cubicBezTo>
                    <a:pt x="7543" y="837"/>
                    <a:pt x="7543" y="837"/>
                    <a:pt x="7543" y="837"/>
                  </a:cubicBezTo>
                  <a:lnTo>
                    <a:pt x="7543" y="17"/>
                  </a:lnTo>
                  <a:close/>
                  <a:moveTo>
                    <a:pt x="9254" y="4"/>
                  </a:moveTo>
                  <a:cubicBezTo>
                    <a:pt x="9058" y="4"/>
                    <a:pt x="8944" y="125"/>
                    <a:pt x="8944" y="385"/>
                  </a:cubicBezTo>
                  <a:cubicBezTo>
                    <a:pt x="8944" y="471"/>
                    <a:pt x="8944" y="471"/>
                    <a:pt x="8944" y="471"/>
                  </a:cubicBezTo>
                  <a:cubicBezTo>
                    <a:pt x="8944" y="730"/>
                    <a:pt x="9058" y="852"/>
                    <a:pt x="9254" y="852"/>
                  </a:cubicBezTo>
                  <a:cubicBezTo>
                    <a:pt x="9450" y="852"/>
                    <a:pt x="9563" y="730"/>
                    <a:pt x="9563" y="471"/>
                  </a:cubicBezTo>
                  <a:cubicBezTo>
                    <a:pt x="9563" y="385"/>
                    <a:pt x="9563" y="385"/>
                    <a:pt x="9563" y="385"/>
                  </a:cubicBezTo>
                  <a:cubicBezTo>
                    <a:pt x="9563" y="125"/>
                    <a:pt x="9450" y="4"/>
                    <a:pt x="9254" y="4"/>
                  </a:cubicBezTo>
                  <a:close/>
                  <a:moveTo>
                    <a:pt x="9489" y="471"/>
                  </a:moveTo>
                  <a:cubicBezTo>
                    <a:pt x="9489" y="708"/>
                    <a:pt x="9391" y="785"/>
                    <a:pt x="9254" y="785"/>
                  </a:cubicBezTo>
                  <a:cubicBezTo>
                    <a:pt x="9117" y="785"/>
                    <a:pt x="9018" y="708"/>
                    <a:pt x="9018" y="471"/>
                  </a:cubicBezTo>
                  <a:cubicBezTo>
                    <a:pt x="9018" y="385"/>
                    <a:pt x="9018" y="385"/>
                    <a:pt x="9018" y="385"/>
                  </a:cubicBezTo>
                  <a:cubicBezTo>
                    <a:pt x="9018" y="147"/>
                    <a:pt x="9116" y="70"/>
                    <a:pt x="9254" y="70"/>
                  </a:cubicBezTo>
                  <a:cubicBezTo>
                    <a:pt x="9391" y="70"/>
                    <a:pt x="9489" y="147"/>
                    <a:pt x="9489" y="385"/>
                  </a:cubicBezTo>
                  <a:lnTo>
                    <a:pt x="9489" y="471"/>
                  </a:lnTo>
                  <a:close/>
                  <a:moveTo>
                    <a:pt x="8681" y="4"/>
                  </a:moveTo>
                  <a:cubicBezTo>
                    <a:pt x="8763" y="4"/>
                    <a:pt x="8840" y="16"/>
                    <a:pt x="8872" y="21"/>
                  </a:cubicBezTo>
                  <a:cubicBezTo>
                    <a:pt x="8872" y="82"/>
                    <a:pt x="8872" y="82"/>
                    <a:pt x="8872" y="82"/>
                  </a:cubicBezTo>
                  <a:cubicBezTo>
                    <a:pt x="8811" y="74"/>
                    <a:pt x="8752" y="70"/>
                    <a:pt x="8681" y="70"/>
                  </a:cubicBezTo>
                  <a:cubicBezTo>
                    <a:pt x="8512" y="70"/>
                    <a:pt x="8433" y="152"/>
                    <a:pt x="8433" y="380"/>
                  </a:cubicBezTo>
                  <a:cubicBezTo>
                    <a:pt x="8433" y="474"/>
                    <a:pt x="8433" y="474"/>
                    <a:pt x="8433" y="474"/>
                  </a:cubicBezTo>
                  <a:cubicBezTo>
                    <a:pt x="8433" y="703"/>
                    <a:pt x="8512" y="785"/>
                    <a:pt x="8681" y="785"/>
                  </a:cubicBezTo>
                  <a:cubicBezTo>
                    <a:pt x="8754" y="785"/>
                    <a:pt x="8817" y="781"/>
                    <a:pt x="8872" y="773"/>
                  </a:cubicBezTo>
                  <a:cubicBezTo>
                    <a:pt x="8872" y="835"/>
                    <a:pt x="8872" y="835"/>
                    <a:pt x="8872" y="835"/>
                  </a:cubicBezTo>
                  <a:cubicBezTo>
                    <a:pt x="8845" y="839"/>
                    <a:pt x="8766" y="852"/>
                    <a:pt x="8681" y="852"/>
                  </a:cubicBezTo>
                  <a:cubicBezTo>
                    <a:pt x="8486" y="852"/>
                    <a:pt x="8359" y="763"/>
                    <a:pt x="8359" y="474"/>
                  </a:cubicBezTo>
                  <a:cubicBezTo>
                    <a:pt x="8359" y="380"/>
                    <a:pt x="8359" y="380"/>
                    <a:pt x="8359" y="380"/>
                  </a:cubicBezTo>
                  <a:cubicBezTo>
                    <a:pt x="8359" y="92"/>
                    <a:pt x="8486" y="4"/>
                    <a:pt x="8681"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sp>
          <p:nvSpPr>
            <p:cNvPr id="20" name="Freeform 9">
              <a:extLst>
                <a:ext uri="{FF2B5EF4-FFF2-40B4-BE49-F238E27FC236}">
                  <a16:creationId xmlns:a16="http://schemas.microsoft.com/office/drawing/2014/main" id="{3232BDE1-715E-49D5-974D-44780447BACC}"/>
                </a:ext>
              </a:extLst>
            </p:cNvPr>
            <p:cNvSpPr>
              <a:spLocks noSelect="1"/>
            </p:cNvSpPr>
            <p:nvPr userDrawn="1"/>
          </p:nvSpPr>
          <p:spPr bwMode="gray">
            <a:xfrm>
              <a:off x="1071190" y="6521420"/>
              <a:ext cx="152990" cy="152990"/>
            </a:xfrm>
            <a:custGeom>
              <a:avLst/>
              <a:gdLst>
                <a:gd name="T0" fmla="*/ 661 w 1203"/>
                <a:gd name="T1" fmla="*/ 1110 h 1203"/>
                <a:gd name="T2" fmla="*/ 537 w 1203"/>
                <a:gd name="T3" fmla="*/ 1112 h 1203"/>
                <a:gd name="T4" fmla="*/ 285 w 1203"/>
                <a:gd name="T5" fmla="*/ 1013 h 1203"/>
                <a:gd name="T6" fmla="*/ 235 w 1203"/>
                <a:gd name="T7" fmla="*/ 958 h 1203"/>
                <a:gd name="T8" fmla="*/ 190 w 1203"/>
                <a:gd name="T9" fmla="*/ 919 h 1203"/>
                <a:gd name="T10" fmla="*/ 0 w 1203"/>
                <a:gd name="T11" fmla="*/ 669 h 1203"/>
                <a:gd name="T12" fmla="*/ 94 w 1203"/>
                <a:gd name="T13" fmla="*/ 543 h 1203"/>
                <a:gd name="T14" fmla="*/ 9 w 1203"/>
                <a:gd name="T15" fmla="*/ 482 h 1203"/>
                <a:gd name="T16" fmla="*/ 195 w 1203"/>
                <a:gd name="T17" fmla="*/ 287 h 1203"/>
                <a:gd name="T18" fmla="*/ 284 w 1203"/>
                <a:gd name="T19" fmla="*/ 201 h 1203"/>
                <a:gd name="T20" fmla="*/ 331 w 1203"/>
                <a:gd name="T21" fmla="*/ 61 h 1203"/>
                <a:gd name="T22" fmla="*/ 537 w 1203"/>
                <a:gd name="T23" fmla="*/ 92 h 1203"/>
                <a:gd name="T24" fmla="*/ 661 w 1203"/>
                <a:gd name="T25" fmla="*/ 94 h 1203"/>
                <a:gd name="T26" fmla="*/ 669 w 1203"/>
                <a:gd name="T27" fmla="*/ 0 h 1203"/>
                <a:gd name="T28" fmla="*/ 917 w 1203"/>
                <a:gd name="T29" fmla="*/ 196 h 1203"/>
                <a:gd name="T30" fmla="*/ 1008 w 1203"/>
                <a:gd name="T31" fmla="*/ 287 h 1203"/>
                <a:gd name="T32" fmla="*/ 1166 w 1203"/>
                <a:gd name="T33" fmla="*/ 383 h 1203"/>
                <a:gd name="T34" fmla="*/ 1110 w 1203"/>
                <a:gd name="T35" fmla="*/ 543 h 1203"/>
                <a:gd name="T36" fmla="*/ 1112 w 1203"/>
                <a:gd name="T37" fmla="*/ 666 h 1203"/>
                <a:gd name="T38" fmla="*/ 1084 w 1203"/>
                <a:gd name="T39" fmla="*/ 968 h 1203"/>
                <a:gd name="T40" fmla="*/ 1008 w 1203"/>
                <a:gd name="T41" fmla="*/ 917 h 1203"/>
                <a:gd name="T42" fmla="*/ 919 w 1203"/>
                <a:gd name="T43" fmla="*/ 1003 h 1203"/>
                <a:gd name="T44" fmla="*/ 943 w 1203"/>
                <a:gd name="T45" fmla="*/ 1102 h 1203"/>
                <a:gd name="T46" fmla="*/ 298 w 1203"/>
                <a:gd name="T47" fmla="*/ 811 h 1203"/>
                <a:gd name="T48" fmla="*/ 378 w 1203"/>
                <a:gd name="T49" fmla="*/ 918 h 1203"/>
                <a:gd name="T50" fmla="*/ 391 w 1203"/>
                <a:gd name="T51" fmla="*/ 895 h 1203"/>
                <a:gd name="T52" fmla="*/ 900 w 1203"/>
                <a:gd name="T53" fmla="*/ 809 h 1203"/>
                <a:gd name="T54" fmla="*/ 837 w 1203"/>
                <a:gd name="T55" fmla="*/ 892 h 1203"/>
                <a:gd name="T56" fmla="*/ 927 w 1203"/>
                <a:gd name="T57" fmla="*/ 832 h 1203"/>
                <a:gd name="T58" fmla="*/ 535 w 1203"/>
                <a:gd name="T59" fmla="*/ 843 h 1203"/>
                <a:gd name="T60" fmla="*/ 588 w 1203"/>
                <a:gd name="T61" fmla="*/ 857 h 1203"/>
                <a:gd name="T62" fmla="*/ 648 w 1203"/>
                <a:gd name="T63" fmla="*/ 850 h 1203"/>
                <a:gd name="T64" fmla="*/ 669 w 1203"/>
                <a:gd name="T65" fmla="*/ 763 h 1203"/>
                <a:gd name="T66" fmla="*/ 820 w 1203"/>
                <a:gd name="T67" fmla="*/ 734 h 1203"/>
                <a:gd name="T68" fmla="*/ 849 w 1203"/>
                <a:gd name="T69" fmla="*/ 663 h 1203"/>
                <a:gd name="T70" fmla="*/ 763 w 1203"/>
                <a:gd name="T71" fmla="*/ 535 h 1203"/>
                <a:gd name="T72" fmla="*/ 784 w 1203"/>
                <a:gd name="T73" fmla="*/ 480 h 1203"/>
                <a:gd name="T74" fmla="*/ 733 w 1203"/>
                <a:gd name="T75" fmla="*/ 383 h 1203"/>
                <a:gd name="T76" fmla="*/ 669 w 1203"/>
                <a:gd name="T77" fmla="*/ 361 h 1203"/>
                <a:gd name="T78" fmla="*/ 535 w 1203"/>
                <a:gd name="T79" fmla="*/ 361 h 1203"/>
                <a:gd name="T80" fmla="*/ 470 w 1203"/>
                <a:gd name="T81" fmla="*/ 383 h 1203"/>
                <a:gd name="T82" fmla="*/ 441 w 1203"/>
                <a:gd name="T83" fmla="*/ 535 h 1203"/>
                <a:gd name="T84" fmla="*/ 354 w 1203"/>
                <a:gd name="T85" fmla="*/ 663 h 1203"/>
                <a:gd name="T86" fmla="*/ 383 w 1203"/>
                <a:gd name="T87" fmla="*/ 733 h 1203"/>
                <a:gd name="T88" fmla="*/ 535 w 1203"/>
                <a:gd name="T89" fmla="*/ 763 h 1203"/>
                <a:gd name="T90" fmla="*/ 963 w 1203"/>
                <a:gd name="T91" fmla="*/ 611 h 1203"/>
                <a:gd name="T92" fmla="*/ 984 w 1203"/>
                <a:gd name="T93" fmla="*/ 669 h 1203"/>
                <a:gd name="T94" fmla="*/ 976 w 1203"/>
                <a:gd name="T95" fmla="*/ 608 h 1203"/>
                <a:gd name="T96" fmla="*/ 661 w 1203"/>
                <a:gd name="T97" fmla="*/ 246 h 1203"/>
                <a:gd name="T98" fmla="*/ 669 w 1203"/>
                <a:gd name="T99" fmla="*/ 214 h 1203"/>
                <a:gd name="T100" fmla="*/ 535 w 1203"/>
                <a:gd name="T101" fmla="*/ 204 h 1203"/>
                <a:gd name="T102" fmla="*/ 543 w 1203"/>
                <a:gd name="T103" fmla="*/ 246 h 1203"/>
                <a:gd name="T104" fmla="*/ 600 w 1203"/>
                <a:gd name="T105" fmla="*/ 749 h 1203"/>
                <a:gd name="T106" fmla="*/ 749 w 1203"/>
                <a:gd name="T107" fmla="*/ 607 h 1203"/>
                <a:gd name="T108" fmla="*/ 518 w 1203"/>
                <a:gd name="T109" fmla="*/ 539 h 1203"/>
                <a:gd name="T110" fmla="*/ 659 w 1203"/>
                <a:gd name="T111" fmla="*/ 690 h 1203"/>
                <a:gd name="T112" fmla="*/ 521 w 1203"/>
                <a:gd name="T113" fmla="*/ 538 h 1203"/>
                <a:gd name="T114" fmla="*/ 678 w 1203"/>
                <a:gd name="T115" fmla="*/ 664 h 1203"/>
                <a:gd name="T116" fmla="*/ 690 w 1203"/>
                <a:gd name="T117" fmla="*/ 521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3" h="1203">
                  <a:moveTo>
                    <a:pt x="669" y="1117"/>
                  </a:moveTo>
                  <a:cubicBezTo>
                    <a:pt x="669" y="1115"/>
                    <a:pt x="668" y="1113"/>
                    <a:pt x="666" y="1112"/>
                  </a:cubicBezTo>
                  <a:cubicBezTo>
                    <a:pt x="665" y="1111"/>
                    <a:pt x="663" y="1110"/>
                    <a:pt x="662" y="1110"/>
                  </a:cubicBezTo>
                  <a:cubicBezTo>
                    <a:pt x="661" y="1110"/>
                    <a:pt x="661" y="1110"/>
                    <a:pt x="661" y="1110"/>
                  </a:cubicBezTo>
                  <a:cubicBezTo>
                    <a:pt x="641" y="1112"/>
                    <a:pt x="621" y="1113"/>
                    <a:pt x="602" y="1113"/>
                  </a:cubicBezTo>
                  <a:cubicBezTo>
                    <a:pt x="582" y="1113"/>
                    <a:pt x="562" y="1112"/>
                    <a:pt x="543" y="1110"/>
                  </a:cubicBezTo>
                  <a:cubicBezTo>
                    <a:pt x="542" y="1110"/>
                    <a:pt x="542" y="1110"/>
                    <a:pt x="542" y="1110"/>
                  </a:cubicBezTo>
                  <a:cubicBezTo>
                    <a:pt x="540" y="1110"/>
                    <a:pt x="539" y="1111"/>
                    <a:pt x="537" y="1112"/>
                  </a:cubicBezTo>
                  <a:cubicBezTo>
                    <a:pt x="536" y="1113"/>
                    <a:pt x="535" y="1115"/>
                    <a:pt x="535" y="1117"/>
                  </a:cubicBezTo>
                  <a:cubicBezTo>
                    <a:pt x="535" y="1203"/>
                    <a:pt x="535" y="1203"/>
                    <a:pt x="535" y="1203"/>
                  </a:cubicBezTo>
                  <a:cubicBezTo>
                    <a:pt x="421" y="1191"/>
                    <a:pt x="314" y="1146"/>
                    <a:pt x="224" y="1074"/>
                  </a:cubicBezTo>
                  <a:cubicBezTo>
                    <a:pt x="285" y="1013"/>
                    <a:pt x="285" y="1013"/>
                    <a:pt x="285" y="1013"/>
                  </a:cubicBezTo>
                  <a:cubicBezTo>
                    <a:pt x="287" y="1011"/>
                    <a:pt x="287" y="1006"/>
                    <a:pt x="285" y="1004"/>
                  </a:cubicBezTo>
                  <a:cubicBezTo>
                    <a:pt x="285" y="1004"/>
                    <a:pt x="284" y="1003"/>
                    <a:pt x="284" y="1003"/>
                  </a:cubicBezTo>
                  <a:cubicBezTo>
                    <a:pt x="272" y="993"/>
                    <a:pt x="260" y="983"/>
                    <a:pt x="248" y="971"/>
                  </a:cubicBezTo>
                  <a:cubicBezTo>
                    <a:pt x="235" y="958"/>
                    <a:pt x="235" y="958"/>
                    <a:pt x="235" y="958"/>
                  </a:cubicBezTo>
                  <a:cubicBezTo>
                    <a:pt x="223" y="946"/>
                    <a:pt x="211" y="933"/>
                    <a:pt x="201" y="919"/>
                  </a:cubicBezTo>
                  <a:cubicBezTo>
                    <a:pt x="199" y="918"/>
                    <a:pt x="198" y="917"/>
                    <a:pt x="196" y="917"/>
                  </a:cubicBezTo>
                  <a:cubicBezTo>
                    <a:pt x="196" y="917"/>
                    <a:pt x="195" y="917"/>
                    <a:pt x="195" y="917"/>
                  </a:cubicBezTo>
                  <a:cubicBezTo>
                    <a:pt x="193" y="917"/>
                    <a:pt x="192" y="918"/>
                    <a:pt x="190" y="919"/>
                  </a:cubicBezTo>
                  <a:cubicBezTo>
                    <a:pt x="129" y="980"/>
                    <a:pt x="129" y="980"/>
                    <a:pt x="129" y="980"/>
                  </a:cubicBezTo>
                  <a:cubicBezTo>
                    <a:pt x="118" y="966"/>
                    <a:pt x="107" y="951"/>
                    <a:pt x="96" y="935"/>
                  </a:cubicBezTo>
                  <a:cubicBezTo>
                    <a:pt x="61" y="881"/>
                    <a:pt x="34" y="822"/>
                    <a:pt x="17" y="760"/>
                  </a:cubicBezTo>
                  <a:cubicBezTo>
                    <a:pt x="9" y="730"/>
                    <a:pt x="4" y="699"/>
                    <a:pt x="0" y="669"/>
                  </a:cubicBezTo>
                  <a:cubicBezTo>
                    <a:pt x="87" y="669"/>
                    <a:pt x="87" y="669"/>
                    <a:pt x="87" y="669"/>
                  </a:cubicBezTo>
                  <a:cubicBezTo>
                    <a:pt x="89" y="669"/>
                    <a:pt x="91" y="668"/>
                    <a:pt x="92" y="666"/>
                  </a:cubicBezTo>
                  <a:cubicBezTo>
                    <a:pt x="93" y="665"/>
                    <a:pt x="94" y="663"/>
                    <a:pt x="94" y="661"/>
                  </a:cubicBezTo>
                  <a:cubicBezTo>
                    <a:pt x="89" y="622"/>
                    <a:pt x="89" y="582"/>
                    <a:pt x="94" y="543"/>
                  </a:cubicBezTo>
                  <a:cubicBezTo>
                    <a:pt x="94" y="541"/>
                    <a:pt x="93" y="539"/>
                    <a:pt x="92" y="537"/>
                  </a:cubicBezTo>
                  <a:cubicBezTo>
                    <a:pt x="91" y="536"/>
                    <a:pt x="89" y="535"/>
                    <a:pt x="87" y="535"/>
                  </a:cubicBezTo>
                  <a:cubicBezTo>
                    <a:pt x="0" y="535"/>
                    <a:pt x="0" y="535"/>
                    <a:pt x="0" y="535"/>
                  </a:cubicBezTo>
                  <a:cubicBezTo>
                    <a:pt x="2" y="517"/>
                    <a:pt x="5" y="500"/>
                    <a:pt x="9" y="482"/>
                  </a:cubicBezTo>
                  <a:cubicBezTo>
                    <a:pt x="13" y="464"/>
                    <a:pt x="13" y="464"/>
                    <a:pt x="13" y="464"/>
                  </a:cubicBezTo>
                  <a:cubicBezTo>
                    <a:pt x="33" y="377"/>
                    <a:pt x="73" y="294"/>
                    <a:pt x="129" y="224"/>
                  </a:cubicBezTo>
                  <a:cubicBezTo>
                    <a:pt x="190" y="285"/>
                    <a:pt x="190" y="285"/>
                    <a:pt x="190" y="285"/>
                  </a:cubicBezTo>
                  <a:cubicBezTo>
                    <a:pt x="192" y="286"/>
                    <a:pt x="193" y="287"/>
                    <a:pt x="195" y="287"/>
                  </a:cubicBezTo>
                  <a:cubicBezTo>
                    <a:pt x="195" y="287"/>
                    <a:pt x="196" y="287"/>
                    <a:pt x="196" y="287"/>
                  </a:cubicBezTo>
                  <a:cubicBezTo>
                    <a:pt x="198" y="287"/>
                    <a:pt x="199" y="286"/>
                    <a:pt x="201" y="284"/>
                  </a:cubicBezTo>
                  <a:cubicBezTo>
                    <a:pt x="213" y="269"/>
                    <a:pt x="226" y="254"/>
                    <a:pt x="240" y="240"/>
                  </a:cubicBezTo>
                  <a:cubicBezTo>
                    <a:pt x="254" y="226"/>
                    <a:pt x="269" y="213"/>
                    <a:pt x="284" y="201"/>
                  </a:cubicBezTo>
                  <a:cubicBezTo>
                    <a:pt x="286" y="200"/>
                    <a:pt x="287" y="198"/>
                    <a:pt x="287" y="196"/>
                  </a:cubicBezTo>
                  <a:cubicBezTo>
                    <a:pt x="287" y="194"/>
                    <a:pt x="286" y="192"/>
                    <a:pt x="285" y="191"/>
                  </a:cubicBezTo>
                  <a:cubicBezTo>
                    <a:pt x="224" y="129"/>
                    <a:pt x="224" y="129"/>
                    <a:pt x="224" y="129"/>
                  </a:cubicBezTo>
                  <a:cubicBezTo>
                    <a:pt x="257" y="103"/>
                    <a:pt x="293" y="80"/>
                    <a:pt x="331" y="61"/>
                  </a:cubicBezTo>
                  <a:cubicBezTo>
                    <a:pt x="380" y="36"/>
                    <a:pt x="433" y="18"/>
                    <a:pt x="488" y="7"/>
                  </a:cubicBezTo>
                  <a:cubicBezTo>
                    <a:pt x="503" y="4"/>
                    <a:pt x="519" y="2"/>
                    <a:pt x="535" y="0"/>
                  </a:cubicBezTo>
                  <a:cubicBezTo>
                    <a:pt x="535" y="87"/>
                    <a:pt x="535" y="87"/>
                    <a:pt x="535" y="87"/>
                  </a:cubicBezTo>
                  <a:cubicBezTo>
                    <a:pt x="535" y="89"/>
                    <a:pt x="536" y="91"/>
                    <a:pt x="537" y="92"/>
                  </a:cubicBezTo>
                  <a:cubicBezTo>
                    <a:pt x="539" y="93"/>
                    <a:pt x="540" y="94"/>
                    <a:pt x="542" y="94"/>
                  </a:cubicBezTo>
                  <a:cubicBezTo>
                    <a:pt x="542" y="94"/>
                    <a:pt x="542" y="94"/>
                    <a:pt x="543" y="94"/>
                  </a:cubicBezTo>
                  <a:cubicBezTo>
                    <a:pt x="562" y="92"/>
                    <a:pt x="582" y="90"/>
                    <a:pt x="602" y="90"/>
                  </a:cubicBezTo>
                  <a:cubicBezTo>
                    <a:pt x="621" y="90"/>
                    <a:pt x="641" y="92"/>
                    <a:pt x="661" y="94"/>
                  </a:cubicBezTo>
                  <a:cubicBezTo>
                    <a:pt x="661" y="94"/>
                    <a:pt x="661" y="94"/>
                    <a:pt x="662" y="94"/>
                  </a:cubicBezTo>
                  <a:cubicBezTo>
                    <a:pt x="663" y="94"/>
                    <a:pt x="665" y="93"/>
                    <a:pt x="666" y="92"/>
                  </a:cubicBezTo>
                  <a:cubicBezTo>
                    <a:pt x="668" y="91"/>
                    <a:pt x="669" y="89"/>
                    <a:pt x="669" y="87"/>
                  </a:cubicBezTo>
                  <a:cubicBezTo>
                    <a:pt x="669" y="0"/>
                    <a:pt x="669" y="0"/>
                    <a:pt x="669" y="0"/>
                  </a:cubicBezTo>
                  <a:cubicBezTo>
                    <a:pt x="744" y="9"/>
                    <a:pt x="817" y="31"/>
                    <a:pt x="884" y="66"/>
                  </a:cubicBezTo>
                  <a:cubicBezTo>
                    <a:pt x="918" y="84"/>
                    <a:pt x="950" y="105"/>
                    <a:pt x="980" y="129"/>
                  </a:cubicBezTo>
                  <a:cubicBezTo>
                    <a:pt x="919" y="191"/>
                    <a:pt x="919" y="191"/>
                    <a:pt x="919" y="191"/>
                  </a:cubicBezTo>
                  <a:cubicBezTo>
                    <a:pt x="917" y="192"/>
                    <a:pt x="917" y="194"/>
                    <a:pt x="917" y="196"/>
                  </a:cubicBezTo>
                  <a:cubicBezTo>
                    <a:pt x="917" y="198"/>
                    <a:pt x="918" y="200"/>
                    <a:pt x="919" y="201"/>
                  </a:cubicBezTo>
                  <a:cubicBezTo>
                    <a:pt x="935" y="213"/>
                    <a:pt x="950" y="226"/>
                    <a:pt x="964" y="240"/>
                  </a:cubicBezTo>
                  <a:cubicBezTo>
                    <a:pt x="978" y="254"/>
                    <a:pt x="991" y="269"/>
                    <a:pt x="1003" y="284"/>
                  </a:cubicBezTo>
                  <a:cubicBezTo>
                    <a:pt x="1004" y="286"/>
                    <a:pt x="1006" y="287"/>
                    <a:pt x="1008" y="287"/>
                  </a:cubicBezTo>
                  <a:cubicBezTo>
                    <a:pt x="1008" y="287"/>
                    <a:pt x="1008" y="287"/>
                    <a:pt x="1008" y="287"/>
                  </a:cubicBezTo>
                  <a:cubicBezTo>
                    <a:pt x="1010" y="287"/>
                    <a:pt x="1012" y="286"/>
                    <a:pt x="1013" y="285"/>
                  </a:cubicBezTo>
                  <a:cubicBezTo>
                    <a:pt x="1074" y="224"/>
                    <a:pt x="1074" y="224"/>
                    <a:pt x="1074" y="224"/>
                  </a:cubicBezTo>
                  <a:cubicBezTo>
                    <a:pt x="1113" y="272"/>
                    <a:pt x="1144" y="325"/>
                    <a:pt x="1166" y="383"/>
                  </a:cubicBezTo>
                  <a:cubicBezTo>
                    <a:pt x="1185" y="432"/>
                    <a:pt x="1198" y="483"/>
                    <a:pt x="1203" y="535"/>
                  </a:cubicBezTo>
                  <a:cubicBezTo>
                    <a:pt x="1117" y="535"/>
                    <a:pt x="1117" y="535"/>
                    <a:pt x="1117" y="535"/>
                  </a:cubicBezTo>
                  <a:cubicBezTo>
                    <a:pt x="1115" y="535"/>
                    <a:pt x="1113" y="536"/>
                    <a:pt x="1112" y="537"/>
                  </a:cubicBezTo>
                  <a:cubicBezTo>
                    <a:pt x="1110" y="539"/>
                    <a:pt x="1110" y="541"/>
                    <a:pt x="1110" y="543"/>
                  </a:cubicBezTo>
                  <a:cubicBezTo>
                    <a:pt x="1112" y="561"/>
                    <a:pt x="1113" y="579"/>
                    <a:pt x="1113" y="597"/>
                  </a:cubicBezTo>
                  <a:cubicBezTo>
                    <a:pt x="1113" y="606"/>
                    <a:pt x="1113" y="606"/>
                    <a:pt x="1113" y="606"/>
                  </a:cubicBezTo>
                  <a:cubicBezTo>
                    <a:pt x="1113" y="625"/>
                    <a:pt x="1112" y="643"/>
                    <a:pt x="1110" y="661"/>
                  </a:cubicBezTo>
                  <a:cubicBezTo>
                    <a:pt x="1110" y="663"/>
                    <a:pt x="1110" y="665"/>
                    <a:pt x="1112" y="666"/>
                  </a:cubicBezTo>
                  <a:cubicBezTo>
                    <a:pt x="1113" y="668"/>
                    <a:pt x="1115" y="669"/>
                    <a:pt x="1117" y="669"/>
                  </a:cubicBezTo>
                  <a:cubicBezTo>
                    <a:pt x="1203" y="669"/>
                    <a:pt x="1203" y="669"/>
                    <a:pt x="1203" y="669"/>
                  </a:cubicBezTo>
                  <a:cubicBezTo>
                    <a:pt x="1198" y="721"/>
                    <a:pt x="1185" y="772"/>
                    <a:pt x="1166" y="821"/>
                  </a:cubicBezTo>
                  <a:cubicBezTo>
                    <a:pt x="1146" y="874"/>
                    <a:pt x="1118" y="923"/>
                    <a:pt x="1084" y="968"/>
                  </a:cubicBezTo>
                  <a:cubicBezTo>
                    <a:pt x="1081" y="972"/>
                    <a:pt x="1077" y="976"/>
                    <a:pt x="1074" y="980"/>
                  </a:cubicBezTo>
                  <a:cubicBezTo>
                    <a:pt x="1013" y="919"/>
                    <a:pt x="1013" y="919"/>
                    <a:pt x="1013" y="919"/>
                  </a:cubicBezTo>
                  <a:cubicBezTo>
                    <a:pt x="1012" y="918"/>
                    <a:pt x="1010" y="917"/>
                    <a:pt x="1008" y="917"/>
                  </a:cubicBezTo>
                  <a:cubicBezTo>
                    <a:pt x="1008" y="917"/>
                    <a:pt x="1008" y="917"/>
                    <a:pt x="1008" y="917"/>
                  </a:cubicBezTo>
                  <a:cubicBezTo>
                    <a:pt x="1006" y="917"/>
                    <a:pt x="1004" y="918"/>
                    <a:pt x="1003" y="919"/>
                  </a:cubicBezTo>
                  <a:cubicBezTo>
                    <a:pt x="994" y="930"/>
                    <a:pt x="985" y="941"/>
                    <a:pt x="975" y="952"/>
                  </a:cubicBezTo>
                  <a:cubicBezTo>
                    <a:pt x="958" y="969"/>
                    <a:pt x="958" y="969"/>
                    <a:pt x="958" y="969"/>
                  </a:cubicBezTo>
                  <a:cubicBezTo>
                    <a:pt x="945" y="981"/>
                    <a:pt x="933" y="992"/>
                    <a:pt x="919" y="1003"/>
                  </a:cubicBezTo>
                  <a:cubicBezTo>
                    <a:pt x="918" y="1004"/>
                    <a:pt x="917" y="1006"/>
                    <a:pt x="917" y="1008"/>
                  </a:cubicBezTo>
                  <a:cubicBezTo>
                    <a:pt x="917" y="1010"/>
                    <a:pt x="917" y="1012"/>
                    <a:pt x="919" y="1013"/>
                  </a:cubicBezTo>
                  <a:cubicBezTo>
                    <a:pt x="980" y="1074"/>
                    <a:pt x="980" y="1074"/>
                    <a:pt x="980" y="1074"/>
                  </a:cubicBezTo>
                  <a:cubicBezTo>
                    <a:pt x="968" y="1084"/>
                    <a:pt x="956" y="1093"/>
                    <a:pt x="943" y="1102"/>
                  </a:cubicBezTo>
                  <a:cubicBezTo>
                    <a:pt x="862" y="1158"/>
                    <a:pt x="767" y="1193"/>
                    <a:pt x="669" y="1203"/>
                  </a:cubicBezTo>
                  <a:lnTo>
                    <a:pt x="669" y="1117"/>
                  </a:lnTo>
                  <a:close/>
                  <a:moveTo>
                    <a:pt x="303" y="809"/>
                  </a:moveTo>
                  <a:cubicBezTo>
                    <a:pt x="301" y="809"/>
                    <a:pt x="299" y="810"/>
                    <a:pt x="298" y="811"/>
                  </a:cubicBezTo>
                  <a:cubicBezTo>
                    <a:pt x="272" y="837"/>
                    <a:pt x="272" y="837"/>
                    <a:pt x="272" y="837"/>
                  </a:cubicBezTo>
                  <a:cubicBezTo>
                    <a:pt x="270" y="840"/>
                    <a:pt x="269" y="844"/>
                    <a:pt x="271" y="847"/>
                  </a:cubicBezTo>
                  <a:cubicBezTo>
                    <a:pt x="298" y="880"/>
                    <a:pt x="334" y="905"/>
                    <a:pt x="376" y="917"/>
                  </a:cubicBezTo>
                  <a:cubicBezTo>
                    <a:pt x="376" y="917"/>
                    <a:pt x="377" y="918"/>
                    <a:pt x="378" y="918"/>
                  </a:cubicBezTo>
                  <a:cubicBezTo>
                    <a:pt x="380" y="918"/>
                    <a:pt x="382" y="917"/>
                    <a:pt x="383" y="915"/>
                  </a:cubicBezTo>
                  <a:cubicBezTo>
                    <a:pt x="392" y="906"/>
                    <a:pt x="392" y="906"/>
                    <a:pt x="392" y="906"/>
                  </a:cubicBezTo>
                  <a:cubicBezTo>
                    <a:pt x="394" y="904"/>
                    <a:pt x="394" y="902"/>
                    <a:pt x="394" y="900"/>
                  </a:cubicBezTo>
                  <a:cubicBezTo>
                    <a:pt x="394" y="898"/>
                    <a:pt x="393" y="897"/>
                    <a:pt x="391" y="895"/>
                  </a:cubicBezTo>
                  <a:cubicBezTo>
                    <a:pt x="359" y="872"/>
                    <a:pt x="331" y="844"/>
                    <a:pt x="308" y="812"/>
                  </a:cubicBezTo>
                  <a:cubicBezTo>
                    <a:pt x="307" y="811"/>
                    <a:pt x="305" y="810"/>
                    <a:pt x="303" y="809"/>
                  </a:cubicBezTo>
                  <a:cubicBezTo>
                    <a:pt x="303" y="809"/>
                    <a:pt x="303" y="809"/>
                    <a:pt x="303" y="809"/>
                  </a:cubicBezTo>
                  <a:close/>
                  <a:moveTo>
                    <a:pt x="900" y="809"/>
                  </a:moveTo>
                  <a:cubicBezTo>
                    <a:pt x="898" y="810"/>
                    <a:pt x="896" y="811"/>
                    <a:pt x="895" y="812"/>
                  </a:cubicBezTo>
                  <a:cubicBezTo>
                    <a:pt x="877" y="837"/>
                    <a:pt x="856" y="860"/>
                    <a:pt x="833" y="879"/>
                  </a:cubicBezTo>
                  <a:cubicBezTo>
                    <a:pt x="830" y="882"/>
                    <a:pt x="829" y="885"/>
                    <a:pt x="831" y="888"/>
                  </a:cubicBezTo>
                  <a:cubicBezTo>
                    <a:pt x="832" y="890"/>
                    <a:pt x="835" y="892"/>
                    <a:pt x="837" y="892"/>
                  </a:cubicBezTo>
                  <a:cubicBezTo>
                    <a:pt x="838" y="892"/>
                    <a:pt x="838" y="892"/>
                    <a:pt x="839" y="892"/>
                  </a:cubicBezTo>
                  <a:cubicBezTo>
                    <a:pt x="872" y="882"/>
                    <a:pt x="902" y="865"/>
                    <a:pt x="927" y="842"/>
                  </a:cubicBezTo>
                  <a:cubicBezTo>
                    <a:pt x="928" y="841"/>
                    <a:pt x="929" y="839"/>
                    <a:pt x="929" y="837"/>
                  </a:cubicBezTo>
                  <a:cubicBezTo>
                    <a:pt x="929" y="835"/>
                    <a:pt x="928" y="834"/>
                    <a:pt x="927" y="832"/>
                  </a:cubicBezTo>
                  <a:cubicBezTo>
                    <a:pt x="906" y="811"/>
                    <a:pt x="906" y="811"/>
                    <a:pt x="906" y="811"/>
                  </a:cubicBezTo>
                  <a:cubicBezTo>
                    <a:pt x="904" y="810"/>
                    <a:pt x="903" y="809"/>
                    <a:pt x="901" y="809"/>
                  </a:cubicBezTo>
                  <a:cubicBezTo>
                    <a:pt x="901" y="809"/>
                    <a:pt x="901" y="809"/>
                    <a:pt x="900" y="809"/>
                  </a:cubicBezTo>
                  <a:close/>
                  <a:moveTo>
                    <a:pt x="535" y="843"/>
                  </a:moveTo>
                  <a:cubicBezTo>
                    <a:pt x="535" y="846"/>
                    <a:pt x="537" y="849"/>
                    <a:pt x="540" y="850"/>
                  </a:cubicBezTo>
                  <a:cubicBezTo>
                    <a:pt x="550" y="852"/>
                    <a:pt x="561" y="854"/>
                    <a:pt x="571" y="855"/>
                  </a:cubicBezTo>
                  <a:cubicBezTo>
                    <a:pt x="577" y="856"/>
                    <a:pt x="583" y="856"/>
                    <a:pt x="588" y="857"/>
                  </a:cubicBezTo>
                  <a:cubicBezTo>
                    <a:pt x="588" y="857"/>
                    <a:pt x="588" y="857"/>
                    <a:pt x="588" y="857"/>
                  </a:cubicBezTo>
                  <a:cubicBezTo>
                    <a:pt x="590" y="857"/>
                    <a:pt x="592" y="856"/>
                    <a:pt x="594" y="854"/>
                  </a:cubicBezTo>
                  <a:cubicBezTo>
                    <a:pt x="601" y="845"/>
                    <a:pt x="607" y="837"/>
                    <a:pt x="613" y="829"/>
                  </a:cubicBezTo>
                  <a:cubicBezTo>
                    <a:pt x="615" y="826"/>
                    <a:pt x="616" y="823"/>
                    <a:pt x="618" y="819"/>
                  </a:cubicBezTo>
                  <a:cubicBezTo>
                    <a:pt x="627" y="831"/>
                    <a:pt x="637" y="841"/>
                    <a:pt x="648" y="850"/>
                  </a:cubicBezTo>
                  <a:cubicBezTo>
                    <a:pt x="649" y="851"/>
                    <a:pt x="651" y="852"/>
                    <a:pt x="653" y="852"/>
                  </a:cubicBezTo>
                  <a:cubicBezTo>
                    <a:pt x="653" y="852"/>
                    <a:pt x="663" y="850"/>
                    <a:pt x="663" y="850"/>
                  </a:cubicBezTo>
                  <a:cubicBezTo>
                    <a:pt x="666" y="849"/>
                    <a:pt x="669" y="846"/>
                    <a:pt x="669" y="843"/>
                  </a:cubicBezTo>
                  <a:cubicBezTo>
                    <a:pt x="669" y="763"/>
                    <a:pt x="669" y="763"/>
                    <a:pt x="669" y="763"/>
                  </a:cubicBezTo>
                  <a:cubicBezTo>
                    <a:pt x="725" y="819"/>
                    <a:pt x="725" y="819"/>
                    <a:pt x="725" y="819"/>
                  </a:cubicBezTo>
                  <a:cubicBezTo>
                    <a:pt x="726" y="821"/>
                    <a:pt x="728" y="821"/>
                    <a:pt x="730" y="821"/>
                  </a:cubicBezTo>
                  <a:cubicBezTo>
                    <a:pt x="731" y="821"/>
                    <a:pt x="732" y="821"/>
                    <a:pt x="733" y="820"/>
                  </a:cubicBezTo>
                  <a:cubicBezTo>
                    <a:pt x="769" y="799"/>
                    <a:pt x="799" y="769"/>
                    <a:pt x="820" y="734"/>
                  </a:cubicBezTo>
                  <a:cubicBezTo>
                    <a:pt x="822" y="731"/>
                    <a:pt x="822" y="727"/>
                    <a:pt x="819" y="725"/>
                  </a:cubicBezTo>
                  <a:cubicBezTo>
                    <a:pt x="763" y="669"/>
                    <a:pt x="763" y="669"/>
                    <a:pt x="763" y="669"/>
                  </a:cubicBezTo>
                  <a:cubicBezTo>
                    <a:pt x="843" y="669"/>
                    <a:pt x="843" y="669"/>
                    <a:pt x="843" y="669"/>
                  </a:cubicBezTo>
                  <a:cubicBezTo>
                    <a:pt x="846" y="669"/>
                    <a:pt x="849" y="667"/>
                    <a:pt x="849" y="663"/>
                  </a:cubicBezTo>
                  <a:cubicBezTo>
                    <a:pt x="854" y="643"/>
                    <a:pt x="857" y="623"/>
                    <a:pt x="857" y="602"/>
                  </a:cubicBezTo>
                  <a:cubicBezTo>
                    <a:pt x="857" y="581"/>
                    <a:pt x="854" y="560"/>
                    <a:pt x="849" y="540"/>
                  </a:cubicBezTo>
                  <a:cubicBezTo>
                    <a:pt x="849" y="537"/>
                    <a:pt x="846" y="535"/>
                    <a:pt x="843" y="535"/>
                  </a:cubicBezTo>
                  <a:cubicBezTo>
                    <a:pt x="763" y="535"/>
                    <a:pt x="763" y="535"/>
                    <a:pt x="763" y="535"/>
                  </a:cubicBezTo>
                  <a:cubicBezTo>
                    <a:pt x="806" y="492"/>
                    <a:pt x="806" y="492"/>
                    <a:pt x="806" y="492"/>
                  </a:cubicBezTo>
                  <a:cubicBezTo>
                    <a:pt x="808" y="491"/>
                    <a:pt x="808" y="488"/>
                    <a:pt x="807" y="485"/>
                  </a:cubicBezTo>
                  <a:cubicBezTo>
                    <a:pt x="806" y="483"/>
                    <a:pt x="804" y="481"/>
                    <a:pt x="802" y="481"/>
                  </a:cubicBezTo>
                  <a:cubicBezTo>
                    <a:pt x="796" y="480"/>
                    <a:pt x="790" y="480"/>
                    <a:pt x="784" y="480"/>
                  </a:cubicBezTo>
                  <a:cubicBezTo>
                    <a:pt x="783" y="480"/>
                    <a:pt x="782" y="480"/>
                    <a:pt x="781" y="480"/>
                  </a:cubicBezTo>
                  <a:cubicBezTo>
                    <a:pt x="787" y="464"/>
                    <a:pt x="790" y="451"/>
                    <a:pt x="793" y="437"/>
                  </a:cubicBezTo>
                  <a:cubicBezTo>
                    <a:pt x="793" y="435"/>
                    <a:pt x="793" y="433"/>
                    <a:pt x="791" y="431"/>
                  </a:cubicBezTo>
                  <a:cubicBezTo>
                    <a:pt x="774" y="412"/>
                    <a:pt x="755" y="396"/>
                    <a:pt x="733" y="383"/>
                  </a:cubicBezTo>
                  <a:cubicBezTo>
                    <a:pt x="732" y="383"/>
                    <a:pt x="731" y="382"/>
                    <a:pt x="730" y="382"/>
                  </a:cubicBezTo>
                  <a:cubicBezTo>
                    <a:pt x="728" y="382"/>
                    <a:pt x="726" y="383"/>
                    <a:pt x="725" y="384"/>
                  </a:cubicBezTo>
                  <a:cubicBezTo>
                    <a:pt x="669" y="441"/>
                    <a:pt x="669" y="441"/>
                    <a:pt x="669" y="441"/>
                  </a:cubicBezTo>
                  <a:cubicBezTo>
                    <a:pt x="669" y="361"/>
                    <a:pt x="669" y="361"/>
                    <a:pt x="669" y="361"/>
                  </a:cubicBezTo>
                  <a:cubicBezTo>
                    <a:pt x="669" y="358"/>
                    <a:pt x="666" y="355"/>
                    <a:pt x="663" y="354"/>
                  </a:cubicBezTo>
                  <a:cubicBezTo>
                    <a:pt x="643" y="349"/>
                    <a:pt x="623" y="347"/>
                    <a:pt x="602" y="347"/>
                  </a:cubicBezTo>
                  <a:cubicBezTo>
                    <a:pt x="581" y="347"/>
                    <a:pt x="560" y="349"/>
                    <a:pt x="540" y="354"/>
                  </a:cubicBezTo>
                  <a:cubicBezTo>
                    <a:pt x="537" y="355"/>
                    <a:pt x="535" y="358"/>
                    <a:pt x="535" y="361"/>
                  </a:cubicBezTo>
                  <a:cubicBezTo>
                    <a:pt x="535" y="441"/>
                    <a:pt x="535" y="441"/>
                    <a:pt x="535" y="441"/>
                  </a:cubicBezTo>
                  <a:cubicBezTo>
                    <a:pt x="479" y="384"/>
                    <a:pt x="479" y="384"/>
                    <a:pt x="479" y="384"/>
                  </a:cubicBezTo>
                  <a:cubicBezTo>
                    <a:pt x="477" y="383"/>
                    <a:pt x="476" y="382"/>
                    <a:pt x="474" y="382"/>
                  </a:cubicBezTo>
                  <a:cubicBezTo>
                    <a:pt x="473" y="382"/>
                    <a:pt x="471" y="383"/>
                    <a:pt x="470" y="383"/>
                  </a:cubicBezTo>
                  <a:cubicBezTo>
                    <a:pt x="437" y="403"/>
                    <a:pt x="409" y="431"/>
                    <a:pt x="388" y="463"/>
                  </a:cubicBezTo>
                  <a:cubicBezTo>
                    <a:pt x="387" y="465"/>
                    <a:pt x="386" y="467"/>
                    <a:pt x="387" y="469"/>
                  </a:cubicBezTo>
                  <a:cubicBezTo>
                    <a:pt x="389" y="476"/>
                    <a:pt x="392" y="482"/>
                    <a:pt x="395" y="489"/>
                  </a:cubicBezTo>
                  <a:cubicBezTo>
                    <a:pt x="441" y="535"/>
                    <a:pt x="441" y="535"/>
                    <a:pt x="441" y="535"/>
                  </a:cubicBezTo>
                  <a:cubicBezTo>
                    <a:pt x="361" y="535"/>
                    <a:pt x="361" y="535"/>
                    <a:pt x="361" y="535"/>
                  </a:cubicBezTo>
                  <a:cubicBezTo>
                    <a:pt x="358" y="535"/>
                    <a:pt x="355" y="537"/>
                    <a:pt x="354" y="540"/>
                  </a:cubicBezTo>
                  <a:cubicBezTo>
                    <a:pt x="349" y="560"/>
                    <a:pt x="347" y="581"/>
                    <a:pt x="347" y="602"/>
                  </a:cubicBezTo>
                  <a:cubicBezTo>
                    <a:pt x="347" y="623"/>
                    <a:pt x="349" y="643"/>
                    <a:pt x="354" y="663"/>
                  </a:cubicBezTo>
                  <a:cubicBezTo>
                    <a:pt x="355" y="667"/>
                    <a:pt x="358" y="669"/>
                    <a:pt x="361" y="669"/>
                  </a:cubicBezTo>
                  <a:cubicBezTo>
                    <a:pt x="441" y="669"/>
                    <a:pt x="441" y="669"/>
                    <a:pt x="441" y="669"/>
                  </a:cubicBezTo>
                  <a:cubicBezTo>
                    <a:pt x="384" y="725"/>
                    <a:pt x="384" y="725"/>
                    <a:pt x="384" y="725"/>
                  </a:cubicBezTo>
                  <a:cubicBezTo>
                    <a:pt x="382" y="727"/>
                    <a:pt x="382" y="731"/>
                    <a:pt x="383" y="733"/>
                  </a:cubicBezTo>
                  <a:cubicBezTo>
                    <a:pt x="405" y="769"/>
                    <a:pt x="435" y="799"/>
                    <a:pt x="470" y="821"/>
                  </a:cubicBezTo>
                  <a:cubicBezTo>
                    <a:pt x="471" y="821"/>
                    <a:pt x="473" y="821"/>
                    <a:pt x="474" y="821"/>
                  </a:cubicBezTo>
                  <a:cubicBezTo>
                    <a:pt x="476" y="821"/>
                    <a:pt x="477" y="821"/>
                    <a:pt x="479" y="819"/>
                  </a:cubicBezTo>
                  <a:cubicBezTo>
                    <a:pt x="535" y="763"/>
                    <a:pt x="535" y="763"/>
                    <a:pt x="535" y="763"/>
                  </a:cubicBezTo>
                  <a:lnTo>
                    <a:pt x="535" y="843"/>
                  </a:lnTo>
                  <a:close/>
                  <a:moveTo>
                    <a:pt x="969" y="604"/>
                  </a:moveTo>
                  <a:cubicBezTo>
                    <a:pt x="966" y="604"/>
                    <a:pt x="963" y="607"/>
                    <a:pt x="963" y="610"/>
                  </a:cubicBezTo>
                  <a:cubicBezTo>
                    <a:pt x="963" y="610"/>
                    <a:pt x="963" y="611"/>
                    <a:pt x="963" y="611"/>
                  </a:cubicBezTo>
                  <a:cubicBezTo>
                    <a:pt x="962" y="628"/>
                    <a:pt x="961" y="644"/>
                    <a:pt x="958" y="661"/>
                  </a:cubicBezTo>
                  <a:cubicBezTo>
                    <a:pt x="958" y="663"/>
                    <a:pt x="958" y="665"/>
                    <a:pt x="960" y="666"/>
                  </a:cubicBezTo>
                  <a:cubicBezTo>
                    <a:pt x="961" y="668"/>
                    <a:pt x="963" y="669"/>
                    <a:pt x="965" y="669"/>
                  </a:cubicBezTo>
                  <a:cubicBezTo>
                    <a:pt x="984" y="669"/>
                    <a:pt x="984" y="669"/>
                    <a:pt x="984" y="669"/>
                  </a:cubicBezTo>
                  <a:cubicBezTo>
                    <a:pt x="986" y="669"/>
                    <a:pt x="988" y="668"/>
                    <a:pt x="989" y="666"/>
                  </a:cubicBezTo>
                  <a:cubicBezTo>
                    <a:pt x="990" y="665"/>
                    <a:pt x="991" y="663"/>
                    <a:pt x="991" y="661"/>
                  </a:cubicBezTo>
                  <a:cubicBezTo>
                    <a:pt x="989" y="653"/>
                    <a:pt x="988" y="645"/>
                    <a:pt x="986" y="638"/>
                  </a:cubicBezTo>
                  <a:cubicBezTo>
                    <a:pt x="983" y="626"/>
                    <a:pt x="980" y="617"/>
                    <a:pt x="976" y="608"/>
                  </a:cubicBezTo>
                  <a:cubicBezTo>
                    <a:pt x="975" y="605"/>
                    <a:pt x="972" y="604"/>
                    <a:pt x="970" y="604"/>
                  </a:cubicBezTo>
                  <a:cubicBezTo>
                    <a:pt x="969" y="604"/>
                    <a:pt x="969" y="604"/>
                    <a:pt x="969" y="604"/>
                  </a:cubicBezTo>
                  <a:close/>
                  <a:moveTo>
                    <a:pt x="619" y="241"/>
                  </a:moveTo>
                  <a:cubicBezTo>
                    <a:pt x="633" y="242"/>
                    <a:pt x="647" y="243"/>
                    <a:pt x="661" y="246"/>
                  </a:cubicBezTo>
                  <a:cubicBezTo>
                    <a:pt x="661" y="246"/>
                    <a:pt x="661" y="246"/>
                    <a:pt x="662" y="246"/>
                  </a:cubicBezTo>
                  <a:cubicBezTo>
                    <a:pt x="663" y="246"/>
                    <a:pt x="665" y="245"/>
                    <a:pt x="666" y="244"/>
                  </a:cubicBezTo>
                  <a:cubicBezTo>
                    <a:pt x="668" y="243"/>
                    <a:pt x="669" y="241"/>
                    <a:pt x="669" y="239"/>
                  </a:cubicBezTo>
                  <a:cubicBezTo>
                    <a:pt x="669" y="214"/>
                    <a:pt x="669" y="214"/>
                    <a:pt x="669" y="214"/>
                  </a:cubicBezTo>
                  <a:cubicBezTo>
                    <a:pt x="669" y="211"/>
                    <a:pt x="667" y="209"/>
                    <a:pt x="664" y="208"/>
                  </a:cubicBezTo>
                  <a:cubicBezTo>
                    <a:pt x="639" y="198"/>
                    <a:pt x="613" y="193"/>
                    <a:pt x="586" y="193"/>
                  </a:cubicBezTo>
                  <a:cubicBezTo>
                    <a:pt x="571" y="193"/>
                    <a:pt x="555" y="194"/>
                    <a:pt x="540" y="198"/>
                  </a:cubicBezTo>
                  <a:cubicBezTo>
                    <a:pt x="537" y="198"/>
                    <a:pt x="535" y="201"/>
                    <a:pt x="535" y="204"/>
                  </a:cubicBezTo>
                  <a:cubicBezTo>
                    <a:pt x="535" y="239"/>
                    <a:pt x="535" y="239"/>
                    <a:pt x="535" y="239"/>
                  </a:cubicBezTo>
                  <a:cubicBezTo>
                    <a:pt x="535" y="241"/>
                    <a:pt x="536" y="243"/>
                    <a:pt x="537" y="244"/>
                  </a:cubicBezTo>
                  <a:cubicBezTo>
                    <a:pt x="539" y="245"/>
                    <a:pt x="540" y="246"/>
                    <a:pt x="542" y="246"/>
                  </a:cubicBezTo>
                  <a:cubicBezTo>
                    <a:pt x="542" y="246"/>
                    <a:pt x="543" y="246"/>
                    <a:pt x="543" y="246"/>
                  </a:cubicBezTo>
                  <a:cubicBezTo>
                    <a:pt x="557" y="243"/>
                    <a:pt x="571" y="242"/>
                    <a:pt x="586" y="241"/>
                  </a:cubicBezTo>
                  <a:cubicBezTo>
                    <a:pt x="591" y="241"/>
                    <a:pt x="596" y="241"/>
                    <a:pt x="602" y="241"/>
                  </a:cubicBezTo>
                  <a:cubicBezTo>
                    <a:pt x="608" y="241"/>
                    <a:pt x="613" y="241"/>
                    <a:pt x="619" y="241"/>
                  </a:cubicBezTo>
                  <a:close/>
                  <a:moveTo>
                    <a:pt x="600" y="749"/>
                  </a:moveTo>
                  <a:cubicBezTo>
                    <a:pt x="520" y="748"/>
                    <a:pt x="455" y="682"/>
                    <a:pt x="455" y="602"/>
                  </a:cubicBezTo>
                  <a:cubicBezTo>
                    <a:pt x="455" y="521"/>
                    <a:pt x="521" y="455"/>
                    <a:pt x="602" y="455"/>
                  </a:cubicBezTo>
                  <a:cubicBezTo>
                    <a:pt x="682" y="455"/>
                    <a:pt x="746" y="518"/>
                    <a:pt x="749" y="597"/>
                  </a:cubicBezTo>
                  <a:cubicBezTo>
                    <a:pt x="749" y="607"/>
                    <a:pt x="749" y="607"/>
                    <a:pt x="749" y="607"/>
                  </a:cubicBezTo>
                  <a:cubicBezTo>
                    <a:pt x="746" y="685"/>
                    <a:pt x="682" y="748"/>
                    <a:pt x="603" y="749"/>
                  </a:cubicBezTo>
                  <a:lnTo>
                    <a:pt x="600" y="749"/>
                  </a:lnTo>
                  <a:close/>
                  <a:moveTo>
                    <a:pt x="521" y="538"/>
                  </a:moveTo>
                  <a:cubicBezTo>
                    <a:pt x="520" y="538"/>
                    <a:pt x="519" y="538"/>
                    <a:pt x="518" y="539"/>
                  </a:cubicBezTo>
                  <a:cubicBezTo>
                    <a:pt x="515" y="540"/>
                    <a:pt x="514" y="542"/>
                    <a:pt x="514" y="545"/>
                  </a:cubicBezTo>
                  <a:cubicBezTo>
                    <a:pt x="514" y="683"/>
                    <a:pt x="514" y="683"/>
                    <a:pt x="514" y="683"/>
                  </a:cubicBezTo>
                  <a:cubicBezTo>
                    <a:pt x="514" y="687"/>
                    <a:pt x="517" y="690"/>
                    <a:pt x="521" y="690"/>
                  </a:cubicBezTo>
                  <a:cubicBezTo>
                    <a:pt x="659" y="690"/>
                    <a:pt x="659" y="690"/>
                    <a:pt x="659" y="690"/>
                  </a:cubicBezTo>
                  <a:cubicBezTo>
                    <a:pt x="661" y="690"/>
                    <a:pt x="664" y="688"/>
                    <a:pt x="665" y="686"/>
                  </a:cubicBezTo>
                  <a:cubicBezTo>
                    <a:pt x="666" y="683"/>
                    <a:pt x="666" y="680"/>
                    <a:pt x="664" y="678"/>
                  </a:cubicBezTo>
                  <a:cubicBezTo>
                    <a:pt x="525" y="540"/>
                    <a:pt x="525" y="540"/>
                    <a:pt x="525" y="540"/>
                  </a:cubicBezTo>
                  <a:cubicBezTo>
                    <a:pt x="524" y="539"/>
                    <a:pt x="522" y="538"/>
                    <a:pt x="521" y="538"/>
                  </a:cubicBezTo>
                  <a:close/>
                  <a:moveTo>
                    <a:pt x="545" y="514"/>
                  </a:moveTo>
                  <a:cubicBezTo>
                    <a:pt x="542" y="514"/>
                    <a:pt x="540" y="515"/>
                    <a:pt x="539" y="518"/>
                  </a:cubicBezTo>
                  <a:cubicBezTo>
                    <a:pt x="537" y="521"/>
                    <a:pt x="538" y="524"/>
                    <a:pt x="540" y="526"/>
                  </a:cubicBezTo>
                  <a:cubicBezTo>
                    <a:pt x="678" y="664"/>
                    <a:pt x="678" y="664"/>
                    <a:pt x="678" y="664"/>
                  </a:cubicBezTo>
                  <a:cubicBezTo>
                    <a:pt x="679" y="665"/>
                    <a:pt x="681" y="666"/>
                    <a:pt x="683" y="666"/>
                  </a:cubicBezTo>
                  <a:cubicBezTo>
                    <a:pt x="684" y="666"/>
                    <a:pt x="685" y="666"/>
                    <a:pt x="686" y="665"/>
                  </a:cubicBezTo>
                  <a:cubicBezTo>
                    <a:pt x="688" y="664"/>
                    <a:pt x="690" y="662"/>
                    <a:pt x="690" y="659"/>
                  </a:cubicBezTo>
                  <a:cubicBezTo>
                    <a:pt x="690" y="521"/>
                    <a:pt x="690" y="521"/>
                    <a:pt x="690" y="521"/>
                  </a:cubicBezTo>
                  <a:cubicBezTo>
                    <a:pt x="690" y="517"/>
                    <a:pt x="687" y="514"/>
                    <a:pt x="683" y="514"/>
                  </a:cubicBezTo>
                  <a:lnTo>
                    <a:pt x="545" y="514"/>
                  </a:lnTo>
                  <a:close/>
                </a:path>
              </a:pathLst>
            </a:custGeom>
            <a:blipFill>
              <a:blip r:embed="rId19" cstate="print">
                <a:extLst>
                  <a:ext uri="{28A0092B-C50C-407E-A947-70E740481C1C}">
                    <a14:useLocalDpi xmlns:a14="http://schemas.microsoft.com/office/drawing/2010/main"/>
                  </a:ext>
                </a:extLst>
              </a:blip>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16377" fontAlgn="auto">
                <a:spcBef>
                  <a:spcPts val="0"/>
                </a:spcBef>
                <a:spcAft>
                  <a:spcPts val="0"/>
                </a:spcAft>
              </a:pPr>
              <a:endParaRPr lang="nl-NL" sz="1600">
                <a:solidFill>
                  <a:srgbClr val="000000"/>
                </a:solidFill>
                <a:latin typeface="Calibri"/>
              </a:endParaRPr>
            </a:p>
          </p:txBody>
        </p:sp>
        <p:pic>
          <p:nvPicPr>
            <p:cNvPr id="21" name="***Logo EMF">
              <a:extLst>
                <a:ext uri="{FF2B5EF4-FFF2-40B4-BE49-F238E27FC236}">
                  <a16:creationId xmlns:a16="http://schemas.microsoft.com/office/drawing/2014/main" id="{497A19F5-1186-4870-B883-B96D0BCDDAB9}"/>
                </a:ext>
              </a:extLst>
            </p:cNvPr>
            <p:cNvPicPr>
              <a:picLocks noSelect="1" noChangeAspect="1"/>
            </p:cNvPicPr>
            <p:nvPr userDrawn="1"/>
          </p:nvPicPr>
          <p:blipFill>
            <a:blip r:embed="rId20" cstate="hqprint">
              <a:extLst>
                <a:ext uri="{28A0092B-C50C-407E-A947-70E740481C1C}">
                  <a14:useLocalDpi xmlns:a14="http://schemas.microsoft.com/office/drawing/2010/main"/>
                </a:ext>
              </a:extLst>
            </a:blip>
            <a:stretch>
              <a:fillRect/>
            </a:stretch>
          </p:blipFill>
          <p:spPr bwMode="gray">
            <a:xfrm>
              <a:off x="231968" y="6502616"/>
              <a:ext cx="1007697" cy="360338"/>
            </a:xfrm>
            <a:prstGeom prst="rect">
              <a:avLst/>
            </a:prstGeom>
          </p:spPr>
        </p:pic>
      </p:grpSp>
    </p:spTree>
    <p:extLst>
      <p:ext uri="{BB962C8B-B14F-4D97-AF65-F5344CB8AC3E}">
        <p14:creationId xmlns:p14="http://schemas.microsoft.com/office/powerpoint/2010/main" val="330015212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hf sldNum="0" hdr="0" ftr="0" dt="0"/>
  <p:txStyles>
    <p:titleStyle>
      <a:lvl1pPr algn="l" defTabSz="816377" rtl="0" eaLnBrk="1" latinLnBrk="0" hangingPunct="1">
        <a:spcBef>
          <a:spcPct val="0"/>
        </a:spcBef>
        <a:buNone/>
        <a:defRPr sz="3400" b="1" i="0" kern="1200" cap="all" baseline="0">
          <a:solidFill>
            <a:schemeClr val="tx1"/>
          </a:solidFill>
          <a:latin typeface="Calibri" panose="020F0502020204030204" pitchFamily="34" charset="0"/>
          <a:ea typeface="+mj-ea"/>
          <a:cs typeface="+mj-cs"/>
        </a:defRPr>
      </a:lvl1pPr>
    </p:titleStyle>
    <p:bodyStyle>
      <a:lvl1pPr marL="202500" indent="-202500" algn="l" defTabSz="816377" rtl="0" eaLnBrk="1" latinLnBrk="0" hangingPunct="1">
        <a:lnSpc>
          <a:spcPct val="75000"/>
        </a:lnSpc>
        <a:spcBef>
          <a:spcPts val="1350"/>
        </a:spcBef>
        <a:buFont typeface="Arial" pitchFamily="34" charset="0"/>
        <a:buChar char="•"/>
        <a:defRPr sz="2600" b="0" kern="1200" baseline="0">
          <a:solidFill>
            <a:schemeClr val="tx1"/>
          </a:solidFill>
          <a:latin typeface="Calibri" panose="020F0502020204030204" pitchFamily="34" charset="0"/>
          <a:ea typeface="+mn-ea"/>
          <a:cs typeface="+mn-cs"/>
        </a:defRPr>
      </a:lvl1pPr>
      <a:lvl2pPr marL="405000" indent="-202500" algn="l" defTabSz="816377" rtl="0" eaLnBrk="1" latinLnBrk="0" hangingPunct="1">
        <a:lnSpc>
          <a:spcPct val="90000"/>
        </a:lnSpc>
        <a:spcBef>
          <a:spcPts val="900"/>
        </a:spcBef>
        <a:buFont typeface="Arial" pitchFamily="34" charset="0"/>
        <a:buChar char="•"/>
        <a:defRPr sz="1700" kern="1200" baseline="0">
          <a:solidFill>
            <a:schemeClr val="tx1"/>
          </a:solidFill>
          <a:latin typeface="Calibri" panose="020F0502020204030204" pitchFamily="34" charset="0"/>
          <a:ea typeface="+mn-ea"/>
          <a:cs typeface="+mn-cs"/>
        </a:defRPr>
      </a:lvl2pPr>
      <a:lvl3pPr marL="607500" indent="-202500" algn="l" defTabSz="816377" rtl="0" eaLnBrk="1" latinLnBrk="0" hangingPunct="1">
        <a:lnSpc>
          <a:spcPct val="90000"/>
        </a:lnSpc>
        <a:spcBef>
          <a:spcPts val="450"/>
        </a:spcBef>
        <a:buFont typeface="Arial" pitchFamily="34" charset="0"/>
        <a:buChar char="•"/>
        <a:defRPr sz="1400" b="0" kern="1200">
          <a:solidFill>
            <a:schemeClr val="tx1"/>
          </a:solidFill>
          <a:latin typeface="Calibri" panose="020F0502020204030204" pitchFamily="34" charset="0"/>
          <a:ea typeface="+mn-ea"/>
          <a:cs typeface="+mn-cs"/>
        </a:defRPr>
      </a:lvl3pPr>
      <a:lvl4pPr marL="0" indent="0" algn="l" defTabSz="816377" rtl="0" eaLnBrk="1" latinLnBrk="0" hangingPunct="1">
        <a:lnSpc>
          <a:spcPct val="75000"/>
        </a:lnSpc>
        <a:spcBef>
          <a:spcPts val="2550"/>
        </a:spcBef>
        <a:buFont typeface="Arial" pitchFamily="34" charset="0"/>
        <a:buNone/>
        <a:defRPr sz="2600" b="1" kern="1200">
          <a:solidFill>
            <a:schemeClr val="tx1"/>
          </a:solidFill>
          <a:latin typeface="Calibri" panose="020F0502020204030204" pitchFamily="34" charset="0"/>
          <a:ea typeface="+mn-ea"/>
          <a:cs typeface="+mn-cs"/>
        </a:defRPr>
      </a:lvl4pPr>
      <a:lvl5pPr marL="0" indent="0" algn="l" defTabSz="816377" rtl="0" eaLnBrk="1" latinLnBrk="0" hangingPunct="1">
        <a:lnSpc>
          <a:spcPct val="75000"/>
        </a:lnSpc>
        <a:spcBef>
          <a:spcPts val="0"/>
        </a:spcBef>
        <a:buFont typeface="Arial" pitchFamily="34" charset="0"/>
        <a:buNone/>
        <a:defRPr sz="2600" kern="1200">
          <a:solidFill>
            <a:schemeClr val="tx1"/>
          </a:solidFill>
          <a:latin typeface="Calibri" panose="020F0502020204030204" pitchFamily="34" charset="0"/>
          <a:ea typeface="+mn-ea"/>
          <a:cs typeface="+mn-cs"/>
        </a:defRPr>
      </a:lvl5pPr>
      <a:lvl6pPr marL="0" indent="0" algn="l" defTabSz="816377" rtl="0" eaLnBrk="1" latinLnBrk="0" hangingPunct="1">
        <a:lnSpc>
          <a:spcPct val="90000"/>
        </a:lnSpc>
        <a:spcBef>
          <a:spcPts val="0"/>
        </a:spcBef>
        <a:buFont typeface="Arial" pitchFamily="34" charset="0"/>
        <a:buNone/>
        <a:defRPr sz="1700" kern="1200">
          <a:solidFill>
            <a:schemeClr val="tx1"/>
          </a:solidFill>
          <a:latin typeface="Calibri" panose="020F0502020204030204" pitchFamily="34" charset="0"/>
          <a:ea typeface="+mn-ea"/>
          <a:cs typeface="+mn-cs"/>
        </a:defRPr>
      </a:lvl6pPr>
      <a:lvl7pPr marL="202500" indent="0" algn="l" defTabSz="816377" rtl="0" eaLnBrk="1" latinLnBrk="0" hangingPunct="1">
        <a:lnSpc>
          <a:spcPct val="75000"/>
        </a:lnSpc>
        <a:spcBef>
          <a:spcPts val="0"/>
        </a:spcBef>
        <a:buFont typeface="Arial" pitchFamily="34" charset="0"/>
        <a:buNone/>
        <a:defRPr sz="2600" kern="1200">
          <a:solidFill>
            <a:schemeClr val="tx1"/>
          </a:solidFill>
          <a:latin typeface="Calibri" panose="020F0502020204030204" pitchFamily="34" charset="0"/>
          <a:ea typeface="+mn-ea"/>
          <a:cs typeface="+mn-cs"/>
        </a:defRPr>
      </a:lvl7pPr>
      <a:lvl8pPr marL="405000" indent="0" algn="l" defTabSz="816377" rtl="0" eaLnBrk="1" latinLnBrk="0" hangingPunct="1">
        <a:lnSpc>
          <a:spcPct val="90000"/>
        </a:lnSpc>
        <a:spcBef>
          <a:spcPts val="0"/>
        </a:spcBef>
        <a:buFont typeface="Arial" pitchFamily="34" charset="0"/>
        <a:buNone/>
        <a:defRPr sz="1700" kern="1200">
          <a:solidFill>
            <a:schemeClr val="tx1"/>
          </a:solidFill>
          <a:latin typeface="Calibri" panose="020F0502020204030204" pitchFamily="34" charset="0"/>
          <a:ea typeface="+mn-ea"/>
          <a:cs typeface="+mn-cs"/>
        </a:defRPr>
      </a:lvl8pPr>
      <a:lvl9pPr marL="607500" indent="0" algn="l" defTabSz="816377" rtl="0" eaLnBrk="1" latinLnBrk="0" hangingPunct="1">
        <a:lnSpc>
          <a:spcPct val="90000"/>
        </a:lnSpc>
        <a:spcBef>
          <a:spcPts val="0"/>
        </a:spcBef>
        <a:buFont typeface="Arial" pitchFamily="34" charset="0"/>
        <a:buNone/>
        <a:defRPr sz="1400" kern="1200">
          <a:solidFill>
            <a:schemeClr val="tx1"/>
          </a:solidFill>
          <a:latin typeface="Calibri" panose="020F0502020204030204" pitchFamily="34" charset="0"/>
          <a:ea typeface="+mn-ea"/>
          <a:cs typeface="+mn-cs"/>
        </a:defRPr>
      </a:lvl9pPr>
    </p:bodyStyle>
    <p:otherStyle>
      <a:defPPr>
        <a:defRPr lang="nl-NL"/>
      </a:defPPr>
      <a:lvl1pPr marL="0" algn="l" defTabSz="816377" rtl="0" eaLnBrk="1" latinLnBrk="0" hangingPunct="1">
        <a:defRPr sz="1600" kern="1200">
          <a:solidFill>
            <a:schemeClr val="tx1"/>
          </a:solidFill>
          <a:latin typeface="+mn-lt"/>
          <a:ea typeface="+mn-ea"/>
          <a:cs typeface="+mn-cs"/>
        </a:defRPr>
      </a:lvl1pPr>
      <a:lvl2pPr marL="408188" algn="l" defTabSz="816377" rtl="0" eaLnBrk="1" latinLnBrk="0" hangingPunct="1">
        <a:defRPr sz="1600" kern="1200">
          <a:solidFill>
            <a:schemeClr val="tx1"/>
          </a:solidFill>
          <a:latin typeface="+mn-lt"/>
          <a:ea typeface="+mn-ea"/>
          <a:cs typeface="+mn-cs"/>
        </a:defRPr>
      </a:lvl2pPr>
      <a:lvl3pPr marL="816377" algn="l" defTabSz="816377" rtl="0" eaLnBrk="1" latinLnBrk="0" hangingPunct="1">
        <a:defRPr sz="1600" kern="1200">
          <a:solidFill>
            <a:schemeClr val="tx1"/>
          </a:solidFill>
          <a:latin typeface="+mn-lt"/>
          <a:ea typeface="+mn-ea"/>
          <a:cs typeface="+mn-cs"/>
        </a:defRPr>
      </a:lvl3pPr>
      <a:lvl4pPr marL="1224565" algn="l" defTabSz="816377" rtl="0" eaLnBrk="1" latinLnBrk="0" hangingPunct="1">
        <a:defRPr sz="1600" kern="1200">
          <a:solidFill>
            <a:schemeClr val="tx1"/>
          </a:solidFill>
          <a:latin typeface="+mn-lt"/>
          <a:ea typeface="+mn-ea"/>
          <a:cs typeface="+mn-cs"/>
        </a:defRPr>
      </a:lvl4pPr>
      <a:lvl5pPr marL="1632753" algn="l" defTabSz="816377" rtl="0" eaLnBrk="1" latinLnBrk="0" hangingPunct="1">
        <a:defRPr sz="1600" kern="1200">
          <a:solidFill>
            <a:schemeClr val="tx1"/>
          </a:solidFill>
          <a:latin typeface="+mn-lt"/>
          <a:ea typeface="+mn-ea"/>
          <a:cs typeface="+mn-cs"/>
        </a:defRPr>
      </a:lvl5pPr>
      <a:lvl6pPr marL="2040941" algn="l" defTabSz="816377" rtl="0" eaLnBrk="1" latinLnBrk="0" hangingPunct="1">
        <a:defRPr sz="1600" kern="1200">
          <a:solidFill>
            <a:schemeClr val="tx1"/>
          </a:solidFill>
          <a:latin typeface="+mn-lt"/>
          <a:ea typeface="+mn-ea"/>
          <a:cs typeface="+mn-cs"/>
        </a:defRPr>
      </a:lvl6pPr>
      <a:lvl7pPr marL="2449129" algn="l" defTabSz="816377" rtl="0" eaLnBrk="1" latinLnBrk="0" hangingPunct="1">
        <a:defRPr sz="1600" kern="1200">
          <a:solidFill>
            <a:schemeClr val="tx1"/>
          </a:solidFill>
          <a:latin typeface="+mn-lt"/>
          <a:ea typeface="+mn-ea"/>
          <a:cs typeface="+mn-cs"/>
        </a:defRPr>
      </a:lvl7pPr>
      <a:lvl8pPr marL="2857317" algn="l" defTabSz="816377" rtl="0" eaLnBrk="1" latinLnBrk="0" hangingPunct="1">
        <a:defRPr sz="1600" kern="1200">
          <a:solidFill>
            <a:schemeClr val="tx1"/>
          </a:solidFill>
          <a:latin typeface="+mn-lt"/>
          <a:ea typeface="+mn-ea"/>
          <a:cs typeface="+mn-cs"/>
        </a:defRPr>
      </a:lvl8pPr>
      <a:lvl9pPr marL="3265505" algn="l" defTabSz="816377"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484315"/>
            <a:ext cx="8229600" cy="39608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5124" name="Rectangle 4"/>
          <p:cNvSpPr>
            <a:spLocks noGrp="1" noChangeArrowheads="1"/>
          </p:cNvSpPr>
          <p:nvPr>
            <p:ph type="dt" sz="half" idx="2"/>
          </p:nvPr>
        </p:nvSpPr>
        <p:spPr bwMode="auto">
          <a:xfrm>
            <a:off x="395288" y="6524625"/>
            <a:ext cx="2133600" cy="1968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800">
                <a:solidFill>
                  <a:schemeClr val="tx1"/>
                </a:solidFill>
                <a:cs typeface="+mn-cs"/>
              </a:defRPr>
            </a:lvl1pPr>
          </a:lstStyle>
          <a:p>
            <a:pPr>
              <a:defRPr/>
            </a:pPr>
            <a:endParaRPr lang="nl-NL" altLang="nl-NL">
              <a:solidFill>
                <a:srgbClr val="000000"/>
              </a:solidFill>
              <a:latin typeface="Lucida Sans"/>
            </a:endParaRPr>
          </a:p>
        </p:txBody>
      </p:sp>
      <p:sp>
        <p:nvSpPr>
          <p:cNvPr id="5126" name="Rectangle 6"/>
          <p:cNvSpPr>
            <a:spLocks noGrp="1" noChangeArrowheads="1"/>
          </p:cNvSpPr>
          <p:nvPr>
            <p:ph type="sldNum" sz="quarter" idx="4"/>
          </p:nvPr>
        </p:nvSpPr>
        <p:spPr bwMode="auto">
          <a:xfrm>
            <a:off x="6831013" y="6453253"/>
            <a:ext cx="2133600" cy="26828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tx1"/>
                </a:solidFill>
                <a:cs typeface="+mn-cs"/>
              </a:defRPr>
            </a:lvl1pPr>
          </a:lstStyle>
          <a:p>
            <a:pPr>
              <a:defRPr/>
            </a:pPr>
            <a:fld id="{61DB31A2-6BA2-47CD-8201-E69B333CB833}" type="slidenum">
              <a:rPr lang="nl-NL" altLang="nl-NL">
                <a:solidFill>
                  <a:srgbClr val="000000"/>
                </a:solidFill>
                <a:latin typeface="Lucida Sans"/>
              </a:rPr>
              <a:pPr>
                <a:defRPr/>
              </a:pPr>
              <a:t>‹nr.›</a:t>
            </a:fld>
            <a:endParaRPr lang="nl-NL" altLang="nl-NL" dirty="0">
              <a:solidFill>
                <a:srgbClr val="000000"/>
              </a:solidFill>
              <a:latin typeface="Lucida Sans"/>
            </a:endParaRPr>
          </a:p>
        </p:txBody>
      </p:sp>
      <p:sp>
        <p:nvSpPr>
          <p:cNvPr id="5131" name="Rectangle 11"/>
          <p:cNvSpPr>
            <a:spLocks noChangeArrowheads="1"/>
          </p:cNvSpPr>
          <p:nvPr/>
        </p:nvSpPr>
        <p:spPr bwMode="auto">
          <a:xfrm flipH="1">
            <a:off x="107950" y="1844684"/>
            <a:ext cx="179388" cy="3638551"/>
          </a:xfrm>
          <a:prstGeom prst="rect">
            <a:avLst/>
          </a:prstGeom>
          <a:solidFill>
            <a:srgbClr val="FFCC00"/>
          </a:solidFill>
          <a:ln>
            <a:noFill/>
          </a:ln>
          <a:effectLst/>
          <a:extLst/>
        </p:spPr>
        <p:txBody>
          <a:bodyPr wrap="none" anchor="ctr"/>
          <a:lstStyle/>
          <a:p>
            <a:pPr>
              <a:defRPr/>
            </a:pPr>
            <a:endParaRPr lang="nl-NL" dirty="0">
              <a:solidFill>
                <a:srgbClr val="FFFFFF"/>
              </a:solidFill>
              <a:latin typeface="Lucida Sans"/>
            </a:endParaRPr>
          </a:p>
        </p:txBody>
      </p:sp>
      <p:pic>
        <p:nvPicPr>
          <p:cNvPr id="1030" name="Picture 12" descr="logo-GU"/>
          <p:cNvPicPr>
            <a:picLocks noChangeAspect="1" noChangeArrowheads="1"/>
          </p:cNvPicPr>
          <p:nvPr/>
        </p:nvPicPr>
        <p:blipFill>
          <a:blip r:embed="rId12"/>
          <a:srcRect/>
          <a:stretch>
            <a:fillRect/>
          </a:stretch>
        </p:blipFill>
        <p:spPr bwMode="auto">
          <a:xfrm>
            <a:off x="395291" y="5780151"/>
            <a:ext cx="1081087" cy="601663"/>
          </a:xfrm>
          <a:prstGeom prst="rect">
            <a:avLst/>
          </a:prstGeom>
          <a:noFill/>
          <a:ln w="9525">
            <a:noFill/>
            <a:miter lim="800000"/>
            <a:headEnd/>
            <a:tailEnd/>
          </a:ln>
        </p:spPr>
      </p:pic>
      <p:sp>
        <p:nvSpPr>
          <p:cNvPr id="1031" name="Rectangle 14"/>
          <p:cNvSpPr>
            <a:spLocks noGrp="1" noChangeArrowheads="1"/>
          </p:cNvSpPr>
          <p:nvPr>
            <p:ph type="title"/>
          </p:nvPr>
        </p:nvSpPr>
        <p:spPr bwMode="auto">
          <a:xfrm>
            <a:off x="468313" y="333375"/>
            <a:ext cx="822960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5135" name="Text Box 15"/>
          <p:cNvSpPr txBox="1">
            <a:spLocks noChangeArrowheads="1"/>
          </p:cNvSpPr>
          <p:nvPr/>
        </p:nvSpPr>
        <p:spPr bwMode="auto">
          <a:xfrm>
            <a:off x="7235844" y="6092889"/>
            <a:ext cx="1223963" cy="307777"/>
          </a:xfrm>
          <a:prstGeom prst="rect">
            <a:avLst/>
          </a:prstGeom>
          <a:noFill/>
          <a:ln>
            <a:noFill/>
          </a:ln>
          <a:effectLst/>
          <a:extLst/>
        </p:spPr>
        <p:txBody>
          <a:bodyPr>
            <a:spAutoFit/>
          </a:bodyPr>
          <a:lstStyle/>
          <a:p>
            <a:pPr>
              <a:defRPr/>
            </a:pPr>
            <a:r>
              <a:rPr lang="nl-NL" altLang="nl-NL" sz="1400" dirty="0">
                <a:solidFill>
                  <a:srgbClr val="CC0000"/>
                </a:solidFill>
                <a:latin typeface="Lucida Sans"/>
              </a:rPr>
              <a:t>Utrecht.nl</a:t>
            </a:r>
          </a:p>
        </p:txBody>
      </p:sp>
    </p:spTree>
    <p:extLst>
      <p:ext uri="{BB962C8B-B14F-4D97-AF65-F5344CB8AC3E}">
        <p14:creationId xmlns:p14="http://schemas.microsoft.com/office/powerpoint/2010/main" val="367777557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Lst>
  <p:txStyles>
    <p:titleStyle>
      <a:lvl1pPr algn="l" rtl="0" eaLnBrk="0" fontAlgn="base" hangingPunct="0">
        <a:spcBef>
          <a:spcPct val="0"/>
        </a:spcBef>
        <a:spcAft>
          <a:spcPct val="0"/>
        </a:spcAft>
        <a:defRPr sz="2000">
          <a:solidFill>
            <a:srgbClr val="CC0000"/>
          </a:solidFill>
          <a:latin typeface="+mj-lt"/>
          <a:ea typeface="+mj-ea"/>
          <a:cs typeface="+mj-cs"/>
        </a:defRPr>
      </a:lvl1pPr>
      <a:lvl2pPr algn="l" rtl="0" eaLnBrk="0" fontAlgn="base" hangingPunct="0">
        <a:spcBef>
          <a:spcPct val="0"/>
        </a:spcBef>
        <a:spcAft>
          <a:spcPct val="0"/>
        </a:spcAft>
        <a:defRPr sz="2000">
          <a:solidFill>
            <a:srgbClr val="CC0000"/>
          </a:solidFill>
          <a:latin typeface="Lucida Sans" pitchFamily="34" charset="0"/>
        </a:defRPr>
      </a:lvl2pPr>
      <a:lvl3pPr algn="l" rtl="0" eaLnBrk="0" fontAlgn="base" hangingPunct="0">
        <a:spcBef>
          <a:spcPct val="0"/>
        </a:spcBef>
        <a:spcAft>
          <a:spcPct val="0"/>
        </a:spcAft>
        <a:defRPr sz="2000">
          <a:solidFill>
            <a:srgbClr val="CC0000"/>
          </a:solidFill>
          <a:latin typeface="Lucida Sans" pitchFamily="34" charset="0"/>
        </a:defRPr>
      </a:lvl3pPr>
      <a:lvl4pPr algn="l" rtl="0" eaLnBrk="0" fontAlgn="base" hangingPunct="0">
        <a:spcBef>
          <a:spcPct val="0"/>
        </a:spcBef>
        <a:spcAft>
          <a:spcPct val="0"/>
        </a:spcAft>
        <a:defRPr sz="2000">
          <a:solidFill>
            <a:srgbClr val="CC0000"/>
          </a:solidFill>
          <a:latin typeface="Lucida Sans" pitchFamily="34" charset="0"/>
        </a:defRPr>
      </a:lvl4pPr>
      <a:lvl5pPr algn="l" rtl="0" eaLnBrk="0" fontAlgn="base" hangingPunct="0">
        <a:spcBef>
          <a:spcPct val="0"/>
        </a:spcBef>
        <a:spcAft>
          <a:spcPct val="0"/>
        </a:spcAft>
        <a:defRPr sz="2000">
          <a:solidFill>
            <a:srgbClr val="CC0000"/>
          </a:solidFill>
          <a:latin typeface="Lucida Sans" pitchFamily="34" charset="0"/>
        </a:defRPr>
      </a:lvl5pPr>
      <a:lvl6pPr marL="457200" algn="l" rtl="0" eaLnBrk="1" fontAlgn="base" hangingPunct="1">
        <a:spcBef>
          <a:spcPct val="0"/>
        </a:spcBef>
        <a:spcAft>
          <a:spcPct val="0"/>
        </a:spcAft>
        <a:defRPr sz="2000">
          <a:solidFill>
            <a:srgbClr val="CC0000"/>
          </a:solidFill>
          <a:latin typeface="Lucida Sans" pitchFamily="34" charset="0"/>
        </a:defRPr>
      </a:lvl6pPr>
      <a:lvl7pPr marL="914400" algn="l" rtl="0" eaLnBrk="1" fontAlgn="base" hangingPunct="1">
        <a:spcBef>
          <a:spcPct val="0"/>
        </a:spcBef>
        <a:spcAft>
          <a:spcPct val="0"/>
        </a:spcAft>
        <a:defRPr sz="2000">
          <a:solidFill>
            <a:srgbClr val="CC0000"/>
          </a:solidFill>
          <a:latin typeface="Lucida Sans" pitchFamily="34" charset="0"/>
        </a:defRPr>
      </a:lvl7pPr>
      <a:lvl8pPr marL="1371600" algn="l" rtl="0" eaLnBrk="1" fontAlgn="base" hangingPunct="1">
        <a:spcBef>
          <a:spcPct val="0"/>
        </a:spcBef>
        <a:spcAft>
          <a:spcPct val="0"/>
        </a:spcAft>
        <a:defRPr sz="2000">
          <a:solidFill>
            <a:srgbClr val="CC0000"/>
          </a:solidFill>
          <a:latin typeface="Lucida Sans" pitchFamily="34" charset="0"/>
        </a:defRPr>
      </a:lvl8pPr>
      <a:lvl9pPr marL="1828800" algn="l" rtl="0" eaLnBrk="1" fontAlgn="base" hangingPunct="1">
        <a:spcBef>
          <a:spcPct val="0"/>
        </a:spcBef>
        <a:spcAft>
          <a:spcPct val="0"/>
        </a:spcAft>
        <a:defRPr sz="2000">
          <a:solidFill>
            <a:srgbClr val="CC0000"/>
          </a:solidFill>
          <a:latin typeface="Lucida Sans"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6191"/>
            <a:ext cx="7886700" cy="1325033"/>
          </a:xfrm>
          <a:prstGeom prst="rect">
            <a:avLst/>
          </a:prstGeom>
          <a:noFill/>
          <a:ln w="9525">
            <a:noFill/>
            <a:miter lim="800000"/>
            <a:headEnd/>
            <a:tailEnd/>
          </a:ln>
        </p:spPr>
        <p:txBody>
          <a:bodyPr vert="horz" wrap="square" lIns="68570" tIns="34285" rIns="68570" bIns="34285" numCol="1" anchor="ctr" anchorCtr="0" compatLnSpc="1">
            <a:prstTxWarp prst="textNoShape">
              <a:avLst/>
            </a:prstTxWarp>
          </a:bodyPr>
          <a:lstStyle/>
          <a:p>
            <a:pPr lvl="0"/>
            <a:r>
              <a:rPr lang="nl-NL"/>
              <a:t>Klik om de stijl te bewerken</a:t>
            </a:r>
            <a:endParaRPr lang="en-US"/>
          </a:p>
        </p:txBody>
      </p:sp>
      <p:sp>
        <p:nvSpPr>
          <p:cNvPr id="1027" name="Text Placeholder 2"/>
          <p:cNvSpPr>
            <a:spLocks noGrp="1"/>
          </p:cNvSpPr>
          <p:nvPr>
            <p:ph type="body" idx="1"/>
          </p:nvPr>
        </p:nvSpPr>
        <p:spPr bwMode="auto">
          <a:xfrm>
            <a:off x="628650" y="1826684"/>
            <a:ext cx="7886700" cy="3943349"/>
          </a:xfrm>
          <a:prstGeom prst="rect">
            <a:avLst/>
          </a:prstGeom>
          <a:noFill/>
          <a:ln w="9525">
            <a:noFill/>
            <a:miter lim="800000"/>
            <a:headEnd/>
            <a:tailEnd/>
          </a:ln>
        </p:spPr>
        <p:txBody>
          <a:bodyPr vert="horz" wrap="square" lIns="68570" tIns="34285" rIns="68570" bIns="34285" numCol="1" anchor="t" anchorCtr="0" compatLnSpc="1">
            <a:prstTxWarp prst="textNoShape">
              <a:avLst/>
            </a:prstTxWarp>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object 3"/>
          <p:cNvSpPr/>
          <p:nvPr/>
        </p:nvSpPr>
        <p:spPr>
          <a:xfrm>
            <a:off x="133372" y="2463800"/>
            <a:ext cx="136525" cy="2853267"/>
          </a:xfrm>
          <a:custGeom>
            <a:avLst/>
            <a:gdLst/>
            <a:ahLst/>
            <a:cxnLst/>
            <a:rect l="l" t="t" r="r" b="b"/>
            <a:pathLst>
              <a:path w="298450" h="6911340">
                <a:moveTo>
                  <a:pt x="0" y="6910784"/>
                </a:moveTo>
                <a:lnTo>
                  <a:pt x="298420" y="6910784"/>
                </a:lnTo>
                <a:lnTo>
                  <a:pt x="298420" y="0"/>
                </a:lnTo>
                <a:lnTo>
                  <a:pt x="0" y="0"/>
                </a:lnTo>
                <a:lnTo>
                  <a:pt x="0" y="6910784"/>
                </a:lnTo>
                <a:close/>
              </a:path>
            </a:pathLst>
          </a:custGeom>
          <a:solidFill>
            <a:srgbClr val="FFB70B"/>
          </a:solidFill>
        </p:spPr>
        <p:txBody>
          <a:bodyPr lIns="0" tIns="0" rIns="0" bIns="0"/>
          <a:lstStyle/>
          <a:p>
            <a:pPr defTabSz="342848" fontAlgn="auto">
              <a:spcBef>
                <a:spcPts val="0"/>
              </a:spcBef>
              <a:spcAft>
                <a:spcPts val="0"/>
              </a:spcAft>
              <a:defRPr/>
            </a:pPr>
            <a:endParaRPr sz="800">
              <a:solidFill>
                <a:srgbClr val="CC0000"/>
              </a:solidFill>
              <a:latin typeface="Verdana"/>
            </a:endParaRPr>
          </a:p>
        </p:txBody>
      </p:sp>
    </p:spTree>
    <p:extLst>
      <p:ext uri="{BB962C8B-B14F-4D97-AF65-F5344CB8AC3E}">
        <p14:creationId xmlns:p14="http://schemas.microsoft.com/office/powerpoint/2010/main" val="4768107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Verdana" pitchFamily="34" charset="0"/>
        </a:defRPr>
      </a:lvl2pPr>
      <a:lvl3pPr algn="l" defTabSz="684213" rtl="0" eaLnBrk="0" fontAlgn="base" hangingPunct="0">
        <a:lnSpc>
          <a:spcPct val="90000"/>
        </a:lnSpc>
        <a:spcBef>
          <a:spcPct val="0"/>
        </a:spcBef>
        <a:spcAft>
          <a:spcPct val="0"/>
        </a:spcAft>
        <a:defRPr sz="3300">
          <a:solidFill>
            <a:schemeClr val="tx1"/>
          </a:solidFill>
          <a:latin typeface="Verdana" pitchFamily="34" charset="0"/>
        </a:defRPr>
      </a:lvl3pPr>
      <a:lvl4pPr algn="l" defTabSz="684213" rtl="0" eaLnBrk="0" fontAlgn="base" hangingPunct="0">
        <a:lnSpc>
          <a:spcPct val="90000"/>
        </a:lnSpc>
        <a:spcBef>
          <a:spcPct val="0"/>
        </a:spcBef>
        <a:spcAft>
          <a:spcPct val="0"/>
        </a:spcAft>
        <a:defRPr sz="3300">
          <a:solidFill>
            <a:schemeClr val="tx1"/>
          </a:solidFill>
          <a:latin typeface="Verdana" pitchFamily="34" charset="0"/>
        </a:defRPr>
      </a:lvl4pPr>
      <a:lvl5pPr algn="l" defTabSz="684213" rtl="0" eaLnBrk="0" fontAlgn="base" hangingPunct="0">
        <a:lnSpc>
          <a:spcPct val="90000"/>
        </a:lnSpc>
        <a:spcBef>
          <a:spcPct val="0"/>
        </a:spcBef>
        <a:spcAft>
          <a:spcPct val="0"/>
        </a:spcAft>
        <a:defRPr sz="3300">
          <a:solidFill>
            <a:schemeClr val="tx1"/>
          </a:solidFill>
          <a:latin typeface="Verdana" pitchFamily="34" charset="0"/>
        </a:defRPr>
      </a:lvl5pPr>
      <a:lvl6pPr marL="457200" algn="l" defTabSz="684213" rtl="0" fontAlgn="base">
        <a:lnSpc>
          <a:spcPct val="90000"/>
        </a:lnSpc>
        <a:spcBef>
          <a:spcPct val="0"/>
        </a:spcBef>
        <a:spcAft>
          <a:spcPct val="0"/>
        </a:spcAft>
        <a:defRPr sz="3300">
          <a:solidFill>
            <a:schemeClr val="tx1"/>
          </a:solidFill>
          <a:latin typeface="Verdana" pitchFamily="34" charset="0"/>
        </a:defRPr>
      </a:lvl6pPr>
      <a:lvl7pPr marL="914400" algn="l" defTabSz="684213" rtl="0" fontAlgn="base">
        <a:lnSpc>
          <a:spcPct val="90000"/>
        </a:lnSpc>
        <a:spcBef>
          <a:spcPct val="0"/>
        </a:spcBef>
        <a:spcAft>
          <a:spcPct val="0"/>
        </a:spcAft>
        <a:defRPr sz="3300">
          <a:solidFill>
            <a:schemeClr val="tx1"/>
          </a:solidFill>
          <a:latin typeface="Verdana" pitchFamily="34" charset="0"/>
        </a:defRPr>
      </a:lvl7pPr>
      <a:lvl8pPr marL="1371600" algn="l" defTabSz="684213" rtl="0" fontAlgn="base">
        <a:lnSpc>
          <a:spcPct val="90000"/>
        </a:lnSpc>
        <a:spcBef>
          <a:spcPct val="0"/>
        </a:spcBef>
        <a:spcAft>
          <a:spcPct val="0"/>
        </a:spcAft>
        <a:defRPr sz="3300">
          <a:solidFill>
            <a:schemeClr val="tx1"/>
          </a:solidFill>
          <a:latin typeface="Verdana" pitchFamily="34" charset="0"/>
        </a:defRPr>
      </a:lvl8pPr>
      <a:lvl9pPr marL="1828800" algn="l" defTabSz="684213" rtl="0" fontAlgn="base">
        <a:lnSpc>
          <a:spcPct val="90000"/>
        </a:lnSpc>
        <a:spcBef>
          <a:spcPct val="0"/>
        </a:spcBef>
        <a:spcAft>
          <a:spcPct val="0"/>
        </a:spcAft>
        <a:defRPr sz="3300">
          <a:solidFill>
            <a:schemeClr val="tx1"/>
          </a:solidFill>
          <a:latin typeface="Verdana" pitchFamily="34" charset="0"/>
        </a:defRPr>
      </a:lvl9pPr>
    </p:titleStyle>
    <p:bodyStyle>
      <a:lvl1pPr marL="169863" indent="-169863" algn="l" defTabSz="684213"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charset="0"/>
        <a:buChar char="•"/>
        <a:defRPr sz="14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charset="0"/>
        <a:buChar char="•"/>
        <a:defRPr sz="1400" kern="1200">
          <a:solidFill>
            <a:schemeClr val="tx1"/>
          </a:solidFill>
          <a:latin typeface="+mn-lt"/>
          <a:ea typeface="+mn-ea"/>
          <a:cs typeface="+mn-cs"/>
        </a:defRPr>
      </a:lvl5pPr>
      <a:lvl6pPr marL="1885667" indent="-171425" algn="l" defTabSz="6856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5" indent="-171425" algn="l" defTabSz="6856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4" indent="-171425" algn="l" defTabSz="6856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2" indent="-171425" algn="l" defTabSz="6856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7" rtl="0" eaLnBrk="1" latinLnBrk="0" hangingPunct="1">
        <a:defRPr sz="1400" kern="1200">
          <a:solidFill>
            <a:schemeClr val="tx1"/>
          </a:solidFill>
          <a:latin typeface="+mn-lt"/>
          <a:ea typeface="+mn-ea"/>
          <a:cs typeface="+mn-cs"/>
        </a:defRPr>
      </a:lvl1pPr>
      <a:lvl2pPr marL="342848" algn="l" defTabSz="685697" rtl="0" eaLnBrk="1" latinLnBrk="0" hangingPunct="1">
        <a:defRPr sz="1400" kern="1200">
          <a:solidFill>
            <a:schemeClr val="tx1"/>
          </a:solidFill>
          <a:latin typeface="+mn-lt"/>
          <a:ea typeface="+mn-ea"/>
          <a:cs typeface="+mn-cs"/>
        </a:defRPr>
      </a:lvl2pPr>
      <a:lvl3pPr marL="685697" algn="l" defTabSz="685697" rtl="0" eaLnBrk="1" latinLnBrk="0" hangingPunct="1">
        <a:defRPr sz="1400" kern="1200">
          <a:solidFill>
            <a:schemeClr val="tx1"/>
          </a:solidFill>
          <a:latin typeface="+mn-lt"/>
          <a:ea typeface="+mn-ea"/>
          <a:cs typeface="+mn-cs"/>
        </a:defRPr>
      </a:lvl3pPr>
      <a:lvl4pPr marL="1028545" algn="l" defTabSz="685697" rtl="0" eaLnBrk="1" latinLnBrk="0" hangingPunct="1">
        <a:defRPr sz="1400" kern="1200">
          <a:solidFill>
            <a:schemeClr val="tx1"/>
          </a:solidFill>
          <a:latin typeface="+mn-lt"/>
          <a:ea typeface="+mn-ea"/>
          <a:cs typeface="+mn-cs"/>
        </a:defRPr>
      </a:lvl4pPr>
      <a:lvl5pPr marL="1371394" algn="l" defTabSz="685697" rtl="0" eaLnBrk="1" latinLnBrk="0" hangingPunct="1">
        <a:defRPr sz="1400" kern="1200">
          <a:solidFill>
            <a:schemeClr val="tx1"/>
          </a:solidFill>
          <a:latin typeface="+mn-lt"/>
          <a:ea typeface="+mn-ea"/>
          <a:cs typeface="+mn-cs"/>
        </a:defRPr>
      </a:lvl5pPr>
      <a:lvl6pPr marL="1714242" algn="l" defTabSz="685697" rtl="0" eaLnBrk="1" latinLnBrk="0" hangingPunct="1">
        <a:defRPr sz="1400" kern="1200">
          <a:solidFill>
            <a:schemeClr val="tx1"/>
          </a:solidFill>
          <a:latin typeface="+mn-lt"/>
          <a:ea typeface="+mn-ea"/>
          <a:cs typeface="+mn-cs"/>
        </a:defRPr>
      </a:lvl6pPr>
      <a:lvl7pPr marL="2057091" algn="l" defTabSz="685697" rtl="0" eaLnBrk="1" latinLnBrk="0" hangingPunct="1">
        <a:defRPr sz="1400" kern="1200">
          <a:solidFill>
            <a:schemeClr val="tx1"/>
          </a:solidFill>
          <a:latin typeface="+mn-lt"/>
          <a:ea typeface="+mn-ea"/>
          <a:cs typeface="+mn-cs"/>
        </a:defRPr>
      </a:lvl7pPr>
      <a:lvl8pPr marL="2399939" algn="l" defTabSz="685697" rtl="0" eaLnBrk="1" latinLnBrk="0" hangingPunct="1">
        <a:defRPr sz="1400" kern="1200">
          <a:solidFill>
            <a:schemeClr val="tx1"/>
          </a:solidFill>
          <a:latin typeface="+mn-lt"/>
          <a:ea typeface="+mn-ea"/>
          <a:cs typeface="+mn-cs"/>
        </a:defRPr>
      </a:lvl8pPr>
      <a:lvl9pPr marL="2742788" algn="l" defTabSz="685697"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6191"/>
            <a:ext cx="7886700" cy="1325033"/>
          </a:xfrm>
          <a:prstGeom prst="rect">
            <a:avLst/>
          </a:prstGeom>
          <a:noFill/>
          <a:ln w="9525">
            <a:noFill/>
            <a:miter lim="800000"/>
            <a:headEnd/>
            <a:tailEnd/>
          </a:ln>
        </p:spPr>
        <p:txBody>
          <a:bodyPr vert="horz" wrap="square" lIns="68570" tIns="34285" rIns="68570" bIns="34285" numCol="1" anchor="ctr" anchorCtr="0" compatLnSpc="1">
            <a:prstTxWarp prst="textNoShape">
              <a:avLst/>
            </a:prstTxWarp>
          </a:bodyPr>
          <a:lstStyle/>
          <a:p>
            <a:pPr lvl="0"/>
            <a:r>
              <a:rPr lang="nl-NL"/>
              <a:t>Klik om de stijl te bewerken</a:t>
            </a:r>
            <a:endParaRPr lang="en-US"/>
          </a:p>
        </p:txBody>
      </p:sp>
      <p:sp>
        <p:nvSpPr>
          <p:cNvPr id="1027" name="Text Placeholder 2"/>
          <p:cNvSpPr>
            <a:spLocks noGrp="1"/>
          </p:cNvSpPr>
          <p:nvPr>
            <p:ph type="body" idx="1"/>
          </p:nvPr>
        </p:nvSpPr>
        <p:spPr bwMode="auto">
          <a:xfrm>
            <a:off x="628650" y="1826684"/>
            <a:ext cx="7886700" cy="3943349"/>
          </a:xfrm>
          <a:prstGeom prst="rect">
            <a:avLst/>
          </a:prstGeom>
          <a:noFill/>
          <a:ln w="9525">
            <a:noFill/>
            <a:miter lim="800000"/>
            <a:headEnd/>
            <a:tailEnd/>
          </a:ln>
        </p:spPr>
        <p:txBody>
          <a:bodyPr vert="horz" wrap="square" lIns="68570" tIns="34285" rIns="68570" bIns="34285" numCol="1" anchor="t" anchorCtr="0" compatLnSpc="1">
            <a:prstTxWarp prst="textNoShape">
              <a:avLst/>
            </a:prstTxWarp>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object 3"/>
          <p:cNvSpPr/>
          <p:nvPr/>
        </p:nvSpPr>
        <p:spPr>
          <a:xfrm>
            <a:off x="133372" y="2463800"/>
            <a:ext cx="136525" cy="2853267"/>
          </a:xfrm>
          <a:custGeom>
            <a:avLst/>
            <a:gdLst/>
            <a:ahLst/>
            <a:cxnLst/>
            <a:rect l="l" t="t" r="r" b="b"/>
            <a:pathLst>
              <a:path w="298450" h="6911340">
                <a:moveTo>
                  <a:pt x="0" y="6910784"/>
                </a:moveTo>
                <a:lnTo>
                  <a:pt x="298420" y="6910784"/>
                </a:lnTo>
                <a:lnTo>
                  <a:pt x="298420" y="0"/>
                </a:lnTo>
                <a:lnTo>
                  <a:pt x="0" y="0"/>
                </a:lnTo>
                <a:lnTo>
                  <a:pt x="0" y="6910784"/>
                </a:lnTo>
                <a:close/>
              </a:path>
            </a:pathLst>
          </a:custGeom>
          <a:solidFill>
            <a:srgbClr val="FFB70B"/>
          </a:solidFill>
        </p:spPr>
        <p:txBody>
          <a:bodyPr lIns="0" tIns="0" rIns="0" bIns="0"/>
          <a:lstStyle/>
          <a:p>
            <a:pPr defTabSz="342848" fontAlgn="auto">
              <a:spcBef>
                <a:spcPts val="0"/>
              </a:spcBef>
              <a:spcAft>
                <a:spcPts val="0"/>
              </a:spcAft>
              <a:defRPr/>
            </a:pPr>
            <a:endParaRPr sz="800">
              <a:solidFill>
                <a:srgbClr val="CC0000"/>
              </a:solidFill>
              <a:latin typeface="Verdana"/>
            </a:endParaRPr>
          </a:p>
        </p:txBody>
      </p:sp>
    </p:spTree>
    <p:extLst>
      <p:ext uri="{BB962C8B-B14F-4D97-AF65-F5344CB8AC3E}">
        <p14:creationId xmlns:p14="http://schemas.microsoft.com/office/powerpoint/2010/main" val="421028680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Verdana" pitchFamily="34" charset="0"/>
        </a:defRPr>
      </a:lvl2pPr>
      <a:lvl3pPr algn="l" defTabSz="684213" rtl="0" eaLnBrk="0" fontAlgn="base" hangingPunct="0">
        <a:lnSpc>
          <a:spcPct val="90000"/>
        </a:lnSpc>
        <a:spcBef>
          <a:spcPct val="0"/>
        </a:spcBef>
        <a:spcAft>
          <a:spcPct val="0"/>
        </a:spcAft>
        <a:defRPr sz="3300">
          <a:solidFill>
            <a:schemeClr val="tx1"/>
          </a:solidFill>
          <a:latin typeface="Verdana" pitchFamily="34" charset="0"/>
        </a:defRPr>
      </a:lvl3pPr>
      <a:lvl4pPr algn="l" defTabSz="684213" rtl="0" eaLnBrk="0" fontAlgn="base" hangingPunct="0">
        <a:lnSpc>
          <a:spcPct val="90000"/>
        </a:lnSpc>
        <a:spcBef>
          <a:spcPct val="0"/>
        </a:spcBef>
        <a:spcAft>
          <a:spcPct val="0"/>
        </a:spcAft>
        <a:defRPr sz="3300">
          <a:solidFill>
            <a:schemeClr val="tx1"/>
          </a:solidFill>
          <a:latin typeface="Verdana" pitchFamily="34" charset="0"/>
        </a:defRPr>
      </a:lvl4pPr>
      <a:lvl5pPr algn="l" defTabSz="684213" rtl="0" eaLnBrk="0" fontAlgn="base" hangingPunct="0">
        <a:lnSpc>
          <a:spcPct val="90000"/>
        </a:lnSpc>
        <a:spcBef>
          <a:spcPct val="0"/>
        </a:spcBef>
        <a:spcAft>
          <a:spcPct val="0"/>
        </a:spcAft>
        <a:defRPr sz="3300">
          <a:solidFill>
            <a:schemeClr val="tx1"/>
          </a:solidFill>
          <a:latin typeface="Verdana" pitchFamily="34" charset="0"/>
        </a:defRPr>
      </a:lvl5pPr>
      <a:lvl6pPr marL="457200" algn="l" defTabSz="684213" rtl="0" fontAlgn="base">
        <a:lnSpc>
          <a:spcPct val="90000"/>
        </a:lnSpc>
        <a:spcBef>
          <a:spcPct val="0"/>
        </a:spcBef>
        <a:spcAft>
          <a:spcPct val="0"/>
        </a:spcAft>
        <a:defRPr sz="3300">
          <a:solidFill>
            <a:schemeClr val="tx1"/>
          </a:solidFill>
          <a:latin typeface="Verdana" pitchFamily="34" charset="0"/>
        </a:defRPr>
      </a:lvl6pPr>
      <a:lvl7pPr marL="914400" algn="l" defTabSz="684213" rtl="0" fontAlgn="base">
        <a:lnSpc>
          <a:spcPct val="90000"/>
        </a:lnSpc>
        <a:spcBef>
          <a:spcPct val="0"/>
        </a:spcBef>
        <a:spcAft>
          <a:spcPct val="0"/>
        </a:spcAft>
        <a:defRPr sz="3300">
          <a:solidFill>
            <a:schemeClr val="tx1"/>
          </a:solidFill>
          <a:latin typeface="Verdana" pitchFamily="34" charset="0"/>
        </a:defRPr>
      </a:lvl7pPr>
      <a:lvl8pPr marL="1371600" algn="l" defTabSz="684213" rtl="0" fontAlgn="base">
        <a:lnSpc>
          <a:spcPct val="90000"/>
        </a:lnSpc>
        <a:spcBef>
          <a:spcPct val="0"/>
        </a:spcBef>
        <a:spcAft>
          <a:spcPct val="0"/>
        </a:spcAft>
        <a:defRPr sz="3300">
          <a:solidFill>
            <a:schemeClr val="tx1"/>
          </a:solidFill>
          <a:latin typeface="Verdana" pitchFamily="34" charset="0"/>
        </a:defRPr>
      </a:lvl8pPr>
      <a:lvl9pPr marL="1828800" algn="l" defTabSz="684213" rtl="0" fontAlgn="base">
        <a:lnSpc>
          <a:spcPct val="90000"/>
        </a:lnSpc>
        <a:spcBef>
          <a:spcPct val="0"/>
        </a:spcBef>
        <a:spcAft>
          <a:spcPct val="0"/>
        </a:spcAft>
        <a:defRPr sz="3300">
          <a:solidFill>
            <a:schemeClr val="tx1"/>
          </a:solidFill>
          <a:latin typeface="Verdana" pitchFamily="34" charset="0"/>
        </a:defRPr>
      </a:lvl9pPr>
    </p:titleStyle>
    <p:bodyStyle>
      <a:lvl1pPr marL="169863" indent="-169863" algn="l" defTabSz="684213"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charset="0"/>
        <a:buChar char="•"/>
        <a:defRPr sz="14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charset="0"/>
        <a:buChar char="•"/>
        <a:defRPr sz="1400" kern="1200">
          <a:solidFill>
            <a:schemeClr val="tx1"/>
          </a:solidFill>
          <a:latin typeface="+mn-lt"/>
          <a:ea typeface="+mn-ea"/>
          <a:cs typeface="+mn-cs"/>
        </a:defRPr>
      </a:lvl5pPr>
      <a:lvl6pPr marL="1885667" indent="-171425" algn="l" defTabSz="6856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5" indent="-171425" algn="l" defTabSz="6856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4" indent="-171425" algn="l" defTabSz="6856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2" indent="-171425" algn="l" defTabSz="6856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7" rtl="0" eaLnBrk="1" latinLnBrk="0" hangingPunct="1">
        <a:defRPr sz="1400" kern="1200">
          <a:solidFill>
            <a:schemeClr val="tx1"/>
          </a:solidFill>
          <a:latin typeface="+mn-lt"/>
          <a:ea typeface="+mn-ea"/>
          <a:cs typeface="+mn-cs"/>
        </a:defRPr>
      </a:lvl1pPr>
      <a:lvl2pPr marL="342848" algn="l" defTabSz="685697" rtl="0" eaLnBrk="1" latinLnBrk="0" hangingPunct="1">
        <a:defRPr sz="1400" kern="1200">
          <a:solidFill>
            <a:schemeClr val="tx1"/>
          </a:solidFill>
          <a:latin typeface="+mn-lt"/>
          <a:ea typeface="+mn-ea"/>
          <a:cs typeface="+mn-cs"/>
        </a:defRPr>
      </a:lvl2pPr>
      <a:lvl3pPr marL="685697" algn="l" defTabSz="685697" rtl="0" eaLnBrk="1" latinLnBrk="0" hangingPunct="1">
        <a:defRPr sz="1400" kern="1200">
          <a:solidFill>
            <a:schemeClr val="tx1"/>
          </a:solidFill>
          <a:latin typeface="+mn-lt"/>
          <a:ea typeface="+mn-ea"/>
          <a:cs typeface="+mn-cs"/>
        </a:defRPr>
      </a:lvl3pPr>
      <a:lvl4pPr marL="1028545" algn="l" defTabSz="685697" rtl="0" eaLnBrk="1" latinLnBrk="0" hangingPunct="1">
        <a:defRPr sz="1400" kern="1200">
          <a:solidFill>
            <a:schemeClr val="tx1"/>
          </a:solidFill>
          <a:latin typeface="+mn-lt"/>
          <a:ea typeface="+mn-ea"/>
          <a:cs typeface="+mn-cs"/>
        </a:defRPr>
      </a:lvl4pPr>
      <a:lvl5pPr marL="1371394" algn="l" defTabSz="685697" rtl="0" eaLnBrk="1" latinLnBrk="0" hangingPunct="1">
        <a:defRPr sz="1400" kern="1200">
          <a:solidFill>
            <a:schemeClr val="tx1"/>
          </a:solidFill>
          <a:latin typeface="+mn-lt"/>
          <a:ea typeface="+mn-ea"/>
          <a:cs typeface="+mn-cs"/>
        </a:defRPr>
      </a:lvl5pPr>
      <a:lvl6pPr marL="1714242" algn="l" defTabSz="685697" rtl="0" eaLnBrk="1" latinLnBrk="0" hangingPunct="1">
        <a:defRPr sz="1400" kern="1200">
          <a:solidFill>
            <a:schemeClr val="tx1"/>
          </a:solidFill>
          <a:latin typeface="+mn-lt"/>
          <a:ea typeface="+mn-ea"/>
          <a:cs typeface="+mn-cs"/>
        </a:defRPr>
      </a:lvl6pPr>
      <a:lvl7pPr marL="2057091" algn="l" defTabSz="685697" rtl="0" eaLnBrk="1" latinLnBrk="0" hangingPunct="1">
        <a:defRPr sz="1400" kern="1200">
          <a:solidFill>
            <a:schemeClr val="tx1"/>
          </a:solidFill>
          <a:latin typeface="+mn-lt"/>
          <a:ea typeface="+mn-ea"/>
          <a:cs typeface="+mn-cs"/>
        </a:defRPr>
      </a:lvl7pPr>
      <a:lvl8pPr marL="2399939" algn="l" defTabSz="685697" rtl="0" eaLnBrk="1" latinLnBrk="0" hangingPunct="1">
        <a:defRPr sz="1400" kern="1200">
          <a:solidFill>
            <a:schemeClr val="tx1"/>
          </a:solidFill>
          <a:latin typeface="+mn-lt"/>
          <a:ea typeface="+mn-ea"/>
          <a:cs typeface="+mn-cs"/>
        </a:defRPr>
      </a:lvl8pPr>
      <a:lvl9pPr marL="2742788" algn="l" defTabSz="68569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96.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97.xml"/><Relationship Id="rId4" Type="http://schemas.openxmlformats.org/officeDocument/2006/relationships/hyperlink" Target="mailto:m.weber@utrecht.n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100.xml"/><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100.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92.xml"/><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9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0.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p:cNvPicPr>
            <a:picLocks noChangeAspect="1" noChangeArrowheads="1"/>
          </p:cNvPicPr>
          <p:nvPr/>
        </p:nvPicPr>
        <p:blipFill>
          <a:blip r:embed="rId3"/>
          <a:srcRect/>
          <a:stretch>
            <a:fillRect/>
          </a:stretch>
        </p:blipFill>
        <p:spPr bwMode="auto">
          <a:xfrm>
            <a:off x="0" y="0"/>
            <a:ext cx="9144000" cy="5354557"/>
          </a:xfrm>
          <a:prstGeom prst="rect">
            <a:avLst/>
          </a:prstGeom>
          <a:noFill/>
          <a:ln w="9525">
            <a:noFill/>
            <a:miter lim="800000"/>
            <a:headEnd/>
            <a:tailEnd/>
          </a:ln>
        </p:spPr>
      </p:pic>
      <p:sp>
        <p:nvSpPr>
          <p:cNvPr id="15362" name="object 20"/>
          <p:cNvSpPr>
            <a:spLocks/>
          </p:cNvSpPr>
          <p:nvPr/>
        </p:nvSpPr>
        <p:spPr bwMode="auto">
          <a:xfrm>
            <a:off x="5676900" y="4773084"/>
            <a:ext cx="2857500" cy="1524000"/>
          </a:xfrm>
          <a:custGeom>
            <a:avLst/>
            <a:gdLst>
              <a:gd name="T0" fmla="*/ 0 w 6282690"/>
              <a:gd name="T1" fmla="*/ 0 h 2513329"/>
              <a:gd name="T2" fmla="*/ 0 w 6282690"/>
              <a:gd name="T3" fmla="*/ 4598 h 2513329"/>
              <a:gd name="T4" fmla="*/ 11504 w 6282690"/>
              <a:gd name="T5" fmla="*/ 4023 h 2513329"/>
              <a:gd name="T6" fmla="*/ 11504 w 6282690"/>
              <a:gd name="T7" fmla="*/ 575 h 2513329"/>
              <a:gd name="T8" fmla="*/ 0 w 6282690"/>
              <a:gd name="T9" fmla="*/ 0 h 2513329"/>
              <a:gd name="T10" fmla="*/ 0 60000 65536"/>
              <a:gd name="T11" fmla="*/ 0 60000 65536"/>
              <a:gd name="T12" fmla="*/ 0 60000 65536"/>
              <a:gd name="T13" fmla="*/ 0 60000 65536"/>
              <a:gd name="T14" fmla="*/ 0 60000 65536"/>
              <a:gd name="T15" fmla="*/ 0 w 6282690"/>
              <a:gd name="T16" fmla="*/ 0 h 2513329"/>
              <a:gd name="T17" fmla="*/ 6282690 w 6282690"/>
              <a:gd name="T18" fmla="*/ 2513329 h 2513329"/>
            </a:gdLst>
            <a:ahLst/>
            <a:cxnLst>
              <a:cxn ang="T10">
                <a:pos x="T0" y="T1"/>
              </a:cxn>
              <a:cxn ang="T11">
                <a:pos x="T2" y="T3"/>
              </a:cxn>
              <a:cxn ang="T12">
                <a:pos x="T4" y="T5"/>
              </a:cxn>
              <a:cxn ang="T13">
                <a:pos x="T6" y="T7"/>
              </a:cxn>
              <a:cxn ang="T14">
                <a:pos x="T8" y="T9"/>
              </a:cxn>
            </a:cxnLst>
            <a:rect l="T15" t="T16" r="T17" b="T18"/>
            <a:pathLst>
              <a:path w="6282690" h="2513329">
                <a:moveTo>
                  <a:pt x="0" y="0"/>
                </a:moveTo>
                <a:lnTo>
                  <a:pt x="0" y="2513012"/>
                </a:lnTo>
                <a:lnTo>
                  <a:pt x="6282531" y="2198885"/>
                </a:lnTo>
                <a:lnTo>
                  <a:pt x="6282531" y="314126"/>
                </a:lnTo>
                <a:lnTo>
                  <a:pt x="0" y="0"/>
                </a:lnTo>
                <a:close/>
              </a:path>
            </a:pathLst>
          </a:custGeom>
          <a:solidFill>
            <a:srgbClr val="C00000"/>
          </a:solidFill>
          <a:ln w="9525">
            <a:noFill/>
            <a:round/>
            <a:headEnd/>
            <a:tailEnd/>
          </a:ln>
        </p:spPr>
        <p:txBody>
          <a:bodyPr lIns="0" tIns="0" rIns="0" bIns="0"/>
          <a:lstStyle/>
          <a:p>
            <a:pPr defTabSz="342830" fontAlgn="auto">
              <a:spcBef>
                <a:spcPts val="0"/>
              </a:spcBef>
              <a:spcAft>
                <a:spcPts val="0"/>
              </a:spcAft>
            </a:pPr>
            <a:endParaRPr lang="nl-NL" sz="1400">
              <a:solidFill>
                <a:srgbClr val="CC0000"/>
              </a:solidFill>
              <a:latin typeface="Verdana"/>
            </a:endParaRPr>
          </a:p>
        </p:txBody>
      </p:sp>
      <p:sp>
        <p:nvSpPr>
          <p:cNvPr id="15363" name="object 21"/>
          <p:cNvSpPr txBox="1">
            <a:spLocks noChangeArrowheads="1"/>
          </p:cNvSpPr>
          <p:nvPr/>
        </p:nvSpPr>
        <p:spPr bwMode="auto">
          <a:xfrm>
            <a:off x="5818188" y="5067412"/>
            <a:ext cx="2525712" cy="1169551"/>
          </a:xfrm>
          <a:prstGeom prst="rect">
            <a:avLst/>
          </a:prstGeom>
          <a:noFill/>
          <a:ln w="9525">
            <a:noFill/>
            <a:miter lim="800000"/>
            <a:headEnd/>
            <a:tailEnd/>
          </a:ln>
        </p:spPr>
        <p:txBody>
          <a:bodyPr lIns="0" tIns="0" rIns="0" bIns="0">
            <a:spAutoFit/>
          </a:bodyPr>
          <a:lstStyle/>
          <a:p>
            <a:pPr marL="4763" defTabSz="342830" fontAlgn="auto">
              <a:spcBef>
                <a:spcPts val="0"/>
              </a:spcBef>
              <a:spcAft>
                <a:spcPts val="0"/>
              </a:spcAft>
            </a:pPr>
            <a:r>
              <a:rPr lang="nl-NL" sz="1200" dirty="0">
                <a:solidFill>
                  <a:srgbClr val="FFFFFF"/>
                </a:solidFill>
                <a:latin typeface="Lucida Sans Unicode" pitchFamily="34" charset="0"/>
              </a:rPr>
              <a:t>EPH Pre-conference</a:t>
            </a:r>
          </a:p>
          <a:p>
            <a:pPr marL="4763" defTabSz="342830" fontAlgn="auto">
              <a:spcBef>
                <a:spcPts val="0"/>
              </a:spcBef>
              <a:spcAft>
                <a:spcPts val="0"/>
              </a:spcAft>
            </a:pPr>
            <a:r>
              <a:rPr lang="nl-NL" sz="1200" dirty="0">
                <a:solidFill>
                  <a:srgbClr val="FFFFFF"/>
                </a:solidFill>
                <a:latin typeface="Lucida Sans Unicode" pitchFamily="34" charset="0"/>
              </a:rPr>
              <a:t>Health </a:t>
            </a:r>
            <a:r>
              <a:rPr lang="nl-NL" sz="1200" dirty="0" err="1">
                <a:solidFill>
                  <a:srgbClr val="FFFFFF"/>
                </a:solidFill>
                <a:latin typeface="Lucida Sans Unicode" pitchFamily="34" charset="0"/>
              </a:rPr>
              <a:t>inequalities</a:t>
            </a:r>
            <a:r>
              <a:rPr lang="nl-NL" sz="1200" dirty="0">
                <a:solidFill>
                  <a:srgbClr val="FFFFFF"/>
                </a:solidFill>
                <a:latin typeface="Lucida Sans Unicode" pitchFamily="34" charset="0"/>
              </a:rPr>
              <a:t>: JAHEE joint action </a:t>
            </a:r>
            <a:r>
              <a:rPr lang="nl-NL" sz="1200" dirty="0" err="1">
                <a:solidFill>
                  <a:srgbClr val="FFFFFF"/>
                </a:solidFill>
                <a:latin typeface="Lucida Sans Unicode" pitchFamily="34" charset="0"/>
              </a:rPr>
              <a:t>bringing</a:t>
            </a:r>
            <a:r>
              <a:rPr lang="nl-NL" sz="1200" dirty="0">
                <a:solidFill>
                  <a:srgbClr val="FFFFFF"/>
                </a:solidFill>
                <a:latin typeface="Lucida Sans Unicode" pitchFamily="34" charset="0"/>
              </a:rPr>
              <a:t> </a:t>
            </a:r>
            <a:r>
              <a:rPr lang="nl-NL" sz="1200" dirty="0" err="1">
                <a:solidFill>
                  <a:srgbClr val="FFFFFF"/>
                </a:solidFill>
                <a:latin typeface="Lucida Sans Unicode" pitchFamily="34" charset="0"/>
              </a:rPr>
              <a:t>knowledge</a:t>
            </a:r>
            <a:r>
              <a:rPr lang="nl-NL" sz="1200" dirty="0">
                <a:solidFill>
                  <a:srgbClr val="FFFFFF"/>
                </a:solidFill>
                <a:latin typeface="Lucida Sans Unicode" pitchFamily="34" charset="0"/>
              </a:rPr>
              <a:t> </a:t>
            </a:r>
            <a:r>
              <a:rPr lang="nl-NL" sz="1200" dirty="0" err="1">
                <a:solidFill>
                  <a:srgbClr val="FFFFFF"/>
                </a:solidFill>
                <a:latin typeface="Lucida Sans Unicode" pitchFamily="34" charset="0"/>
              </a:rPr>
              <a:t>into</a:t>
            </a:r>
            <a:r>
              <a:rPr lang="nl-NL" sz="1200" dirty="0">
                <a:solidFill>
                  <a:srgbClr val="FFFFFF"/>
                </a:solidFill>
                <a:latin typeface="Lucida Sans Unicode" pitchFamily="34" charset="0"/>
              </a:rPr>
              <a:t> </a:t>
            </a:r>
            <a:r>
              <a:rPr lang="nl-NL" sz="1200" dirty="0" err="1">
                <a:solidFill>
                  <a:srgbClr val="FFFFFF"/>
                </a:solidFill>
                <a:latin typeface="Lucida Sans Unicode" pitchFamily="34" charset="0"/>
              </a:rPr>
              <a:t>practice</a:t>
            </a:r>
            <a:r>
              <a:rPr lang="nl-NL" sz="1200" dirty="0">
                <a:solidFill>
                  <a:srgbClr val="FFFFFF"/>
                </a:solidFill>
                <a:latin typeface="Lucida Sans Unicode" pitchFamily="34" charset="0"/>
              </a:rPr>
              <a:t> </a:t>
            </a:r>
          </a:p>
          <a:p>
            <a:pPr marL="4763" algn="ctr" defTabSz="342830" fontAlgn="auto">
              <a:spcBef>
                <a:spcPts val="0"/>
              </a:spcBef>
              <a:spcAft>
                <a:spcPts val="0"/>
              </a:spcAft>
            </a:pPr>
            <a:endParaRPr lang="nl-NL" sz="1400" b="1" dirty="0">
              <a:solidFill>
                <a:srgbClr val="FFFFFF"/>
              </a:solidFill>
              <a:latin typeface="Lucida Sans Unicode" pitchFamily="34" charset="0"/>
            </a:endParaRPr>
          </a:p>
          <a:p>
            <a:pPr marL="4763" algn="ctr" defTabSz="342830" fontAlgn="auto">
              <a:spcBef>
                <a:spcPts val="0"/>
              </a:spcBef>
              <a:spcAft>
                <a:spcPts val="0"/>
              </a:spcAft>
            </a:pPr>
            <a:r>
              <a:rPr lang="nl-NL" sz="1400" b="1" dirty="0">
                <a:solidFill>
                  <a:srgbClr val="FFFFFF"/>
                </a:solidFill>
                <a:latin typeface="Lucida Sans Unicode" pitchFamily="34" charset="0"/>
              </a:rPr>
              <a:t>In Utrecht</a:t>
            </a:r>
            <a:endParaRPr lang="nl-NL" sz="1400" b="1" dirty="0">
              <a:solidFill>
                <a:srgbClr val="CC0000"/>
              </a:solidFill>
              <a:latin typeface="Lucida Sans Unicode" pitchFamily="34" charset="0"/>
            </a:endParaRPr>
          </a:p>
        </p:txBody>
      </p:sp>
      <p:pic>
        <p:nvPicPr>
          <p:cNvPr id="15365" name="Picture 6" descr="H:\Mijn Documenten\logoGU\logo\GU_logo_rood_rgb.jpg"/>
          <p:cNvPicPr>
            <a:picLocks noChangeAspect="1" noChangeArrowheads="1"/>
          </p:cNvPicPr>
          <p:nvPr/>
        </p:nvPicPr>
        <p:blipFill>
          <a:blip r:embed="rId4"/>
          <a:srcRect/>
          <a:stretch>
            <a:fillRect/>
          </a:stretch>
        </p:blipFill>
        <p:spPr bwMode="auto">
          <a:xfrm>
            <a:off x="163549" y="5632452"/>
            <a:ext cx="1392237" cy="1109133"/>
          </a:xfrm>
          <a:prstGeom prst="rect">
            <a:avLst/>
          </a:prstGeom>
          <a:noFill/>
          <a:ln w="9525">
            <a:noFill/>
            <a:miter lim="800000"/>
            <a:headEnd/>
            <a:tailEnd/>
          </a:ln>
        </p:spPr>
      </p:pic>
      <p:sp>
        <p:nvSpPr>
          <p:cNvPr id="15366" name="Text Box 7"/>
          <p:cNvSpPr txBox="1">
            <a:spLocks noChangeArrowheads="1"/>
          </p:cNvSpPr>
          <p:nvPr/>
        </p:nvSpPr>
        <p:spPr bwMode="auto">
          <a:xfrm>
            <a:off x="2466980" y="5918200"/>
            <a:ext cx="2676525" cy="307746"/>
          </a:xfrm>
          <a:prstGeom prst="rect">
            <a:avLst/>
          </a:prstGeom>
          <a:noFill/>
          <a:ln w="9525">
            <a:noFill/>
            <a:miter lim="800000"/>
            <a:headEnd/>
            <a:tailEnd/>
          </a:ln>
        </p:spPr>
        <p:txBody>
          <a:bodyPr lIns="91411" tIns="45705" rIns="91411" bIns="45705">
            <a:spAutoFit/>
          </a:bodyPr>
          <a:lstStyle/>
          <a:p>
            <a:pPr defTabSz="914355" fontAlgn="auto">
              <a:spcBef>
                <a:spcPct val="50000"/>
              </a:spcBef>
              <a:spcAft>
                <a:spcPts val="0"/>
              </a:spcAft>
            </a:pPr>
            <a:r>
              <a:rPr lang="nl-NL" sz="1400" dirty="0">
                <a:solidFill>
                  <a:srgbClr val="CC0000"/>
                </a:solidFill>
                <a:latin typeface="Verdana"/>
              </a:rPr>
              <a:t>Miriam Weber </a:t>
            </a:r>
            <a:r>
              <a:rPr lang="nl-NL" sz="1400" dirty="0" err="1">
                <a:solidFill>
                  <a:srgbClr val="CC0000"/>
                </a:solidFill>
                <a:latin typeface="Verdana"/>
              </a:rPr>
              <a:t>Ph.D</a:t>
            </a:r>
            <a:r>
              <a:rPr lang="nl-NL" sz="1400" dirty="0">
                <a:solidFill>
                  <a:srgbClr val="CC0000"/>
                </a:solidFill>
                <a:latin typeface="Verdana"/>
              </a:rPr>
              <a:t>.</a:t>
            </a:r>
          </a:p>
        </p:txBody>
      </p:sp>
    </p:spTree>
    <p:extLst>
      <p:ext uri="{BB962C8B-B14F-4D97-AF65-F5344CB8AC3E}">
        <p14:creationId xmlns:p14="http://schemas.microsoft.com/office/powerpoint/2010/main" val="271572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hthoek 1"/>
          <p:cNvSpPr>
            <a:spLocks noChangeArrowheads="1"/>
          </p:cNvSpPr>
          <p:nvPr/>
        </p:nvSpPr>
        <p:spPr bwMode="auto">
          <a:xfrm>
            <a:off x="982663" y="836084"/>
            <a:ext cx="3284537" cy="523220"/>
          </a:xfrm>
          <a:prstGeom prst="rect">
            <a:avLst/>
          </a:prstGeom>
          <a:noFill/>
          <a:ln w="9525">
            <a:noFill/>
            <a:miter lim="800000"/>
            <a:headEnd/>
            <a:tailEnd/>
          </a:ln>
        </p:spPr>
        <p:txBody>
          <a:bodyPr>
            <a:spAutoFit/>
          </a:bodyPr>
          <a:lstStyle/>
          <a:p>
            <a:pPr defTabSz="341313"/>
            <a:r>
              <a:rPr lang="nl-NL" sz="2800">
                <a:solidFill>
                  <a:srgbClr val="CC0000"/>
                </a:solidFill>
                <a:latin typeface="Verdana" pitchFamily="34" charset="0"/>
                <a:cs typeface="Arial" charset="0"/>
              </a:rPr>
              <a:t>“Spatial equity”</a:t>
            </a:r>
          </a:p>
        </p:txBody>
      </p:sp>
      <p:sp>
        <p:nvSpPr>
          <p:cNvPr id="36866" name="Tekstvak 2"/>
          <p:cNvSpPr txBox="1">
            <a:spLocks noChangeArrowheads="1"/>
          </p:cNvSpPr>
          <p:nvPr/>
        </p:nvSpPr>
        <p:spPr bwMode="auto">
          <a:xfrm>
            <a:off x="982671" y="2298700"/>
            <a:ext cx="7932737" cy="2446824"/>
          </a:xfrm>
          <a:prstGeom prst="rect">
            <a:avLst/>
          </a:prstGeom>
          <a:noFill/>
          <a:ln w="9525">
            <a:noFill/>
            <a:miter lim="800000"/>
            <a:headEnd/>
            <a:tailEnd/>
          </a:ln>
        </p:spPr>
        <p:txBody>
          <a:bodyPr>
            <a:spAutoFit/>
          </a:bodyPr>
          <a:lstStyle/>
          <a:p>
            <a:pPr marL="285750" indent="-285750" defTabSz="341313">
              <a:buFontTx/>
              <a:buChar char="-"/>
            </a:pPr>
            <a:r>
              <a:rPr lang="nl-NL" sz="2100" dirty="0">
                <a:solidFill>
                  <a:schemeClr val="tx1"/>
                </a:solidFill>
                <a:latin typeface="+mn-lt"/>
              </a:rPr>
              <a:t>“In order </a:t>
            </a:r>
            <a:r>
              <a:rPr lang="nl-NL" sz="2100" dirty="0" err="1">
                <a:solidFill>
                  <a:schemeClr val="tx1"/>
                </a:solidFill>
                <a:latin typeface="+mn-lt"/>
              </a:rPr>
              <a:t>to</a:t>
            </a:r>
            <a:r>
              <a:rPr lang="nl-NL" sz="2100" dirty="0">
                <a:solidFill>
                  <a:schemeClr val="tx1"/>
                </a:solidFill>
                <a:latin typeface="+mn-lt"/>
              </a:rPr>
              <a:t> </a:t>
            </a:r>
            <a:r>
              <a:rPr lang="nl-NL" sz="2100" dirty="0" err="1">
                <a:solidFill>
                  <a:schemeClr val="tx1"/>
                </a:solidFill>
                <a:latin typeface="+mn-lt"/>
              </a:rPr>
              <a:t>create</a:t>
            </a:r>
            <a:r>
              <a:rPr lang="nl-NL" sz="2100" dirty="0">
                <a:solidFill>
                  <a:schemeClr val="tx1"/>
                </a:solidFill>
                <a:latin typeface="+mn-lt"/>
              </a:rPr>
              <a:t> </a:t>
            </a:r>
            <a:r>
              <a:rPr lang="nl-NL" sz="2100" dirty="0" err="1">
                <a:solidFill>
                  <a:schemeClr val="tx1"/>
                </a:solidFill>
                <a:latin typeface="+mn-lt"/>
              </a:rPr>
              <a:t>equity</a:t>
            </a:r>
            <a:r>
              <a:rPr lang="nl-NL" sz="2100" dirty="0">
                <a:solidFill>
                  <a:schemeClr val="tx1"/>
                </a:solidFill>
                <a:latin typeface="+mn-lt"/>
              </a:rPr>
              <a:t>, we (</a:t>
            </a:r>
            <a:r>
              <a:rPr lang="nl-NL" sz="2100" dirty="0" err="1">
                <a:solidFill>
                  <a:schemeClr val="tx1"/>
                </a:solidFill>
                <a:latin typeface="+mn-lt"/>
              </a:rPr>
              <a:t>sometimes</a:t>
            </a:r>
            <a:r>
              <a:rPr lang="nl-NL" sz="2100" dirty="0">
                <a:solidFill>
                  <a:schemeClr val="tx1"/>
                </a:solidFill>
                <a:latin typeface="+mn-lt"/>
              </a:rPr>
              <a:t>) </a:t>
            </a:r>
            <a:r>
              <a:rPr lang="nl-NL" sz="2100" dirty="0" err="1">
                <a:solidFill>
                  <a:schemeClr val="tx1"/>
                </a:solidFill>
                <a:latin typeface="+mn-lt"/>
              </a:rPr>
              <a:t>need</a:t>
            </a:r>
            <a:r>
              <a:rPr lang="nl-NL" sz="2100" dirty="0">
                <a:solidFill>
                  <a:schemeClr val="tx1"/>
                </a:solidFill>
                <a:latin typeface="+mn-lt"/>
              </a:rPr>
              <a:t> </a:t>
            </a:r>
            <a:r>
              <a:rPr lang="nl-NL" sz="2100" dirty="0" err="1">
                <a:solidFill>
                  <a:schemeClr val="tx1"/>
                </a:solidFill>
                <a:latin typeface="+mn-lt"/>
              </a:rPr>
              <a:t>to</a:t>
            </a:r>
            <a:r>
              <a:rPr lang="nl-NL" sz="2100">
                <a:solidFill>
                  <a:schemeClr val="tx1"/>
                </a:solidFill>
                <a:latin typeface="+mn-lt"/>
              </a:rPr>
              <a:t> act </a:t>
            </a:r>
            <a:r>
              <a:rPr lang="nl-NL" sz="2100" dirty="0" err="1">
                <a:solidFill>
                  <a:schemeClr val="tx1"/>
                </a:solidFill>
                <a:latin typeface="+mn-lt"/>
              </a:rPr>
              <a:t>un-equal</a:t>
            </a:r>
            <a:r>
              <a:rPr lang="nl-NL" sz="2100" dirty="0">
                <a:solidFill>
                  <a:schemeClr val="tx1"/>
                </a:solidFill>
                <a:latin typeface="+mn-lt"/>
              </a:rPr>
              <a:t>”. </a:t>
            </a:r>
          </a:p>
          <a:p>
            <a:pPr marL="285750" indent="-285750" defTabSz="341313">
              <a:buFontTx/>
              <a:buChar char="-"/>
            </a:pPr>
            <a:endParaRPr lang="nl-NL" sz="2100" dirty="0">
              <a:solidFill>
                <a:schemeClr val="tx1"/>
              </a:solidFill>
              <a:latin typeface="+mn-lt"/>
            </a:endParaRPr>
          </a:p>
          <a:p>
            <a:pPr marL="285750" indent="-285750" defTabSz="341313">
              <a:buFontTx/>
              <a:buChar char="-"/>
            </a:pPr>
            <a:r>
              <a:rPr lang="nl-NL" sz="2100" dirty="0" err="1">
                <a:solidFill>
                  <a:schemeClr val="tx1"/>
                </a:solidFill>
                <a:latin typeface="+mn-lt"/>
              </a:rPr>
              <a:t>Linking</a:t>
            </a:r>
            <a:r>
              <a:rPr lang="nl-NL" sz="2100" dirty="0">
                <a:solidFill>
                  <a:schemeClr val="tx1"/>
                </a:solidFill>
                <a:latin typeface="+mn-lt"/>
              </a:rPr>
              <a:t> </a:t>
            </a:r>
            <a:r>
              <a:rPr lang="nl-NL" sz="2100" dirty="0" err="1">
                <a:solidFill>
                  <a:schemeClr val="tx1"/>
                </a:solidFill>
                <a:latin typeface="+mn-lt"/>
              </a:rPr>
              <a:t>spatial</a:t>
            </a:r>
            <a:r>
              <a:rPr lang="nl-NL" sz="2100" dirty="0">
                <a:solidFill>
                  <a:schemeClr val="tx1"/>
                </a:solidFill>
                <a:latin typeface="+mn-lt"/>
              </a:rPr>
              <a:t> </a:t>
            </a:r>
            <a:r>
              <a:rPr lang="nl-NL" sz="2100" dirty="0" err="1">
                <a:solidFill>
                  <a:schemeClr val="tx1"/>
                </a:solidFill>
                <a:latin typeface="+mn-lt"/>
              </a:rPr>
              <a:t>ambitions</a:t>
            </a:r>
            <a:r>
              <a:rPr lang="nl-NL" sz="2100" dirty="0">
                <a:solidFill>
                  <a:schemeClr val="tx1"/>
                </a:solidFill>
                <a:latin typeface="+mn-lt"/>
              </a:rPr>
              <a:t> (</a:t>
            </a:r>
            <a:r>
              <a:rPr lang="nl-NL" sz="2100" dirty="0" err="1">
                <a:solidFill>
                  <a:schemeClr val="tx1"/>
                </a:solidFill>
                <a:latin typeface="+mn-lt"/>
              </a:rPr>
              <a:t>growth</a:t>
            </a:r>
            <a:r>
              <a:rPr lang="nl-NL" sz="2100" dirty="0">
                <a:solidFill>
                  <a:schemeClr val="tx1"/>
                </a:solidFill>
                <a:latin typeface="+mn-lt"/>
              </a:rPr>
              <a:t> of Utrecht) </a:t>
            </a:r>
            <a:r>
              <a:rPr lang="nl-NL" sz="2100" dirty="0" err="1">
                <a:solidFill>
                  <a:schemeClr val="tx1"/>
                </a:solidFill>
                <a:latin typeface="+mn-lt"/>
              </a:rPr>
              <a:t>with</a:t>
            </a:r>
            <a:r>
              <a:rPr lang="nl-NL" sz="2100" dirty="0">
                <a:solidFill>
                  <a:schemeClr val="tx1"/>
                </a:solidFill>
                <a:latin typeface="+mn-lt"/>
              </a:rPr>
              <a:t> </a:t>
            </a:r>
            <a:r>
              <a:rPr lang="nl-NL" sz="2100" dirty="0" err="1">
                <a:solidFill>
                  <a:schemeClr val="tx1"/>
                </a:solidFill>
                <a:latin typeface="+mn-lt"/>
              </a:rPr>
              <a:t>societal</a:t>
            </a:r>
            <a:r>
              <a:rPr lang="nl-NL" sz="2100" dirty="0">
                <a:solidFill>
                  <a:schemeClr val="tx1"/>
                </a:solidFill>
                <a:latin typeface="+mn-lt"/>
              </a:rPr>
              <a:t> </a:t>
            </a:r>
            <a:r>
              <a:rPr lang="nl-NL" sz="2100" dirty="0" err="1">
                <a:solidFill>
                  <a:schemeClr val="tx1"/>
                </a:solidFill>
                <a:latin typeface="+mn-lt"/>
              </a:rPr>
              <a:t>challenges</a:t>
            </a:r>
            <a:r>
              <a:rPr lang="nl-NL" sz="2100" dirty="0">
                <a:solidFill>
                  <a:schemeClr val="tx1"/>
                </a:solidFill>
                <a:latin typeface="+mn-lt"/>
              </a:rPr>
              <a:t> </a:t>
            </a:r>
            <a:r>
              <a:rPr lang="nl-NL" sz="2100" dirty="0" err="1">
                <a:solidFill>
                  <a:schemeClr val="tx1"/>
                </a:solidFill>
                <a:latin typeface="+mn-lt"/>
              </a:rPr>
              <a:t>and</a:t>
            </a:r>
            <a:r>
              <a:rPr lang="nl-NL" sz="2100" dirty="0">
                <a:solidFill>
                  <a:schemeClr val="tx1"/>
                </a:solidFill>
                <a:latin typeface="+mn-lt"/>
              </a:rPr>
              <a:t> </a:t>
            </a:r>
            <a:r>
              <a:rPr lang="nl-NL" sz="2100" dirty="0" err="1">
                <a:solidFill>
                  <a:schemeClr val="tx1"/>
                </a:solidFill>
                <a:latin typeface="+mn-lt"/>
              </a:rPr>
              <a:t>vice</a:t>
            </a:r>
            <a:r>
              <a:rPr lang="nl-NL" sz="2100" dirty="0">
                <a:solidFill>
                  <a:schemeClr val="tx1"/>
                </a:solidFill>
                <a:latin typeface="+mn-lt"/>
              </a:rPr>
              <a:t> versa (</a:t>
            </a:r>
            <a:r>
              <a:rPr lang="nl-NL" sz="2100" dirty="0" err="1">
                <a:solidFill>
                  <a:schemeClr val="tx1"/>
                </a:solidFill>
                <a:latin typeface="+mn-lt"/>
              </a:rPr>
              <a:t>fairness</a:t>
            </a:r>
            <a:r>
              <a:rPr lang="nl-NL" sz="2100" dirty="0">
                <a:solidFill>
                  <a:schemeClr val="tx1"/>
                </a:solidFill>
                <a:latin typeface="+mn-lt"/>
              </a:rPr>
              <a:t>)</a:t>
            </a:r>
          </a:p>
          <a:p>
            <a:pPr marL="627063" lvl="1" indent="-285750" defTabSz="341313"/>
            <a:endParaRPr lang="nl-NL" sz="1600" dirty="0">
              <a:solidFill>
                <a:srgbClr val="002060"/>
              </a:solidFill>
              <a:latin typeface="Verdana" pitchFamily="34" charset="0"/>
              <a:cs typeface="Arial" charset="0"/>
            </a:endParaRPr>
          </a:p>
          <a:p>
            <a:pPr marL="285750" indent="-285750" defTabSz="341313"/>
            <a:endParaRPr lang="nl-NL" sz="1600" dirty="0">
              <a:solidFill>
                <a:srgbClr val="002060"/>
              </a:solidFill>
              <a:latin typeface="Verdana" pitchFamily="34" charset="0"/>
              <a:cs typeface="Arial" charset="0"/>
            </a:endParaRPr>
          </a:p>
          <a:p>
            <a:pPr marL="285750" indent="-285750" defTabSz="341313"/>
            <a:endParaRPr lang="nl-NL" sz="1600" dirty="0">
              <a:solidFill>
                <a:srgbClr val="CC0000"/>
              </a:solidFill>
              <a:latin typeface="Verdana" pitchFamily="34" charset="0"/>
              <a:cs typeface="Arial" charset="0"/>
            </a:endParaRPr>
          </a:p>
        </p:txBody>
      </p:sp>
      <p:sp>
        <p:nvSpPr>
          <p:cNvPr id="36870" name="AutoShape 6" descr="Afbeeldingsresultaat voor utrecht overvecht aardgasvrij"/>
          <p:cNvSpPr>
            <a:spLocks noChangeAspect="1" noChangeArrowheads="1"/>
          </p:cNvSpPr>
          <p:nvPr/>
        </p:nvSpPr>
        <p:spPr bwMode="auto">
          <a:xfrm>
            <a:off x="141288" y="61384"/>
            <a:ext cx="304800" cy="406400"/>
          </a:xfrm>
          <a:prstGeom prst="rect">
            <a:avLst/>
          </a:prstGeom>
          <a:noFill/>
        </p:spPr>
        <p:txBody>
          <a:bodyPr/>
          <a:lstStyle/>
          <a:p>
            <a:pPr defTabSz="341313"/>
            <a:endParaRPr lang="nl-NL" sz="1400">
              <a:solidFill>
                <a:srgbClr val="CC0000"/>
              </a:solidFill>
              <a:latin typeface="Arial" charset="0"/>
              <a:cs typeface="Arial" charset="0"/>
            </a:endParaRPr>
          </a:p>
        </p:txBody>
      </p:sp>
      <p:sp>
        <p:nvSpPr>
          <p:cNvPr id="36872" name="AutoShape 8" descr="Afbeeldingsresultaat voor utrecht overvecht aardgasvrij"/>
          <p:cNvSpPr>
            <a:spLocks noChangeAspect="1" noChangeArrowheads="1"/>
          </p:cNvSpPr>
          <p:nvPr/>
        </p:nvSpPr>
        <p:spPr bwMode="auto">
          <a:xfrm>
            <a:off x="4419600" y="3225800"/>
            <a:ext cx="304800" cy="406400"/>
          </a:xfrm>
          <a:prstGeom prst="rect">
            <a:avLst/>
          </a:prstGeom>
          <a:noFill/>
        </p:spPr>
        <p:txBody>
          <a:bodyPr/>
          <a:lstStyle/>
          <a:p>
            <a:pPr defTabSz="341313"/>
            <a:endParaRPr lang="nl-NL" sz="1400">
              <a:solidFill>
                <a:srgbClr val="CC0000"/>
              </a:solidFill>
              <a:latin typeface="Arial" charset="0"/>
              <a:cs typeface="Arial" charset="0"/>
            </a:endParaRPr>
          </a:p>
        </p:txBody>
      </p:sp>
      <p:pic>
        <p:nvPicPr>
          <p:cNvPr id="36874" name="Picture 10" descr="Afbeeldingsresultaat voor utrecht overvecht aardgasvrij"/>
          <p:cNvPicPr>
            <a:picLocks noChangeAspect="1" noChangeArrowheads="1"/>
          </p:cNvPicPr>
          <p:nvPr/>
        </p:nvPicPr>
        <p:blipFill>
          <a:blip r:embed="rId3"/>
          <a:srcRect/>
          <a:stretch>
            <a:fillRect/>
          </a:stretch>
        </p:blipFill>
        <p:spPr bwMode="auto">
          <a:xfrm>
            <a:off x="5" y="4785568"/>
            <a:ext cx="3260725" cy="1955800"/>
          </a:xfrm>
          <a:prstGeom prst="rect">
            <a:avLst/>
          </a:prstGeom>
          <a:noFill/>
        </p:spPr>
      </p:pic>
      <p:pic>
        <p:nvPicPr>
          <p:cNvPr id="36876" name="Picture 12" descr="Afbeeldingsresultaat voor utrecht overvecht aardgasvrij"/>
          <p:cNvPicPr>
            <a:picLocks noChangeAspect="1" noChangeArrowheads="1"/>
          </p:cNvPicPr>
          <p:nvPr/>
        </p:nvPicPr>
        <p:blipFill>
          <a:blip r:embed="rId4"/>
          <a:srcRect/>
          <a:stretch>
            <a:fillRect/>
          </a:stretch>
        </p:blipFill>
        <p:spPr bwMode="auto">
          <a:xfrm>
            <a:off x="3257550" y="4423620"/>
            <a:ext cx="2967038" cy="2317749"/>
          </a:xfrm>
          <a:prstGeom prst="rect">
            <a:avLst/>
          </a:prstGeom>
          <a:noFill/>
        </p:spPr>
      </p:pic>
      <p:pic>
        <p:nvPicPr>
          <p:cNvPr id="36878" name="Picture 14" descr="Afbeeldingsresultaat voor utrecht overvecht aardgasvrij"/>
          <p:cNvPicPr>
            <a:picLocks noChangeAspect="1" noChangeArrowheads="1"/>
          </p:cNvPicPr>
          <p:nvPr/>
        </p:nvPicPr>
        <p:blipFill>
          <a:blip r:embed="rId5"/>
          <a:srcRect/>
          <a:stretch>
            <a:fillRect/>
          </a:stretch>
        </p:blipFill>
        <p:spPr bwMode="auto">
          <a:xfrm>
            <a:off x="6192838" y="4982434"/>
            <a:ext cx="2932112" cy="1758951"/>
          </a:xfrm>
          <a:prstGeom prst="rect">
            <a:avLst/>
          </a:prstGeom>
          <a:noFill/>
        </p:spPr>
      </p:pic>
    </p:spTree>
    <p:extLst>
      <p:ext uri="{BB962C8B-B14F-4D97-AF65-F5344CB8AC3E}">
        <p14:creationId xmlns:p14="http://schemas.microsoft.com/office/powerpoint/2010/main" val="3180515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W:\GGGD\G&amp;E\2 Epidemiologie &amp; Informatie\1. Monitoring\7. VMU website\3. Beeld\VMU afbeeldingen\VMU domotoren + VMU poppetjes.png"/>
          <p:cNvPicPr>
            <a:picLocks noChangeAspect="1" noChangeArrowheads="1"/>
          </p:cNvPicPr>
          <p:nvPr/>
        </p:nvPicPr>
        <p:blipFill>
          <a:blip r:embed="rId3"/>
          <a:srcRect/>
          <a:stretch>
            <a:fillRect/>
          </a:stretch>
        </p:blipFill>
        <p:spPr bwMode="auto">
          <a:xfrm>
            <a:off x="180985" y="1198033"/>
            <a:ext cx="3382963" cy="4413251"/>
          </a:xfrm>
          <a:prstGeom prst="rect">
            <a:avLst/>
          </a:prstGeom>
          <a:noFill/>
          <a:ln w="9525">
            <a:noFill/>
            <a:miter lim="800000"/>
            <a:headEnd/>
            <a:tailEnd/>
          </a:ln>
        </p:spPr>
      </p:pic>
      <p:sp>
        <p:nvSpPr>
          <p:cNvPr id="38914" name="Titel 1"/>
          <p:cNvSpPr>
            <a:spLocks noGrp="1"/>
          </p:cNvSpPr>
          <p:nvPr>
            <p:ph type="title" idx="4294967295"/>
          </p:nvPr>
        </p:nvSpPr>
        <p:spPr/>
        <p:txBody>
          <a:bodyPr lIns="91440" tIns="45720" rIns="91440" bIns="45720"/>
          <a:lstStyle/>
          <a:p>
            <a:pPr algn="ctr" eaLnBrk="1" hangingPunct="1"/>
            <a:r>
              <a:rPr lang="nl-NL" sz="2800"/>
              <a:t>Contact</a:t>
            </a:r>
          </a:p>
        </p:txBody>
      </p:sp>
      <p:sp>
        <p:nvSpPr>
          <p:cNvPr id="38915" name="Tijdelijke aanduiding voor inhoud 2"/>
          <p:cNvSpPr>
            <a:spLocks noGrp="1"/>
          </p:cNvSpPr>
          <p:nvPr>
            <p:ph idx="4294967295"/>
          </p:nvPr>
        </p:nvSpPr>
        <p:spPr>
          <a:xfrm>
            <a:off x="1403360" y="1267884"/>
            <a:ext cx="7561263" cy="4248149"/>
          </a:xfrm>
        </p:spPr>
        <p:txBody>
          <a:bodyPr lIns="91440" tIns="45720" rIns="91440" bIns="45720"/>
          <a:lstStyle/>
          <a:p>
            <a:pPr marL="0" indent="0" defTabSz="914400" eaLnBrk="1" hangingPunct="1">
              <a:buFont typeface="Arial" charset="0"/>
              <a:buNone/>
            </a:pPr>
            <a:r>
              <a:rPr lang="nl-NL" dirty="0"/>
              <a:t>		   </a:t>
            </a:r>
          </a:p>
          <a:p>
            <a:pPr marL="0" indent="0" defTabSz="914400" eaLnBrk="1" hangingPunct="1">
              <a:buFont typeface="Arial" charset="0"/>
              <a:buNone/>
            </a:pPr>
            <a:endParaRPr lang="nl-NL" dirty="0"/>
          </a:p>
          <a:p>
            <a:pPr marL="0" indent="0" defTabSz="914400" eaLnBrk="1" hangingPunct="1">
              <a:buFont typeface="Arial" charset="0"/>
              <a:buNone/>
            </a:pPr>
            <a:endParaRPr lang="nl-NL" dirty="0"/>
          </a:p>
          <a:p>
            <a:pPr marL="0" indent="0" defTabSz="914400" eaLnBrk="1" hangingPunct="1">
              <a:buFont typeface="Arial" charset="0"/>
              <a:buNone/>
            </a:pPr>
            <a:r>
              <a:rPr lang="nl-NL" dirty="0"/>
              <a:t>		Miriam Weber: </a:t>
            </a:r>
            <a:r>
              <a:rPr lang="nl-NL" dirty="0">
                <a:hlinkClick r:id="rId4"/>
              </a:rPr>
              <a:t>m.weber@utrecht.nl</a:t>
            </a:r>
            <a:endParaRPr lang="nl-NL" dirty="0"/>
          </a:p>
          <a:p>
            <a:pPr marL="0" indent="0" defTabSz="914400" eaLnBrk="1" hangingPunct="1">
              <a:buFont typeface="Arial" charset="0"/>
              <a:buNone/>
            </a:pPr>
            <a:r>
              <a:rPr lang="nl-NL" dirty="0"/>
              <a:t>		</a:t>
            </a:r>
          </a:p>
          <a:p>
            <a:pPr marL="0" indent="0" defTabSz="914400" eaLnBrk="1" hangingPunct="1">
              <a:buFont typeface="Arial" charset="0"/>
              <a:buNone/>
            </a:pPr>
            <a:endParaRPr lang="nl-NL" dirty="0"/>
          </a:p>
        </p:txBody>
      </p:sp>
    </p:spTree>
    <p:extLst>
      <p:ext uri="{BB962C8B-B14F-4D97-AF65-F5344CB8AC3E}">
        <p14:creationId xmlns:p14="http://schemas.microsoft.com/office/powerpoint/2010/main" val="1749016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9988" y="3510837"/>
            <a:ext cx="5204632" cy="3237983"/>
          </a:xfrm>
          <a:prstGeom prst="rect">
            <a:avLst/>
          </a:prstGeom>
        </p:spPr>
      </p:pic>
      <p:pic>
        <p:nvPicPr>
          <p:cNvPr id="5" name="Picture 2" descr="H:\Mijn Documenten\Mijn afbeeldingen\Presentatie SONORUS\P-route fiets - Willem M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62" y="36342"/>
            <a:ext cx="5211738" cy="34744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ijdelijk\JPG\574e8897e38b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9" y="118431"/>
            <a:ext cx="4136950" cy="27565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innenstad_Domtoren 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76" y="2901688"/>
            <a:ext cx="4328019" cy="3847128"/>
          </a:xfrm>
          <a:prstGeom prst="rect">
            <a:avLst/>
          </a:prstGeom>
        </p:spPr>
      </p:pic>
    </p:spTree>
    <p:extLst>
      <p:ext uri="{BB962C8B-B14F-4D97-AF65-F5344CB8AC3E}">
        <p14:creationId xmlns:p14="http://schemas.microsoft.com/office/powerpoint/2010/main" val="1346870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43206DE-6B8C-4BBC-BD41-6C6287C670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778"/>
          <a:stretch/>
        </p:blipFill>
        <p:spPr>
          <a:xfrm>
            <a:off x="0" y="396240"/>
            <a:ext cx="9144000" cy="6461760"/>
          </a:xfrm>
          <a:prstGeom prst="rect">
            <a:avLst/>
          </a:prstGeom>
        </p:spPr>
      </p:pic>
    </p:spTree>
    <p:extLst>
      <p:ext uri="{BB962C8B-B14F-4D97-AF65-F5344CB8AC3E}">
        <p14:creationId xmlns:p14="http://schemas.microsoft.com/office/powerpoint/2010/main" val="1814136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9988" y="3510834"/>
            <a:ext cx="5204632" cy="3237983"/>
          </a:xfrm>
          <a:prstGeom prst="rect">
            <a:avLst/>
          </a:prstGeom>
        </p:spPr>
      </p:pic>
      <p:pic>
        <p:nvPicPr>
          <p:cNvPr id="5" name="Picture 2" descr="H:\Mijn Documenten\Mijn afbeeldingen\Presentatie SONORUS\P-route fiets - Willem M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62" y="36342"/>
            <a:ext cx="5211738" cy="34744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ijdelijk\JPG\574e8897e38b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9" y="118429"/>
            <a:ext cx="4136950" cy="27565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innenstad_Domtoren 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72" y="2901688"/>
            <a:ext cx="4328019" cy="3847128"/>
          </a:xfrm>
          <a:prstGeom prst="rect">
            <a:avLst/>
          </a:prstGeom>
        </p:spPr>
      </p:pic>
    </p:spTree>
    <p:extLst>
      <p:ext uri="{BB962C8B-B14F-4D97-AF65-F5344CB8AC3E}">
        <p14:creationId xmlns:p14="http://schemas.microsoft.com/office/powerpoint/2010/main" val="1346870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43206DE-6B8C-4BBC-BD41-6C6287C670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778"/>
          <a:stretch/>
        </p:blipFill>
        <p:spPr>
          <a:xfrm>
            <a:off x="0" y="396240"/>
            <a:ext cx="9144000" cy="6461760"/>
          </a:xfrm>
          <a:prstGeom prst="rect">
            <a:avLst/>
          </a:prstGeom>
        </p:spPr>
      </p:pic>
    </p:spTree>
    <p:extLst>
      <p:ext uri="{BB962C8B-B14F-4D97-AF65-F5344CB8AC3E}">
        <p14:creationId xmlns:p14="http://schemas.microsoft.com/office/powerpoint/2010/main" val="1814136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844843"/>
            <a:ext cx="4379178" cy="408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7" name="Rectangle 2"/>
          <p:cNvSpPr>
            <a:spLocks noGrp="1" noChangeArrowheads="1"/>
          </p:cNvSpPr>
          <p:nvPr>
            <p:ph type="title" idx="4294967295"/>
          </p:nvPr>
        </p:nvSpPr>
        <p:spPr/>
        <p:txBody>
          <a:bodyPr lIns="91440" tIns="45720" rIns="91440" bIns="45720"/>
          <a:lstStyle/>
          <a:p>
            <a:pPr eaLnBrk="1" hangingPunct="1"/>
            <a:r>
              <a:rPr lang="nl-NL" altLang="nl-NL" sz="2800" dirty="0"/>
              <a:t>Health </a:t>
            </a:r>
            <a:r>
              <a:rPr lang="nl-NL" altLang="nl-NL" sz="2800" dirty="0" err="1"/>
              <a:t>inequalities</a:t>
            </a:r>
            <a:r>
              <a:rPr lang="nl-NL" altLang="nl-NL" sz="2800" dirty="0"/>
              <a:t> </a:t>
            </a:r>
            <a:r>
              <a:rPr lang="nl-NL" altLang="nl-NL" sz="2800" dirty="0" err="1"/>
              <a:t>and</a:t>
            </a:r>
            <a:r>
              <a:rPr lang="nl-NL" altLang="nl-NL" sz="2800" dirty="0"/>
              <a:t> </a:t>
            </a:r>
            <a:r>
              <a:rPr lang="nl-NL" altLang="nl-NL" sz="2800" dirty="0" err="1"/>
              <a:t>densification</a:t>
            </a:r>
            <a:endParaRPr lang="nl-NL" altLang="nl-NL" sz="2800" b="1" dirty="0"/>
          </a:p>
        </p:txBody>
      </p:sp>
      <p:sp>
        <p:nvSpPr>
          <p:cNvPr id="19458" name="Rectangle 3"/>
          <p:cNvSpPr>
            <a:spLocks noGrp="1" noChangeArrowheads="1"/>
          </p:cNvSpPr>
          <p:nvPr>
            <p:ph type="body" idx="4294967295"/>
          </p:nvPr>
        </p:nvSpPr>
        <p:spPr>
          <a:xfrm>
            <a:off x="250825" y="1557868"/>
            <a:ext cx="8229600" cy="5300133"/>
          </a:xfrm>
        </p:spPr>
        <p:txBody>
          <a:bodyPr lIns="91440" tIns="45720" rIns="91440" bIns="45720"/>
          <a:lstStyle/>
          <a:p>
            <a:pPr eaLnBrk="1" hangingPunct="1">
              <a:lnSpc>
                <a:spcPct val="80000"/>
              </a:lnSpc>
              <a:buFont typeface="Arial" charset="0"/>
              <a:buNone/>
            </a:pPr>
            <a:endParaRPr lang="nl-NL" altLang="nl-NL"/>
          </a:p>
          <a:p>
            <a:pPr eaLnBrk="1" hangingPunct="1">
              <a:lnSpc>
                <a:spcPct val="80000"/>
              </a:lnSpc>
              <a:buFont typeface="Arial" charset="0"/>
              <a:buNone/>
            </a:pPr>
            <a:r>
              <a:rPr lang="nl-NL" altLang="nl-NL" sz="1400" b="1"/>
              <a:t>Life expectancy</a:t>
            </a:r>
          </a:p>
          <a:p>
            <a:pPr eaLnBrk="1" hangingPunct="1">
              <a:lnSpc>
                <a:spcPct val="80000"/>
              </a:lnSpc>
            </a:pPr>
            <a:endParaRPr lang="nl-NL" altLang="nl-NL" sz="1300"/>
          </a:p>
          <a:p>
            <a:pPr eaLnBrk="1" hangingPunct="1">
              <a:lnSpc>
                <a:spcPct val="80000"/>
              </a:lnSpc>
              <a:buFont typeface="Arial" charset="0"/>
              <a:buNone/>
            </a:pPr>
            <a:r>
              <a:rPr lang="nl-NL" altLang="nl-NL" sz="1300">
                <a:solidFill>
                  <a:srgbClr val="CC0000"/>
                </a:solidFill>
              </a:rPr>
              <a:t>at birth: 	</a:t>
            </a:r>
            <a:r>
              <a:rPr lang="nl-NL" altLang="nl-NL" sz="1300"/>
              <a:t>	79,6</a:t>
            </a:r>
          </a:p>
          <a:p>
            <a:pPr lvl="1" eaLnBrk="1" hangingPunct="1">
              <a:lnSpc>
                <a:spcPct val="80000"/>
              </a:lnSpc>
            </a:pPr>
            <a:r>
              <a:rPr lang="nl-NL" altLang="nl-NL" sz="1200"/>
              <a:t>Vleuten–De Meern 	82,6 </a:t>
            </a:r>
          </a:p>
          <a:p>
            <a:pPr lvl="1" eaLnBrk="1" hangingPunct="1">
              <a:lnSpc>
                <a:spcPct val="80000"/>
              </a:lnSpc>
            </a:pPr>
            <a:r>
              <a:rPr lang="nl-NL" altLang="nl-NL" sz="1200"/>
              <a:t>Overvecht 		77,8</a:t>
            </a:r>
          </a:p>
          <a:p>
            <a:pPr eaLnBrk="1" hangingPunct="1">
              <a:lnSpc>
                <a:spcPct val="80000"/>
              </a:lnSpc>
            </a:pPr>
            <a:endParaRPr lang="nl-NL" altLang="nl-NL" sz="1300"/>
          </a:p>
          <a:p>
            <a:pPr eaLnBrk="1" hangingPunct="1">
              <a:lnSpc>
                <a:spcPct val="80000"/>
              </a:lnSpc>
              <a:buFont typeface="Arial" charset="0"/>
              <a:buNone/>
            </a:pPr>
            <a:r>
              <a:rPr lang="nl-NL" altLang="nl-NL" sz="1300">
                <a:solidFill>
                  <a:srgbClr val="CC0000"/>
                </a:solidFill>
              </a:rPr>
              <a:t>in good health		</a:t>
            </a:r>
            <a:r>
              <a:rPr lang="nl-NL" altLang="nl-NL" sz="1300"/>
              <a:t>67,3</a:t>
            </a:r>
          </a:p>
          <a:p>
            <a:pPr lvl="1" eaLnBrk="1" hangingPunct="1">
              <a:lnSpc>
                <a:spcPct val="80000"/>
              </a:lnSpc>
            </a:pPr>
            <a:r>
              <a:rPr lang="nl-NL" altLang="nl-NL" sz="1200"/>
              <a:t>Noordoost 		71,8</a:t>
            </a:r>
          </a:p>
          <a:p>
            <a:pPr lvl="1" eaLnBrk="1" hangingPunct="1">
              <a:lnSpc>
                <a:spcPct val="80000"/>
              </a:lnSpc>
            </a:pPr>
            <a:r>
              <a:rPr lang="nl-NL" altLang="nl-NL" sz="1200"/>
              <a:t>Overvecht 		59,7</a:t>
            </a:r>
          </a:p>
          <a:p>
            <a:pPr eaLnBrk="1" hangingPunct="1">
              <a:lnSpc>
                <a:spcPct val="80000"/>
              </a:lnSpc>
            </a:pPr>
            <a:endParaRPr lang="nl-NL" altLang="nl-NL" sz="1300"/>
          </a:p>
          <a:p>
            <a:pPr eaLnBrk="1" hangingPunct="1">
              <a:lnSpc>
                <a:spcPct val="80000"/>
              </a:lnSpc>
              <a:buFont typeface="Arial" charset="0"/>
              <a:buNone/>
            </a:pPr>
            <a:r>
              <a:rPr lang="nl-NL" altLang="nl-NL" sz="1300">
                <a:solidFill>
                  <a:srgbClr val="CC0000"/>
                </a:solidFill>
              </a:rPr>
              <a:t>without chronic diseases	</a:t>
            </a:r>
            <a:r>
              <a:rPr lang="nl-NL" altLang="nl-NL" sz="1300"/>
              <a:t>44,1 </a:t>
            </a:r>
          </a:p>
          <a:p>
            <a:pPr lvl="1" eaLnBrk="1" hangingPunct="1">
              <a:lnSpc>
                <a:spcPct val="80000"/>
              </a:lnSpc>
            </a:pPr>
            <a:r>
              <a:rPr lang="nl-NL" altLang="nl-NL" sz="1200"/>
              <a:t>Oost 		50,7 </a:t>
            </a:r>
          </a:p>
          <a:p>
            <a:pPr lvl="1" eaLnBrk="1" hangingPunct="1">
              <a:lnSpc>
                <a:spcPct val="80000"/>
              </a:lnSpc>
            </a:pPr>
            <a:r>
              <a:rPr lang="nl-NL" altLang="nl-NL" sz="1200"/>
              <a:t>Overvecht 		34,9</a:t>
            </a:r>
          </a:p>
          <a:p>
            <a:pPr eaLnBrk="1" hangingPunct="1">
              <a:lnSpc>
                <a:spcPct val="80000"/>
              </a:lnSpc>
              <a:buFont typeface="Arial" charset="0"/>
              <a:buNone/>
            </a:pPr>
            <a:endParaRPr lang="nl-NL" altLang="nl-NL"/>
          </a:p>
          <a:p>
            <a:pPr eaLnBrk="1" hangingPunct="1">
              <a:lnSpc>
                <a:spcPct val="80000"/>
              </a:lnSpc>
              <a:buFont typeface="Arial" charset="0"/>
              <a:buNone/>
            </a:pPr>
            <a:endParaRPr lang="nl-NL" altLang="nl-NL"/>
          </a:p>
          <a:p>
            <a:pPr eaLnBrk="1" hangingPunct="1">
              <a:lnSpc>
                <a:spcPct val="80000"/>
              </a:lnSpc>
              <a:buFont typeface="Arial" charset="0"/>
              <a:buNone/>
            </a:pPr>
            <a:endParaRPr lang="nl-NL" altLang="nl-NL" sz="1900"/>
          </a:p>
          <a:p>
            <a:pPr eaLnBrk="1" hangingPunct="1">
              <a:lnSpc>
                <a:spcPct val="80000"/>
              </a:lnSpc>
              <a:buFont typeface="Arial" charset="0"/>
              <a:buNone/>
            </a:pPr>
            <a:endParaRPr lang="nl-NL" altLang="nl-NL" sz="1900"/>
          </a:p>
        </p:txBody>
      </p:sp>
      <p:sp>
        <p:nvSpPr>
          <p:cNvPr id="19459" name="Text Box 6"/>
          <p:cNvSpPr txBox="1">
            <a:spLocks noChangeArrowheads="1"/>
          </p:cNvSpPr>
          <p:nvPr/>
        </p:nvSpPr>
        <p:spPr bwMode="auto">
          <a:xfrm>
            <a:off x="2994600" y="2564937"/>
            <a:ext cx="792163" cy="276999"/>
          </a:xfrm>
          <a:prstGeom prst="rect">
            <a:avLst/>
          </a:prstGeom>
          <a:noFill/>
          <a:ln w="9525">
            <a:noFill/>
            <a:miter lim="800000"/>
            <a:headEnd/>
            <a:tailEnd/>
          </a:ln>
        </p:spPr>
        <p:txBody>
          <a:bodyPr>
            <a:spAutoFit/>
          </a:bodyPr>
          <a:lstStyle/>
          <a:p>
            <a:pPr algn="ctr">
              <a:spcBef>
                <a:spcPct val="50000"/>
              </a:spcBef>
            </a:pPr>
            <a:r>
              <a:rPr lang="nl-NL" altLang="nl-NL" sz="1200" b="1">
                <a:solidFill>
                  <a:srgbClr val="0563C1"/>
                </a:solidFill>
                <a:latin typeface="Arial" charset="0"/>
                <a:cs typeface="Arial" charset="0"/>
              </a:rPr>
              <a:t>4,8</a:t>
            </a:r>
          </a:p>
        </p:txBody>
      </p:sp>
      <p:sp>
        <p:nvSpPr>
          <p:cNvPr id="19460" name="Text Box 7"/>
          <p:cNvSpPr txBox="1">
            <a:spLocks noChangeArrowheads="1"/>
          </p:cNvSpPr>
          <p:nvPr/>
        </p:nvSpPr>
        <p:spPr bwMode="auto">
          <a:xfrm>
            <a:off x="3037505" y="3501041"/>
            <a:ext cx="792162" cy="276999"/>
          </a:xfrm>
          <a:prstGeom prst="rect">
            <a:avLst/>
          </a:prstGeom>
          <a:noFill/>
          <a:ln w="9525">
            <a:noFill/>
            <a:miter lim="800000"/>
            <a:headEnd/>
            <a:tailEnd/>
          </a:ln>
        </p:spPr>
        <p:txBody>
          <a:bodyPr>
            <a:spAutoFit/>
          </a:bodyPr>
          <a:lstStyle/>
          <a:p>
            <a:pPr algn="ctr">
              <a:spcBef>
                <a:spcPct val="50000"/>
              </a:spcBef>
            </a:pPr>
            <a:r>
              <a:rPr lang="nl-NL" altLang="nl-NL" sz="1200" b="1" dirty="0">
                <a:solidFill>
                  <a:srgbClr val="0563C1"/>
                </a:solidFill>
                <a:latin typeface="Arial" charset="0"/>
                <a:cs typeface="Arial" charset="0"/>
              </a:rPr>
              <a:t>12,1</a:t>
            </a:r>
          </a:p>
        </p:txBody>
      </p:sp>
      <p:sp>
        <p:nvSpPr>
          <p:cNvPr id="19461" name="Text Box 8"/>
          <p:cNvSpPr txBox="1">
            <a:spLocks noChangeArrowheads="1"/>
          </p:cNvSpPr>
          <p:nvPr/>
        </p:nvSpPr>
        <p:spPr bwMode="auto">
          <a:xfrm>
            <a:off x="3071623" y="4509153"/>
            <a:ext cx="792163" cy="276999"/>
          </a:xfrm>
          <a:prstGeom prst="rect">
            <a:avLst/>
          </a:prstGeom>
          <a:noFill/>
          <a:ln w="9525">
            <a:noFill/>
            <a:miter lim="800000"/>
            <a:headEnd/>
            <a:tailEnd/>
          </a:ln>
        </p:spPr>
        <p:txBody>
          <a:bodyPr>
            <a:spAutoFit/>
          </a:bodyPr>
          <a:lstStyle/>
          <a:p>
            <a:pPr algn="ctr">
              <a:spcBef>
                <a:spcPct val="50000"/>
              </a:spcBef>
            </a:pPr>
            <a:r>
              <a:rPr lang="nl-NL" altLang="nl-NL" sz="1200" b="1" dirty="0">
                <a:solidFill>
                  <a:srgbClr val="0563C1"/>
                </a:solidFill>
                <a:latin typeface="Arial" charset="0"/>
                <a:cs typeface="Arial" charset="0"/>
              </a:rPr>
              <a:t>15,8</a:t>
            </a:r>
          </a:p>
        </p:txBody>
      </p:sp>
      <p:sp>
        <p:nvSpPr>
          <p:cNvPr id="9" name="Tekstvak 8"/>
          <p:cNvSpPr txBox="1"/>
          <p:nvPr/>
        </p:nvSpPr>
        <p:spPr>
          <a:xfrm>
            <a:off x="6588239" y="5517812"/>
            <a:ext cx="2105025" cy="215444"/>
          </a:xfrm>
          <a:prstGeom prst="rect">
            <a:avLst/>
          </a:prstGeom>
          <a:solidFill>
            <a:schemeClr val="bg1"/>
          </a:solidFill>
        </p:spPr>
        <p:txBody>
          <a:bodyPr>
            <a:spAutoFit/>
          </a:bodyPr>
          <a:lstStyle/>
          <a:p>
            <a:pPr>
              <a:defRPr/>
            </a:pPr>
            <a:r>
              <a:rPr lang="nl-NL" sz="800" b="1" dirty="0" err="1">
                <a:solidFill>
                  <a:srgbClr val="3669A5">
                    <a:lumMod val="65000"/>
                    <a:lumOff val="35000"/>
                  </a:srgbClr>
                </a:solidFill>
                <a:latin typeface="Verdana" panose="020B0604030504040204" pitchFamily="34" charset="0"/>
              </a:rPr>
              <a:t>Beneath</a:t>
            </a:r>
            <a:r>
              <a:rPr lang="nl-NL" sz="800" b="1" dirty="0">
                <a:solidFill>
                  <a:srgbClr val="3669A5">
                    <a:lumMod val="65000"/>
                    <a:lumOff val="35000"/>
                  </a:srgbClr>
                </a:solidFill>
                <a:latin typeface="Verdana" panose="020B0604030504040204" pitchFamily="34" charset="0"/>
              </a:rPr>
              <a:t> Utrecht in </a:t>
            </a:r>
            <a:r>
              <a:rPr lang="nl-NL" sz="800" b="1" dirty="0" err="1">
                <a:solidFill>
                  <a:srgbClr val="3669A5">
                    <a:lumMod val="65000"/>
                    <a:lumOff val="35000"/>
                  </a:srgbClr>
                </a:solidFill>
                <a:latin typeface="Verdana" panose="020B0604030504040204" pitchFamily="34" charset="0"/>
              </a:rPr>
              <a:t>average</a:t>
            </a:r>
            <a:endParaRPr lang="nl-NL" sz="800" b="1" dirty="0">
              <a:solidFill>
                <a:srgbClr val="3669A5">
                  <a:lumMod val="65000"/>
                  <a:lumOff val="35000"/>
                </a:srgbClr>
              </a:solidFill>
              <a:latin typeface="Verdana" panose="020B0604030504040204" pitchFamily="34" charset="0"/>
            </a:endParaRPr>
          </a:p>
        </p:txBody>
      </p:sp>
      <p:sp>
        <p:nvSpPr>
          <p:cNvPr id="10" name="Tekstvak 9"/>
          <p:cNvSpPr txBox="1"/>
          <p:nvPr/>
        </p:nvSpPr>
        <p:spPr>
          <a:xfrm>
            <a:off x="6588224" y="5301788"/>
            <a:ext cx="1936750" cy="215444"/>
          </a:xfrm>
          <a:prstGeom prst="rect">
            <a:avLst/>
          </a:prstGeom>
          <a:solidFill>
            <a:schemeClr val="bg1"/>
          </a:solidFill>
        </p:spPr>
        <p:txBody>
          <a:bodyPr>
            <a:spAutoFit/>
          </a:bodyPr>
          <a:lstStyle/>
          <a:p>
            <a:pPr>
              <a:defRPr/>
            </a:pPr>
            <a:r>
              <a:rPr lang="nl-NL" sz="800" b="1" dirty="0" err="1">
                <a:solidFill>
                  <a:srgbClr val="3669A5">
                    <a:lumMod val="65000"/>
                    <a:lumOff val="35000"/>
                  </a:srgbClr>
                </a:solidFill>
                <a:latin typeface="Verdana" panose="020B0604030504040204" pitchFamily="34" charset="0"/>
              </a:rPr>
              <a:t>Similar</a:t>
            </a:r>
            <a:r>
              <a:rPr lang="nl-NL" sz="800" b="1" dirty="0">
                <a:solidFill>
                  <a:srgbClr val="3669A5">
                    <a:lumMod val="65000"/>
                    <a:lumOff val="35000"/>
                  </a:srgbClr>
                </a:solidFill>
                <a:latin typeface="Verdana" panose="020B0604030504040204" pitchFamily="34" charset="0"/>
              </a:rPr>
              <a:t> </a:t>
            </a:r>
            <a:r>
              <a:rPr lang="nl-NL" sz="800" b="1" dirty="0" err="1">
                <a:solidFill>
                  <a:srgbClr val="3669A5">
                    <a:lumMod val="65000"/>
                    <a:lumOff val="35000"/>
                  </a:srgbClr>
                </a:solidFill>
                <a:latin typeface="Verdana" panose="020B0604030504040204" pitchFamily="34" charset="0"/>
              </a:rPr>
              <a:t>to</a:t>
            </a:r>
            <a:r>
              <a:rPr lang="nl-NL" sz="800" b="1" dirty="0">
                <a:solidFill>
                  <a:srgbClr val="3669A5">
                    <a:lumMod val="65000"/>
                    <a:lumOff val="35000"/>
                  </a:srgbClr>
                </a:solidFill>
                <a:latin typeface="Verdana" panose="020B0604030504040204" pitchFamily="34" charset="0"/>
              </a:rPr>
              <a:t> Utrecht in </a:t>
            </a:r>
            <a:r>
              <a:rPr lang="nl-NL" sz="800" b="1" dirty="0" err="1">
                <a:solidFill>
                  <a:srgbClr val="3669A5">
                    <a:lumMod val="65000"/>
                    <a:lumOff val="35000"/>
                  </a:srgbClr>
                </a:solidFill>
                <a:latin typeface="Verdana" panose="020B0604030504040204" pitchFamily="34" charset="0"/>
              </a:rPr>
              <a:t>average</a:t>
            </a:r>
            <a:endParaRPr lang="nl-NL" sz="800" b="1" dirty="0">
              <a:solidFill>
                <a:srgbClr val="3669A5">
                  <a:lumMod val="65000"/>
                  <a:lumOff val="35000"/>
                </a:srgbClr>
              </a:solidFill>
              <a:latin typeface="Verdana" panose="020B0604030504040204" pitchFamily="34" charset="0"/>
            </a:endParaRPr>
          </a:p>
        </p:txBody>
      </p:sp>
      <p:sp>
        <p:nvSpPr>
          <p:cNvPr id="11" name="Tekstvak 10"/>
          <p:cNvSpPr txBox="1"/>
          <p:nvPr/>
        </p:nvSpPr>
        <p:spPr>
          <a:xfrm>
            <a:off x="6588240" y="5085184"/>
            <a:ext cx="1792287" cy="215444"/>
          </a:xfrm>
          <a:prstGeom prst="rect">
            <a:avLst/>
          </a:prstGeom>
          <a:solidFill>
            <a:schemeClr val="bg1"/>
          </a:solidFill>
        </p:spPr>
        <p:txBody>
          <a:bodyPr>
            <a:spAutoFit/>
          </a:bodyPr>
          <a:lstStyle/>
          <a:p>
            <a:pPr>
              <a:defRPr/>
            </a:pPr>
            <a:r>
              <a:rPr lang="nl-NL" sz="800" b="1" dirty="0" err="1">
                <a:solidFill>
                  <a:srgbClr val="3669A5">
                    <a:lumMod val="65000"/>
                    <a:lumOff val="35000"/>
                  </a:srgbClr>
                </a:solidFill>
                <a:latin typeface="Verdana" panose="020B0604030504040204" pitchFamily="34" charset="0"/>
              </a:rPr>
              <a:t>Above</a:t>
            </a:r>
            <a:r>
              <a:rPr lang="nl-NL" sz="800" b="1" dirty="0">
                <a:solidFill>
                  <a:srgbClr val="3669A5">
                    <a:lumMod val="65000"/>
                    <a:lumOff val="35000"/>
                  </a:srgbClr>
                </a:solidFill>
                <a:latin typeface="Verdana" panose="020B0604030504040204" pitchFamily="34" charset="0"/>
              </a:rPr>
              <a:t> Utrecht in </a:t>
            </a:r>
            <a:r>
              <a:rPr lang="nl-NL" sz="800" b="1" dirty="0" err="1">
                <a:solidFill>
                  <a:srgbClr val="3669A5">
                    <a:lumMod val="65000"/>
                    <a:lumOff val="35000"/>
                  </a:srgbClr>
                </a:solidFill>
                <a:latin typeface="Verdana" panose="020B0604030504040204" pitchFamily="34" charset="0"/>
              </a:rPr>
              <a:t>average</a:t>
            </a:r>
            <a:endParaRPr lang="nl-NL" sz="800" b="1" dirty="0">
              <a:solidFill>
                <a:srgbClr val="3669A5">
                  <a:lumMod val="65000"/>
                  <a:lumOff val="35000"/>
                </a:srgbClr>
              </a:solidFill>
              <a:latin typeface="Verdana" panose="020B0604030504040204" pitchFamily="34" charset="0"/>
            </a:endParaRPr>
          </a:p>
        </p:txBody>
      </p:sp>
      <p:sp>
        <p:nvSpPr>
          <p:cNvPr id="19463" name="Tekstvak 7"/>
          <p:cNvSpPr txBox="1">
            <a:spLocks noChangeArrowheads="1"/>
          </p:cNvSpPr>
          <p:nvPr/>
        </p:nvSpPr>
        <p:spPr bwMode="auto">
          <a:xfrm>
            <a:off x="3752850" y="1733408"/>
            <a:ext cx="5319713" cy="307777"/>
          </a:xfrm>
          <a:prstGeom prst="rect">
            <a:avLst/>
          </a:prstGeom>
          <a:solidFill>
            <a:schemeClr val="bg1"/>
          </a:solidFill>
          <a:ln w="9525">
            <a:noFill/>
            <a:miter lim="800000"/>
            <a:headEnd/>
            <a:tailEnd/>
          </a:ln>
        </p:spPr>
        <p:txBody>
          <a:bodyPr>
            <a:spAutoFit/>
          </a:bodyPr>
          <a:lstStyle/>
          <a:p>
            <a:r>
              <a:rPr lang="nl-NL" sz="1400" b="1" dirty="0">
                <a:solidFill>
                  <a:srgbClr val="CC0000"/>
                </a:solidFill>
                <a:latin typeface="Verdana" pitchFamily="34" charset="0"/>
                <a:cs typeface="Arial" charset="0"/>
              </a:rPr>
              <a:t>Life </a:t>
            </a:r>
            <a:r>
              <a:rPr lang="nl-NL" sz="1400" b="1" dirty="0" err="1">
                <a:solidFill>
                  <a:srgbClr val="CC0000"/>
                </a:solidFill>
                <a:latin typeface="Verdana" pitchFamily="34" charset="0"/>
                <a:cs typeface="Arial" charset="0"/>
              </a:rPr>
              <a:t>expectancy</a:t>
            </a:r>
            <a:r>
              <a:rPr lang="nl-NL" sz="1400" b="1" dirty="0">
                <a:solidFill>
                  <a:srgbClr val="CC0000"/>
                </a:solidFill>
                <a:latin typeface="Verdana" pitchFamily="34" charset="0"/>
                <a:cs typeface="Arial" charset="0"/>
              </a:rPr>
              <a:t> in </a:t>
            </a:r>
            <a:r>
              <a:rPr lang="nl-NL" sz="1400" b="1" dirty="0" err="1">
                <a:solidFill>
                  <a:srgbClr val="CC0000"/>
                </a:solidFill>
                <a:latin typeface="Verdana" pitchFamily="34" charset="0"/>
                <a:cs typeface="Arial" charset="0"/>
              </a:rPr>
              <a:t>good</a:t>
            </a:r>
            <a:r>
              <a:rPr lang="nl-NL" sz="1400" b="1" dirty="0">
                <a:solidFill>
                  <a:srgbClr val="CC0000"/>
                </a:solidFill>
                <a:latin typeface="Verdana" pitchFamily="34" charset="0"/>
                <a:cs typeface="Arial" charset="0"/>
              </a:rPr>
              <a:t> health, per </a:t>
            </a:r>
            <a:r>
              <a:rPr lang="nl-NL" sz="1400" b="1" dirty="0" err="1">
                <a:solidFill>
                  <a:srgbClr val="CC0000"/>
                </a:solidFill>
                <a:latin typeface="Verdana" pitchFamily="34" charset="0"/>
                <a:cs typeface="Arial" charset="0"/>
              </a:rPr>
              <a:t>neighbourhood</a:t>
            </a:r>
            <a:endParaRPr lang="nl-NL" sz="1400" b="1" dirty="0">
              <a:solidFill>
                <a:srgbClr val="CC0000"/>
              </a:solidFill>
              <a:latin typeface="Verdana" pitchFamily="34" charset="0"/>
              <a:cs typeface="Arial" charset="0"/>
            </a:endParaRPr>
          </a:p>
        </p:txBody>
      </p:sp>
    </p:spTree>
    <p:extLst>
      <p:ext uri="{BB962C8B-B14F-4D97-AF65-F5344CB8AC3E}">
        <p14:creationId xmlns:p14="http://schemas.microsoft.com/office/powerpoint/2010/main" val="2241758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3"/>
          <a:srcRect/>
          <a:stretch>
            <a:fillRect/>
          </a:stretch>
        </p:blipFill>
        <p:spPr bwMode="auto">
          <a:xfrm>
            <a:off x="-57150" y="2120"/>
            <a:ext cx="9201150" cy="8591549"/>
          </a:xfrm>
          <a:prstGeom prst="rect">
            <a:avLst/>
          </a:prstGeom>
          <a:noFill/>
          <a:ln w="9525">
            <a:noFill/>
            <a:miter lim="800000"/>
            <a:headEnd/>
            <a:tailEnd/>
          </a:ln>
        </p:spPr>
      </p:pic>
      <p:sp>
        <p:nvSpPr>
          <p:cNvPr id="17410" name="Tekstvak 1"/>
          <p:cNvSpPr txBox="1">
            <a:spLocks noChangeArrowheads="1"/>
          </p:cNvSpPr>
          <p:nvPr/>
        </p:nvSpPr>
        <p:spPr bwMode="auto">
          <a:xfrm>
            <a:off x="4681538" y="6023046"/>
            <a:ext cx="4094162" cy="646331"/>
          </a:xfrm>
          <a:prstGeom prst="rect">
            <a:avLst/>
          </a:prstGeom>
          <a:solidFill>
            <a:schemeClr val="tx1"/>
          </a:solidFill>
          <a:ln w="9525">
            <a:noFill/>
            <a:miter lim="800000"/>
            <a:headEnd/>
            <a:tailEnd/>
          </a:ln>
        </p:spPr>
        <p:txBody>
          <a:bodyPr>
            <a:spAutoFit/>
          </a:bodyPr>
          <a:lstStyle/>
          <a:p>
            <a:pPr defTabSz="341313"/>
            <a:r>
              <a:rPr lang="nl-NL" sz="1800" b="1" dirty="0">
                <a:solidFill>
                  <a:srgbClr val="FFFFFF"/>
                </a:solidFill>
                <a:latin typeface="Verdana" pitchFamily="34" charset="0"/>
                <a:cs typeface="Arial" charset="0"/>
              </a:rPr>
              <a:t>Utrecht: health in </a:t>
            </a:r>
            <a:r>
              <a:rPr lang="nl-NL" sz="1800" b="1" dirty="0" err="1">
                <a:solidFill>
                  <a:srgbClr val="FFFFFF"/>
                </a:solidFill>
                <a:latin typeface="Verdana" pitchFamily="34" charset="0"/>
                <a:cs typeface="Arial" charset="0"/>
              </a:rPr>
              <a:t>all</a:t>
            </a:r>
            <a:r>
              <a:rPr lang="nl-NL" sz="1800" b="1" dirty="0">
                <a:solidFill>
                  <a:srgbClr val="FFFFFF"/>
                </a:solidFill>
                <a:latin typeface="Verdana" pitchFamily="34" charset="0"/>
                <a:cs typeface="Arial" charset="0"/>
              </a:rPr>
              <a:t> </a:t>
            </a:r>
            <a:r>
              <a:rPr lang="nl-NL" sz="1800" b="1" dirty="0" err="1">
                <a:solidFill>
                  <a:srgbClr val="FFFFFF"/>
                </a:solidFill>
                <a:latin typeface="Verdana" pitchFamily="34" charset="0"/>
                <a:cs typeface="Arial" charset="0"/>
              </a:rPr>
              <a:t>policies</a:t>
            </a:r>
            <a:endParaRPr lang="nl-NL" sz="1800" b="1" dirty="0">
              <a:solidFill>
                <a:srgbClr val="FFFFFF"/>
              </a:solidFill>
              <a:latin typeface="Verdana" pitchFamily="34" charset="0"/>
              <a:cs typeface="Arial" charset="0"/>
            </a:endParaRPr>
          </a:p>
          <a:p>
            <a:pPr defTabSz="341313"/>
            <a:endParaRPr lang="nl-NL" sz="1800" b="1" dirty="0">
              <a:solidFill>
                <a:srgbClr val="FFFFFF"/>
              </a:solidFill>
              <a:latin typeface="Verdana" pitchFamily="34" charset="0"/>
              <a:cs typeface="Arial" charset="0"/>
            </a:endParaRPr>
          </a:p>
        </p:txBody>
      </p:sp>
    </p:spTree>
    <p:extLst>
      <p:ext uri="{BB962C8B-B14F-4D97-AF65-F5344CB8AC3E}">
        <p14:creationId xmlns:p14="http://schemas.microsoft.com/office/powerpoint/2010/main" val="213405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kstvak 1"/>
          <p:cNvSpPr txBox="1">
            <a:spLocks noChangeArrowheads="1"/>
          </p:cNvSpPr>
          <p:nvPr/>
        </p:nvSpPr>
        <p:spPr bwMode="auto">
          <a:xfrm>
            <a:off x="857253" y="635001"/>
            <a:ext cx="7839075" cy="523220"/>
          </a:xfrm>
          <a:prstGeom prst="rect">
            <a:avLst/>
          </a:prstGeom>
          <a:noFill/>
          <a:ln w="9525">
            <a:noFill/>
            <a:miter lim="800000"/>
            <a:headEnd/>
            <a:tailEnd/>
          </a:ln>
        </p:spPr>
        <p:txBody>
          <a:bodyPr>
            <a:spAutoFit/>
          </a:bodyPr>
          <a:lstStyle/>
          <a:p>
            <a:pPr defTabSz="341313"/>
            <a:r>
              <a:rPr lang="nl-NL" sz="2800">
                <a:solidFill>
                  <a:srgbClr val="CC0000"/>
                </a:solidFill>
                <a:latin typeface="Verdana" pitchFamily="34" charset="0"/>
                <a:cs typeface="Arial" charset="0"/>
              </a:rPr>
              <a:t>Ruimte voor iedereen (2018) </a:t>
            </a:r>
          </a:p>
        </p:txBody>
      </p:sp>
      <p:sp>
        <p:nvSpPr>
          <p:cNvPr id="32770" name="Tekstvak 2"/>
          <p:cNvSpPr txBox="1">
            <a:spLocks noChangeArrowheads="1"/>
          </p:cNvSpPr>
          <p:nvPr/>
        </p:nvSpPr>
        <p:spPr bwMode="auto">
          <a:xfrm>
            <a:off x="1009652" y="1816118"/>
            <a:ext cx="4867275" cy="4895699"/>
          </a:xfrm>
          <a:prstGeom prst="rect">
            <a:avLst/>
          </a:prstGeom>
          <a:noFill/>
          <a:ln w="9525">
            <a:noFill/>
            <a:miter lim="800000"/>
            <a:headEnd/>
            <a:tailEnd/>
          </a:ln>
        </p:spPr>
        <p:txBody>
          <a:bodyPr>
            <a:spAutoFit/>
          </a:bodyPr>
          <a:lstStyle/>
          <a:p>
            <a:pPr marL="169863" indent="-169863" defTabSz="684213" eaLnBrk="0" hangingPunct="0">
              <a:lnSpc>
                <a:spcPct val="90000"/>
              </a:lnSpc>
              <a:spcBef>
                <a:spcPts val="750"/>
              </a:spcBef>
              <a:buFont typeface="Arial" charset="0"/>
              <a:buChar char="•"/>
            </a:pPr>
            <a:r>
              <a:rPr lang="nl-NL" sz="1800" dirty="0">
                <a:solidFill>
                  <a:schemeClr val="tx1"/>
                </a:solidFill>
                <a:latin typeface="+mn-lt"/>
              </a:rPr>
              <a:t>‘Ruimte’ = </a:t>
            </a:r>
            <a:r>
              <a:rPr lang="nl-NL" sz="1800" dirty="0" err="1">
                <a:solidFill>
                  <a:schemeClr val="tx1"/>
                </a:solidFill>
                <a:latin typeface="+mn-lt"/>
              </a:rPr>
              <a:t>place</a:t>
            </a:r>
            <a:r>
              <a:rPr lang="nl-NL" sz="1800" dirty="0">
                <a:solidFill>
                  <a:schemeClr val="tx1"/>
                </a:solidFill>
                <a:latin typeface="+mn-lt"/>
              </a:rPr>
              <a:t> AND </a:t>
            </a:r>
            <a:r>
              <a:rPr lang="nl-NL" sz="1800" dirty="0" err="1">
                <a:solidFill>
                  <a:schemeClr val="tx1"/>
                </a:solidFill>
                <a:latin typeface="+mn-lt"/>
              </a:rPr>
              <a:t>space</a:t>
            </a:r>
            <a:r>
              <a:rPr lang="nl-NL" sz="1800" dirty="0">
                <a:solidFill>
                  <a:schemeClr val="tx1"/>
                </a:solidFill>
                <a:latin typeface="+mn-lt"/>
              </a:rPr>
              <a:t> AND room </a:t>
            </a:r>
            <a:r>
              <a:rPr lang="nl-NL" sz="1800" dirty="0" err="1">
                <a:solidFill>
                  <a:schemeClr val="tx1"/>
                </a:solidFill>
                <a:latin typeface="+mn-lt"/>
              </a:rPr>
              <a:t>for</a:t>
            </a:r>
            <a:r>
              <a:rPr lang="nl-NL" sz="1800" dirty="0">
                <a:solidFill>
                  <a:schemeClr val="tx1"/>
                </a:solidFill>
                <a:latin typeface="+mn-lt"/>
              </a:rPr>
              <a:t>….</a:t>
            </a:r>
          </a:p>
          <a:p>
            <a:pPr marL="169863" indent="-169863" defTabSz="684213" eaLnBrk="0" hangingPunct="0">
              <a:lnSpc>
                <a:spcPct val="90000"/>
              </a:lnSpc>
              <a:spcBef>
                <a:spcPts val="750"/>
              </a:spcBef>
              <a:buFont typeface="Arial" charset="0"/>
              <a:buChar char="•"/>
            </a:pPr>
            <a:endParaRPr lang="nl-NL" sz="1800" dirty="0">
              <a:solidFill>
                <a:schemeClr val="tx1"/>
              </a:solidFill>
              <a:latin typeface="+mn-lt"/>
            </a:endParaRPr>
          </a:p>
          <a:p>
            <a:pPr marL="169863" indent="-169863" defTabSz="684213" eaLnBrk="0" hangingPunct="0">
              <a:lnSpc>
                <a:spcPct val="90000"/>
              </a:lnSpc>
              <a:spcBef>
                <a:spcPts val="750"/>
              </a:spcBef>
              <a:buFont typeface="Arial" charset="0"/>
              <a:buChar char="•"/>
            </a:pPr>
            <a:r>
              <a:rPr lang="nl-NL" sz="1800" dirty="0">
                <a:solidFill>
                  <a:schemeClr val="tx1"/>
                </a:solidFill>
                <a:latin typeface="+mn-lt"/>
              </a:rPr>
              <a:t>Overall </a:t>
            </a:r>
            <a:r>
              <a:rPr lang="nl-NL" sz="1800" dirty="0" err="1">
                <a:solidFill>
                  <a:schemeClr val="tx1"/>
                </a:solidFill>
                <a:latin typeface="+mn-lt"/>
              </a:rPr>
              <a:t>ambitions</a:t>
            </a:r>
            <a:r>
              <a:rPr lang="nl-NL" sz="1800" dirty="0">
                <a:solidFill>
                  <a:schemeClr val="tx1"/>
                </a:solidFill>
                <a:latin typeface="+mn-lt"/>
              </a:rPr>
              <a:t>: </a:t>
            </a:r>
            <a:r>
              <a:rPr lang="nl-NL" sz="1800" dirty="0" err="1">
                <a:solidFill>
                  <a:schemeClr val="tx1"/>
                </a:solidFill>
                <a:latin typeface="+mn-lt"/>
              </a:rPr>
              <a:t>growing</a:t>
            </a:r>
            <a:r>
              <a:rPr lang="nl-NL" sz="1800" dirty="0">
                <a:solidFill>
                  <a:schemeClr val="tx1"/>
                </a:solidFill>
                <a:latin typeface="+mn-lt"/>
              </a:rPr>
              <a:t> </a:t>
            </a:r>
            <a:r>
              <a:rPr lang="nl-NL" sz="1800" dirty="0" err="1">
                <a:solidFill>
                  <a:schemeClr val="tx1"/>
                </a:solidFill>
                <a:latin typeface="+mn-lt"/>
              </a:rPr>
              <a:t>with</a:t>
            </a:r>
            <a:r>
              <a:rPr lang="nl-NL" sz="1800" dirty="0">
                <a:solidFill>
                  <a:schemeClr val="tx1"/>
                </a:solidFill>
                <a:latin typeface="+mn-lt"/>
              </a:rPr>
              <a:t> </a:t>
            </a:r>
            <a:r>
              <a:rPr lang="nl-NL" sz="1800" dirty="0" err="1">
                <a:solidFill>
                  <a:schemeClr val="tx1"/>
                </a:solidFill>
                <a:latin typeface="+mn-lt"/>
              </a:rPr>
              <a:t>quality</a:t>
            </a:r>
            <a:endParaRPr lang="nl-NL" sz="1800" dirty="0">
              <a:solidFill>
                <a:schemeClr val="tx1"/>
              </a:solidFill>
              <a:latin typeface="+mn-lt"/>
            </a:endParaRPr>
          </a:p>
          <a:p>
            <a:pPr marL="627063" lvl="1" indent="-169863" defTabSz="684213" eaLnBrk="0" hangingPunct="0">
              <a:lnSpc>
                <a:spcPct val="90000"/>
              </a:lnSpc>
              <a:spcBef>
                <a:spcPts val="750"/>
              </a:spcBef>
              <a:buFont typeface="Arial" charset="0"/>
              <a:buChar char="•"/>
            </a:pPr>
            <a:r>
              <a:rPr lang="nl-NL" sz="1800" dirty="0">
                <a:solidFill>
                  <a:schemeClr val="tx1"/>
                </a:solidFill>
                <a:latin typeface="+mn-lt"/>
              </a:rPr>
              <a:t>Healthy (living) environment</a:t>
            </a:r>
          </a:p>
          <a:p>
            <a:pPr marL="627063" lvl="2" indent="-169863" defTabSz="684213" eaLnBrk="0" hangingPunct="0">
              <a:lnSpc>
                <a:spcPct val="90000"/>
              </a:lnSpc>
              <a:spcBef>
                <a:spcPts val="750"/>
              </a:spcBef>
              <a:buFont typeface="Arial" charset="0"/>
              <a:buChar char="•"/>
            </a:pPr>
            <a:r>
              <a:rPr lang="nl-NL" sz="1800" dirty="0">
                <a:solidFill>
                  <a:schemeClr val="tx1"/>
                </a:solidFill>
                <a:latin typeface="+mn-lt"/>
              </a:rPr>
              <a:t>Green </a:t>
            </a:r>
            <a:r>
              <a:rPr lang="nl-NL" sz="1800" dirty="0" err="1">
                <a:solidFill>
                  <a:schemeClr val="tx1"/>
                </a:solidFill>
                <a:latin typeface="+mn-lt"/>
              </a:rPr>
              <a:t>and</a:t>
            </a:r>
            <a:r>
              <a:rPr lang="nl-NL" sz="1800" dirty="0">
                <a:solidFill>
                  <a:schemeClr val="tx1"/>
                </a:solidFill>
                <a:latin typeface="+mn-lt"/>
              </a:rPr>
              <a:t> water</a:t>
            </a:r>
          </a:p>
          <a:p>
            <a:pPr marL="627063" lvl="2" indent="-169863" defTabSz="684213" eaLnBrk="0" hangingPunct="0">
              <a:lnSpc>
                <a:spcPct val="90000"/>
              </a:lnSpc>
              <a:spcBef>
                <a:spcPts val="750"/>
              </a:spcBef>
              <a:buFont typeface="Arial" charset="0"/>
              <a:buChar char="•"/>
            </a:pPr>
            <a:r>
              <a:rPr lang="nl-NL" sz="1800" dirty="0" err="1">
                <a:solidFill>
                  <a:schemeClr val="tx1"/>
                </a:solidFill>
                <a:latin typeface="+mn-lt"/>
              </a:rPr>
              <a:t>Attractive</a:t>
            </a:r>
            <a:r>
              <a:rPr lang="nl-NL" sz="1800" dirty="0">
                <a:solidFill>
                  <a:schemeClr val="tx1"/>
                </a:solidFill>
                <a:latin typeface="+mn-lt"/>
              </a:rPr>
              <a:t>, </a:t>
            </a:r>
            <a:r>
              <a:rPr lang="nl-NL" sz="1800" dirty="0" err="1">
                <a:solidFill>
                  <a:schemeClr val="tx1"/>
                </a:solidFill>
                <a:latin typeface="+mn-lt"/>
              </a:rPr>
              <a:t>accessible</a:t>
            </a:r>
            <a:r>
              <a:rPr lang="nl-NL" sz="1800" dirty="0">
                <a:solidFill>
                  <a:schemeClr val="tx1"/>
                </a:solidFill>
                <a:latin typeface="+mn-lt"/>
              </a:rPr>
              <a:t> public </a:t>
            </a:r>
            <a:r>
              <a:rPr lang="nl-NL" sz="1800" dirty="0" err="1">
                <a:solidFill>
                  <a:schemeClr val="tx1"/>
                </a:solidFill>
                <a:latin typeface="+mn-lt"/>
              </a:rPr>
              <a:t>space</a:t>
            </a:r>
            <a:r>
              <a:rPr lang="nl-NL" sz="1800" dirty="0">
                <a:solidFill>
                  <a:schemeClr val="tx1"/>
                </a:solidFill>
                <a:latin typeface="+mn-lt"/>
              </a:rPr>
              <a:t>; making </a:t>
            </a:r>
            <a:r>
              <a:rPr lang="nl-NL" sz="1800" dirty="0" err="1">
                <a:solidFill>
                  <a:schemeClr val="tx1"/>
                </a:solidFill>
                <a:latin typeface="+mn-lt"/>
              </a:rPr>
              <a:t>healthy</a:t>
            </a:r>
            <a:r>
              <a:rPr lang="nl-NL" sz="1800" dirty="0">
                <a:solidFill>
                  <a:schemeClr val="tx1"/>
                </a:solidFill>
                <a:latin typeface="+mn-lt"/>
              </a:rPr>
              <a:t> </a:t>
            </a:r>
            <a:r>
              <a:rPr lang="nl-NL" sz="1800" dirty="0" err="1">
                <a:solidFill>
                  <a:schemeClr val="tx1"/>
                </a:solidFill>
                <a:latin typeface="+mn-lt"/>
              </a:rPr>
              <a:t>physical</a:t>
            </a:r>
            <a:r>
              <a:rPr lang="nl-NL" sz="1800" dirty="0">
                <a:solidFill>
                  <a:schemeClr val="tx1"/>
                </a:solidFill>
                <a:latin typeface="+mn-lt"/>
              </a:rPr>
              <a:t> </a:t>
            </a:r>
            <a:r>
              <a:rPr lang="nl-NL" sz="1800" dirty="0" err="1">
                <a:solidFill>
                  <a:schemeClr val="tx1"/>
                </a:solidFill>
                <a:latin typeface="+mn-lt"/>
              </a:rPr>
              <a:t>activities</a:t>
            </a:r>
            <a:r>
              <a:rPr lang="nl-NL" sz="1800" dirty="0">
                <a:solidFill>
                  <a:schemeClr val="tx1"/>
                </a:solidFill>
                <a:latin typeface="+mn-lt"/>
              </a:rPr>
              <a:t> </a:t>
            </a:r>
            <a:r>
              <a:rPr lang="nl-NL" sz="1800" dirty="0" err="1">
                <a:solidFill>
                  <a:schemeClr val="tx1"/>
                </a:solidFill>
                <a:latin typeface="+mn-lt"/>
              </a:rPr>
              <a:t>and</a:t>
            </a:r>
            <a:r>
              <a:rPr lang="nl-NL" sz="1800" dirty="0">
                <a:solidFill>
                  <a:schemeClr val="tx1"/>
                </a:solidFill>
                <a:latin typeface="+mn-lt"/>
              </a:rPr>
              <a:t> </a:t>
            </a:r>
            <a:r>
              <a:rPr lang="nl-NL" sz="1800" dirty="0" err="1">
                <a:solidFill>
                  <a:schemeClr val="tx1"/>
                </a:solidFill>
                <a:latin typeface="+mn-lt"/>
              </a:rPr>
              <a:t>choices</a:t>
            </a:r>
            <a:r>
              <a:rPr lang="nl-NL" sz="1800" dirty="0">
                <a:solidFill>
                  <a:schemeClr val="tx1"/>
                </a:solidFill>
                <a:latin typeface="+mn-lt"/>
              </a:rPr>
              <a:t> easy; safe </a:t>
            </a:r>
            <a:r>
              <a:rPr lang="nl-NL" sz="1800" dirty="0" err="1">
                <a:solidFill>
                  <a:schemeClr val="tx1"/>
                </a:solidFill>
                <a:latin typeface="+mn-lt"/>
              </a:rPr>
              <a:t>and</a:t>
            </a:r>
            <a:r>
              <a:rPr lang="nl-NL" sz="1800" dirty="0">
                <a:solidFill>
                  <a:schemeClr val="tx1"/>
                </a:solidFill>
                <a:latin typeface="+mn-lt"/>
              </a:rPr>
              <a:t> </a:t>
            </a:r>
            <a:r>
              <a:rPr lang="nl-NL" sz="1800" dirty="0" err="1">
                <a:solidFill>
                  <a:schemeClr val="tx1"/>
                </a:solidFill>
                <a:latin typeface="+mn-lt"/>
              </a:rPr>
              <a:t>climate</a:t>
            </a:r>
            <a:r>
              <a:rPr lang="nl-NL" sz="1800" dirty="0">
                <a:solidFill>
                  <a:schemeClr val="tx1"/>
                </a:solidFill>
                <a:latin typeface="+mn-lt"/>
              </a:rPr>
              <a:t> </a:t>
            </a:r>
            <a:r>
              <a:rPr lang="nl-NL" sz="1800" dirty="0" err="1">
                <a:solidFill>
                  <a:schemeClr val="tx1"/>
                </a:solidFill>
                <a:latin typeface="+mn-lt"/>
              </a:rPr>
              <a:t>proof</a:t>
            </a:r>
            <a:r>
              <a:rPr lang="nl-NL" sz="1800" dirty="0">
                <a:solidFill>
                  <a:schemeClr val="tx1"/>
                </a:solidFill>
                <a:latin typeface="+mn-lt"/>
              </a:rPr>
              <a:t>; et cetera  </a:t>
            </a:r>
          </a:p>
          <a:p>
            <a:pPr marL="627063" lvl="2" indent="-169863" defTabSz="684213" eaLnBrk="0" hangingPunct="0">
              <a:lnSpc>
                <a:spcPct val="90000"/>
              </a:lnSpc>
              <a:spcBef>
                <a:spcPts val="750"/>
              </a:spcBef>
              <a:buFont typeface="Arial" charset="0"/>
              <a:buChar char="•"/>
            </a:pPr>
            <a:r>
              <a:rPr lang="nl-NL" sz="1800" dirty="0">
                <a:solidFill>
                  <a:schemeClr val="tx1"/>
                </a:solidFill>
                <a:latin typeface="+mn-lt"/>
              </a:rPr>
              <a:t>Air </a:t>
            </a:r>
            <a:r>
              <a:rPr lang="nl-NL" sz="1800" dirty="0" err="1">
                <a:solidFill>
                  <a:schemeClr val="tx1"/>
                </a:solidFill>
                <a:latin typeface="+mn-lt"/>
              </a:rPr>
              <a:t>quality</a:t>
            </a:r>
            <a:r>
              <a:rPr lang="nl-NL" sz="1800" dirty="0">
                <a:solidFill>
                  <a:schemeClr val="tx1"/>
                </a:solidFill>
                <a:latin typeface="+mn-lt"/>
              </a:rPr>
              <a:t> </a:t>
            </a:r>
            <a:r>
              <a:rPr lang="nl-NL" sz="1800" dirty="0" err="1">
                <a:solidFill>
                  <a:schemeClr val="tx1"/>
                </a:solidFill>
                <a:latin typeface="+mn-lt"/>
              </a:rPr>
              <a:t>meets</a:t>
            </a:r>
            <a:r>
              <a:rPr lang="nl-NL" sz="1800" dirty="0">
                <a:solidFill>
                  <a:schemeClr val="tx1"/>
                </a:solidFill>
                <a:latin typeface="+mn-lt"/>
              </a:rPr>
              <a:t> WHO </a:t>
            </a:r>
            <a:r>
              <a:rPr lang="nl-NL" sz="1800" dirty="0" err="1">
                <a:solidFill>
                  <a:schemeClr val="tx1"/>
                </a:solidFill>
                <a:latin typeface="+mn-lt"/>
              </a:rPr>
              <a:t>standards</a:t>
            </a:r>
            <a:endParaRPr lang="nl-NL" sz="1800" dirty="0">
              <a:solidFill>
                <a:schemeClr val="tx1"/>
              </a:solidFill>
              <a:latin typeface="+mn-lt"/>
            </a:endParaRPr>
          </a:p>
          <a:p>
            <a:pPr marL="627063" lvl="2" indent="-169863" defTabSz="684213" eaLnBrk="0" hangingPunct="0">
              <a:lnSpc>
                <a:spcPct val="90000"/>
              </a:lnSpc>
              <a:spcBef>
                <a:spcPts val="750"/>
              </a:spcBef>
              <a:buFont typeface="Arial" charset="0"/>
              <a:buChar char="•"/>
            </a:pPr>
            <a:r>
              <a:rPr lang="nl-NL" sz="1800" dirty="0" err="1">
                <a:solidFill>
                  <a:schemeClr val="tx1"/>
                </a:solidFill>
                <a:latin typeface="+mn-lt"/>
              </a:rPr>
              <a:t>Neighbourhood</a:t>
            </a:r>
            <a:r>
              <a:rPr lang="nl-NL" sz="1800" dirty="0">
                <a:solidFill>
                  <a:schemeClr val="tx1"/>
                </a:solidFill>
                <a:latin typeface="+mn-lt"/>
              </a:rPr>
              <a:t> approach</a:t>
            </a:r>
          </a:p>
          <a:p>
            <a:pPr marL="627063" lvl="2" indent="-169863" defTabSz="684213" eaLnBrk="0" hangingPunct="0">
              <a:lnSpc>
                <a:spcPct val="90000"/>
              </a:lnSpc>
              <a:spcBef>
                <a:spcPts val="750"/>
              </a:spcBef>
              <a:buFont typeface="Arial" charset="0"/>
              <a:buChar char="•"/>
            </a:pPr>
            <a:r>
              <a:rPr lang="nl-NL" sz="1800" dirty="0">
                <a:solidFill>
                  <a:schemeClr val="tx1"/>
                </a:solidFill>
                <a:latin typeface="+mn-lt"/>
              </a:rPr>
              <a:t>More……..</a:t>
            </a:r>
          </a:p>
          <a:p>
            <a:pPr defTabSz="341313"/>
            <a:endParaRPr lang="nl-NL" sz="1600" dirty="0">
              <a:solidFill>
                <a:srgbClr val="CC0000"/>
              </a:solidFill>
              <a:latin typeface="Verdana" pitchFamily="34" charset="0"/>
              <a:cs typeface="Arial" charset="0"/>
            </a:endParaRPr>
          </a:p>
          <a:p>
            <a:pPr defTabSz="341313"/>
            <a:endParaRPr lang="nl-NL" sz="1600" dirty="0">
              <a:solidFill>
                <a:srgbClr val="CC0000"/>
              </a:solidFill>
              <a:latin typeface="Verdana" pitchFamily="34" charset="0"/>
              <a:cs typeface="Arial" charset="0"/>
            </a:endParaRPr>
          </a:p>
        </p:txBody>
      </p:sp>
      <p:pic>
        <p:nvPicPr>
          <p:cNvPr id="32771" name="Picture 2"/>
          <p:cNvPicPr>
            <a:picLocks noChangeAspect="1" noChangeArrowheads="1"/>
          </p:cNvPicPr>
          <p:nvPr/>
        </p:nvPicPr>
        <p:blipFill>
          <a:blip r:embed="rId3"/>
          <a:srcRect/>
          <a:stretch>
            <a:fillRect/>
          </a:stretch>
        </p:blipFill>
        <p:spPr bwMode="auto">
          <a:xfrm>
            <a:off x="6130933" y="2360104"/>
            <a:ext cx="2195513" cy="4195233"/>
          </a:xfrm>
          <a:prstGeom prst="rect">
            <a:avLst/>
          </a:prstGeom>
          <a:noFill/>
          <a:ln w="9525">
            <a:noFill/>
            <a:miter lim="800000"/>
            <a:headEnd/>
            <a:tailEnd/>
          </a:ln>
        </p:spPr>
      </p:pic>
    </p:spTree>
    <p:extLst>
      <p:ext uri="{BB962C8B-B14F-4D97-AF65-F5344CB8AC3E}">
        <p14:creationId xmlns:p14="http://schemas.microsoft.com/office/powerpoint/2010/main" val="1994713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el 1"/>
          <p:cNvSpPr>
            <a:spLocks noGrp="1"/>
          </p:cNvSpPr>
          <p:nvPr>
            <p:ph type="ctrTitle" idx="4294967295"/>
          </p:nvPr>
        </p:nvSpPr>
        <p:spPr>
          <a:xfrm>
            <a:off x="1143000" y="1121833"/>
            <a:ext cx="6858000" cy="2387600"/>
          </a:xfrm>
        </p:spPr>
        <p:txBody>
          <a:bodyPr anchor="b"/>
          <a:lstStyle/>
          <a:p>
            <a:pPr algn="ctr"/>
            <a:endParaRPr lang="nl-NL" sz="4500"/>
          </a:p>
        </p:txBody>
      </p:sp>
      <p:sp>
        <p:nvSpPr>
          <p:cNvPr id="35842" name="Ondertitel 2"/>
          <p:cNvSpPr>
            <a:spLocks noGrp="1"/>
          </p:cNvSpPr>
          <p:nvPr>
            <p:ph type="subTitle" idx="4294967295"/>
          </p:nvPr>
        </p:nvSpPr>
        <p:spPr>
          <a:xfrm>
            <a:off x="1143000" y="3602586"/>
            <a:ext cx="6858000" cy="1655233"/>
          </a:xfrm>
        </p:spPr>
        <p:txBody>
          <a:bodyPr/>
          <a:lstStyle/>
          <a:p>
            <a:pPr marL="0" indent="0" algn="ctr">
              <a:buFont typeface="Arial" charset="0"/>
              <a:buNone/>
            </a:pPr>
            <a:endParaRPr lang="nl-NL" sz="1800"/>
          </a:p>
        </p:txBody>
      </p:sp>
      <p:pic>
        <p:nvPicPr>
          <p:cNvPr id="35843" name="Picture 2"/>
          <p:cNvPicPr>
            <a:picLocks noChangeAspect="1" noChangeArrowheads="1"/>
          </p:cNvPicPr>
          <p:nvPr/>
        </p:nvPicPr>
        <p:blipFill>
          <a:blip r:embed="rId2"/>
          <a:srcRect/>
          <a:stretch>
            <a:fillRect/>
          </a:stretch>
        </p:blipFill>
        <p:spPr bwMode="auto">
          <a:xfrm>
            <a:off x="1000133" y="-6349"/>
            <a:ext cx="7313613" cy="6858001"/>
          </a:xfrm>
          <a:prstGeom prst="rect">
            <a:avLst/>
          </a:prstGeom>
          <a:noFill/>
          <a:ln w="9525">
            <a:noFill/>
            <a:miter lim="800000"/>
            <a:headEnd/>
            <a:tailEnd/>
          </a:ln>
        </p:spPr>
      </p:pic>
      <p:grpSp>
        <p:nvGrpSpPr>
          <p:cNvPr id="35844" name="Groep 4"/>
          <p:cNvGrpSpPr>
            <a:grpSpLocks/>
          </p:cNvGrpSpPr>
          <p:nvPr/>
        </p:nvGrpSpPr>
        <p:grpSpPr bwMode="auto">
          <a:xfrm>
            <a:off x="6991350" y="3750733"/>
            <a:ext cx="1511300" cy="2015067"/>
            <a:chOff x="1285" y="469122"/>
            <a:chExt cx="1512061" cy="1512061"/>
          </a:xfrm>
        </p:grpSpPr>
        <p:sp>
          <p:nvSpPr>
            <p:cNvPr id="24" name="Ovaal 23"/>
            <p:cNvSpPr/>
            <p:nvPr/>
          </p:nvSpPr>
          <p:spPr>
            <a:xfrm>
              <a:off x="1285" y="469122"/>
              <a:ext cx="1512061" cy="1512061"/>
            </a:xfrm>
            <a:prstGeom prst="ellipse">
              <a:avLst/>
            </a:prstGeom>
            <a:ln w="15875"/>
          </p:spPr>
          <p:style>
            <a:lnRef idx="2">
              <a:schemeClr val="accent3"/>
            </a:lnRef>
            <a:fillRef idx="1">
              <a:schemeClr val="lt1"/>
            </a:fillRef>
            <a:effectRef idx="0">
              <a:schemeClr val="accent3"/>
            </a:effectRef>
            <a:fontRef idx="minor">
              <a:schemeClr val="dk1"/>
            </a:fontRef>
          </p:style>
        </p:sp>
        <p:sp>
          <p:nvSpPr>
            <p:cNvPr id="25" name="Ovaal 4"/>
            <p:cNvSpPr/>
            <p:nvPr/>
          </p:nvSpPr>
          <p:spPr>
            <a:xfrm>
              <a:off x="222059" y="689896"/>
              <a:ext cx="1070514" cy="1070514"/>
            </a:xfrm>
            <a:prstGeom prst="rect">
              <a:avLst/>
            </a:prstGeom>
          </p:spPr>
          <p:style>
            <a:lnRef idx="0">
              <a:scrgbClr r="0" g="0" b="0"/>
            </a:lnRef>
            <a:fillRef idx="0">
              <a:scrgbClr r="0" g="0" b="0"/>
            </a:fillRef>
            <a:effectRef idx="0">
              <a:scrgbClr r="0" g="0" b="0"/>
            </a:effectRef>
            <a:fontRef idx="minor">
              <a:schemeClr val="dk1"/>
            </a:fontRef>
          </p:style>
          <p:txBody>
            <a:bodyPr lIns="83214" tIns="11430" rIns="83214" bIns="11430" anchor="ctr"/>
            <a:lstStyle/>
            <a:p>
              <a:pPr algn="ctr" defTabSz="400050">
                <a:lnSpc>
                  <a:spcPct val="90000"/>
                </a:lnSpc>
                <a:spcAft>
                  <a:spcPct val="35000"/>
                </a:spcAft>
                <a:defRPr/>
              </a:pPr>
              <a:r>
                <a:rPr lang="nl-NL" sz="900">
                  <a:solidFill>
                    <a:srgbClr val="000000"/>
                  </a:solidFill>
                  <a:cs typeface="Arial" charset="0"/>
                </a:rPr>
                <a:t>Energy neutral city in 2030</a:t>
              </a:r>
            </a:p>
          </p:txBody>
        </p:sp>
      </p:grpSp>
      <p:grpSp>
        <p:nvGrpSpPr>
          <p:cNvPr id="35845" name="Groep 5"/>
          <p:cNvGrpSpPr>
            <a:grpSpLocks/>
          </p:cNvGrpSpPr>
          <p:nvPr/>
        </p:nvGrpSpPr>
        <p:grpSpPr bwMode="auto">
          <a:xfrm>
            <a:off x="7526338" y="1839403"/>
            <a:ext cx="1511300" cy="2017183"/>
            <a:chOff x="1210933" y="469122"/>
            <a:chExt cx="1512061" cy="1512061"/>
          </a:xfrm>
        </p:grpSpPr>
        <p:sp>
          <p:nvSpPr>
            <p:cNvPr id="22" name="Ovaal 21"/>
            <p:cNvSpPr/>
            <p:nvPr/>
          </p:nvSpPr>
          <p:spPr>
            <a:xfrm>
              <a:off x="1210933" y="469122"/>
              <a:ext cx="1512061" cy="1512061"/>
            </a:xfrm>
            <a:prstGeom prst="ellipse">
              <a:avLst/>
            </a:prstGeom>
            <a:ln w="15875"/>
          </p:spPr>
          <p:style>
            <a:lnRef idx="2">
              <a:schemeClr val="accent4"/>
            </a:lnRef>
            <a:fillRef idx="1">
              <a:schemeClr val="lt1"/>
            </a:fillRef>
            <a:effectRef idx="0">
              <a:schemeClr val="accent4"/>
            </a:effectRef>
            <a:fontRef idx="minor">
              <a:schemeClr val="dk1"/>
            </a:fontRef>
          </p:style>
        </p:sp>
        <p:sp>
          <p:nvSpPr>
            <p:cNvPr id="23" name="Ovaal 6"/>
            <p:cNvSpPr/>
            <p:nvPr/>
          </p:nvSpPr>
          <p:spPr>
            <a:xfrm>
              <a:off x="1431706" y="691251"/>
              <a:ext cx="1070514" cy="1067804"/>
            </a:xfrm>
            <a:prstGeom prst="rect">
              <a:avLst/>
            </a:prstGeom>
          </p:spPr>
          <p:style>
            <a:lnRef idx="0">
              <a:scrgbClr r="0" g="0" b="0"/>
            </a:lnRef>
            <a:fillRef idx="0">
              <a:scrgbClr r="0" g="0" b="0"/>
            </a:fillRef>
            <a:effectRef idx="0">
              <a:scrgbClr r="0" g="0" b="0"/>
            </a:effectRef>
            <a:fontRef idx="minor">
              <a:schemeClr val="dk1"/>
            </a:fontRef>
          </p:style>
          <p:txBody>
            <a:bodyPr lIns="83214" tIns="11430" rIns="83214" bIns="11430" anchor="ctr"/>
            <a:lstStyle/>
            <a:p>
              <a:pPr algn="ctr" defTabSz="400050">
                <a:lnSpc>
                  <a:spcPct val="90000"/>
                </a:lnSpc>
                <a:spcAft>
                  <a:spcPct val="35000"/>
                </a:spcAft>
                <a:defRPr/>
              </a:pPr>
              <a:r>
                <a:rPr lang="nl-NL" sz="900">
                  <a:solidFill>
                    <a:srgbClr val="000000"/>
                  </a:solidFill>
                  <a:cs typeface="Arial" charset="0"/>
                </a:rPr>
                <a:t>Mobility system transition</a:t>
              </a:r>
            </a:p>
          </p:txBody>
        </p:sp>
      </p:grpSp>
      <p:grpSp>
        <p:nvGrpSpPr>
          <p:cNvPr id="35846" name="Groep 6"/>
          <p:cNvGrpSpPr>
            <a:grpSpLocks/>
          </p:cNvGrpSpPr>
          <p:nvPr/>
        </p:nvGrpSpPr>
        <p:grpSpPr bwMode="auto">
          <a:xfrm>
            <a:off x="6456372" y="118533"/>
            <a:ext cx="1512887" cy="2017184"/>
            <a:chOff x="2420582" y="469122"/>
            <a:chExt cx="1512061" cy="1512061"/>
          </a:xfrm>
        </p:grpSpPr>
        <p:sp>
          <p:nvSpPr>
            <p:cNvPr id="20" name="Ovaal 19"/>
            <p:cNvSpPr/>
            <p:nvPr/>
          </p:nvSpPr>
          <p:spPr>
            <a:xfrm>
              <a:off x="2420582" y="469122"/>
              <a:ext cx="1512061" cy="1512061"/>
            </a:xfrm>
            <a:prstGeom prst="ellipse">
              <a:avLst/>
            </a:prstGeom>
            <a:ln w="15875"/>
          </p:spPr>
          <p:style>
            <a:lnRef idx="2">
              <a:schemeClr val="dk1"/>
            </a:lnRef>
            <a:fillRef idx="1">
              <a:schemeClr val="lt1"/>
            </a:fillRef>
            <a:effectRef idx="0">
              <a:schemeClr val="dk1"/>
            </a:effectRef>
            <a:fontRef idx="minor">
              <a:schemeClr val="dk1"/>
            </a:fontRef>
          </p:style>
        </p:sp>
        <p:sp>
          <p:nvSpPr>
            <p:cNvPr id="21" name="Ovaal 8"/>
            <p:cNvSpPr/>
            <p:nvPr/>
          </p:nvSpPr>
          <p:spPr>
            <a:xfrm>
              <a:off x="2642711" y="691251"/>
              <a:ext cx="1067804" cy="1067804"/>
            </a:xfrm>
            <a:prstGeom prst="rect">
              <a:avLst/>
            </a:prstGeom>
          </p:spPr>
          <p:style>
            <a:lnRef idx="0">
              <a:scrgbClr r="0" g="0" b="0"/>
            </a:lnRef>
            <a:fillRef idx="0">
              <a:scrgbClr r="0" g="0" b="0"/>
            </a:fillRef>
            <a:effectRef idx="0">
              <a:scrgbClr r="0" g="0" b="0"/>
            </a:effectRef>
            <a:fontRef idx="minor">
              <a:schemeClr val="dk1"/>
            </a:fontRef>
          </p:style>
          <p:txBody>
            <a:bodyPr lIns="83214" tIns="11430" rIns="83214" bIns="11430" anchor="ctr"/>
            <a:lstStyle/>
            <a:p>
              <a:pPr algn="ctr" defTabSz="400050">
                <a:lnSpc>
                  <a:spcPct val="90000"/>
                </a:lnSpc>
                <a:spcAft>
                  <a:spcPct val="35000"/>
                </a:spcAft>
                <a:defRPr/>
              </a:pPr>
              <a:r>
                <a:rPr lang="nl-NL" sz="900">
                  <a:solidFill>
                    <a:srgbClr val="000000"/>
                  </a:solidFill>
                  <a:cs typeface="Arial" charset="0"/>
                </a:rPr>
                <a:t>Care and support nearby </a:t>
              </a:r>
            </a:p>
          </p:txBody>
        </p:sp>
      </p:grpSp>
      <p:grpSp>
        <p:nvGrpSpPr>
          <p:cNvPr id="35847" name="Groep 7"/>
          <p:cNvGrpSpPr>
            <a:grpSpLocks/>
          </p:cNvGrpSpPr>
          <p:nvPr/>
        </p:nvGrpSpPr>
        <p:grpSpPr bwMode="auto">
          <a:xfrm>
            <a:off x="1420842" y="-6350"/>
            <a:ext cx="1512887" cy="2015068"/>
            <a:chOff x="3630231" y="469122"/>
            <a:chExt cx="1512061" cy="1512061"/>
          </a:xfrm>
        </p:grpSpPr>
        <p:sp>
          <p:nvSpPr>
            <p:cNvPr id="18" name="Ovaal 17"/>
            <p:cNvSpPr/>
            <p:nvPr/>
          </p:nvSpPr>
          <p:spPr>
            <a:xfrm>
              <a:off x="3630231" y="469122"/>
              <a:ext cx="1512061" cy="1512061"/>
            </a:xfrm>
            <a:prstGeom prst="ellipse">
              <a:avLst/>
            </a:prstGeom>
            <a:ln w="15875"/>
          </p:spPr>
          <p:style>
            <a:lnRef idx="2">
              <a:schemeClr val="accent1"/>
            </a:lnRef>
            <a:fillRef idx="1">
              <a:schemeClr val="lt1"/>
            </a:fillRef>
            <a:effectRef idx="0">
              <a:schemeClr val="accent1"/>
            </a:effectRef>
            <a:fontRef idx="minor">
              <a:schemeClr val="dk1"/>
            </a:fontRef>
          </p:style>
        </p:sp>
        <p:sp>
          <p:nvSpPr>
            <p:cNvPr id="19" name="Ovaal 10"/>
            <p:cNvSpPr/>
            <p:nvPr/>
          </p:nvSpPr>
          <p:spPr>
            <a:xfrm>
              <a:off x="3852360" y="689896"/>
              <a:ext cx="1067804" cy="1070513"/>
            </a:xfrm>
            <a:prstGeom prst="rect">
              <a:avLst/>
            </a:prstGeom>
          </p:spPr>
          <p:style>
            <a:lnRef idx="0">
              <a:scrgbClr r="0" g="0" b="0"/>
            </a:lnRef>
            <a:fillRef idx="0">
              <a:scrgbClr r="0" g="0" b="0"/>
            </a:fillRef>
            <a:effectRef idx="0">
              <a:scrgbClr r="0" g="0" b="0"/>
            </a:effectRef>
            <a:fontRef idx="minor">
              <a:schemeClr val="dk1"/>
            </a:fontRef>
          </p:style>
          <p:txBody>
            <a:bodyPr lIns="83214" tIns="11430" rIns="83214" bIns="11430" anchor="ctr"/>
            <a:lstStyle/>
            <a:p>
              <a:pPr algn="ctr" defTabSz="400050">
                <a:lnSpc>
                  <a:spcPct val="90000"/>
                </a:lnSpc>
                <a:spcAft>
                  <a:spcPct val="35000"/>
                </a:spcAft>
                <a:defRPr/>
              </a:pPr>
              <a:r>
                <a:rPr lang="nl-NL" sz="900">
                  <a:solidFill>
                    <a:srgbClr val="000000"/>
                  </a:solidFill>
                  <a:cs typeface="Arial" charset="0"/>
                </a:rPr>
                <a:t>Health and resilience and equity </a:t>
              </a:r>
            </a:p>
          </p:txBody>
        </p:sp>
      </p:grpSp>
      <p:grpSp>
        <p:nvGrpSpPr>
          <p:cNvPr id="35848" name="Groep 8"/>
          <p:cNvGrpSpPr>
            <a:grpSpLocks/>
          </p:cNvGrpSpPr>
          <p:nvPr/>
        </p:nvGrpSpPr>
        <p:grpSpPr bwMode="auto">
          <a:xfrm>
            <a:off x="1401792" y="4000501"/>
            <a:ext cx="1512887" cy="2015067"/>
            <a:chOff x="4839880" y="469122"/>
            <a:chExt cx="1512061" cy="1512061"/>
          </a:xfrm>
        </p:grpSpPr>
        <p:sp>
          <p:nvSpPr>
            <p:cNvPr id="16" name="Ovaal 15"/>
            <p:cNvSpPr/>
            <p:nvPr/>
          </p:nvSpPr>
          <p:spPr>
            <a:xfrm>
              <a:off x="4839880" y="469122"/>
              <a:ext cx="1512061" cy="1512061"/>
            </a:xfrm>
            <a:prstGeom prst="ellipse">
              <a:avLst/>
            </a:prstGeom>
            <a:ln w="15875"/>
          </p:spPr>
          <p:style>
            <a:lnRef idx="2">
              <a:schemeClr val="accent6"/>
            </a:lnRef>
            <a:fillRef idx="1">
              <a:schemeClr val="lt1"/>
            </a:fillRef>
            <a:effectRef idx="0">
              <a:schemeClr val="accent6"/>
            </a:effectRef>
            <a:fontRef idx="minor">
              <a:schemeClr val="dk1"/>
            </a:fontRef>
          </p:style>
        </p:sp>
        <p:sp>
          <p:nvSpPr>
            <p:cNvPr id="17" name="Ovaal 12"/>
            <p:cNvSpPr/>
            <p:nvPr/>
          </p:nvSpPr>
          <p:spPr>
            <a:xfrm>
              <a:off x="5062009" y="689896"/>
              <a:ext cx="1067804" cy="1070514"/>
            </a:xfrm>
            <a:prstGeom prst="rect">
              <a:avLst/>
            </a:prstGeom>
          </p:spPr>
          <p:style>
            <a:lnRef idx="0">
              <a:scrgbClr r="0" g="0" b="0"/>
            </a:lnRef>
            <a:fillRef idx="0">
              <a:scrgbClr r="0" g="0" b="0"/>
            </a:fillRef>
            <a:effectRef idx="0">
              <a:scrgbClr r="0" g="0" b="0"/>
            </a:effectRef>
            <a:fontRef idx="minor">
              <a:schemeClr val="dk1"/>
            </a:fontRef>
          </p:style>
          <p:txBody>
            <a:bodyPr lIns="83214" tIns="11430" rIns="83214" bIns="11430" anchor="ctr"/>
            <a:lstStyle/>
            <a:p>
              <a:pPr algn="ctr" defTabSz="400050">
                <a:lnSpc>
                  <a:spcPct val="90000"/>
                </a:lnSpc>
                <a:spcAft>
                  <a:spcPct val="35000"/>
                </a:spcAft>
                <a:defRPr/>
              </a:pPr>
              <a:r>
                <a:rPr lang="nl-NL" sz="900">
                  <a:solidFill>
                    <a:srgbClr val="000000"/>
                  </a:solidFill>
                  <a:cs typeface="Arial" charset="0"/>
                </a:rPr>
                <a:t>Future work for everybody </a:t>
              </a:r>
            </a:p>
          </p:txBody>
        </p:sp>
      </p:grpSp>
      <p:grpSp>
        <p:nvGrpSpPr>
          <p:cNvPr id="35849" name="Groep 9"/>
          <p:cNvGrpSpPr>
            <a:grpSpLocks/>
          </p:cNvGrpSpPr>
          <p:nvPr/>
        </p:nvGrpSpPr>
        <p:grpSpPr bwMode="auto">
          <a:xfrm>
            <a:off x="5700713" y="4834467"/>
            <a:ext cx="1511300" cy="2017184"/>
            <a:chOff x="6049529" y="469122"/>
            <a:chExt cx="1512061" cy="1512061"/>
          </a:xfrm>
        </p:grpSpPr>
        <p:sp>
          <p:nvSpPr>
            <p:cNvPr id="14" name="Ovaal 13"/>
            <p:cNvSpPr/>
            <p:nvPr/>
          </p:nvSpPr>
          <p:spPr>
            <a:xfrm>
              <a:off x="6049529" y="469122"/>
              <a:ext cx="1512061" cy="1512061"/>
            </a:xfrm>
            <a:prstGeom prst="ellipse">
              <a:avLst/>
            </a:prstGeom>
            <a:ln w="15875"/>
          </p:spPr>
          <p:style>
            <a:lnRef idx="2">
              <a:schemeClr val="accent2"/>
            </a:lnRef>
            <a:fillRef idx="1">
              <a:schemeClr val="lt1"/>
            </a:fillRef>
            <a:effectRef idx="0">
              <a:schemeClr val="accent2"/>
            </a:effectRef>
            <a:fontRef idx="minor">
              <a:schemeClr val="dk1"/>
            </a:fontRef>
          </p:style>
        </p:sp>
        <p:sp>
          <p:nvSpPr>
            <p:cNvPr id="15" name="Ovaal 14"/>
            <p:cNvSpPr/>
            <p:nvPr/>
          </p:nvSpPr>
          <p:spPr>
            <a:xfrm>
              <a:off x="6270302" y="691251"/>
              <a:ext cx="1070514" cy="1067804"/>
            </a:xfrm>
            <a:prstGeom prst="rect">
              <a:avLst/>
            </a:prstGeom>
          </p:spPr>
          <p:style>
            <a:lnRef idx="0">
              <a:scrgbClr r="0" g="0" b="0"/>
            </a:lnRef>
            <a:fillRef idx="0">
              <a:scrgbClr r="0" g="0" b="0"/>
            </a:fillRef>
            <a:effectRef idx="0">
              <a:scrgbClr r="0" g="0" b="0"/>
            </a:effectRef>
            <a:fontRef idx="minor">
              <a:schemeClr val="dk1"/>
            </a:fontRef>
          </p:style>
          <p:txBody>
            <a:bodyPr lIns="83214" tIns="11430" rIns="83214" bIns="11430" anchor="ctr"/>
            <a:lstStyle/>
            <a:p>
              <a:pPr algn="ctr" defTabSz="400050">
                <a:lnSpc>
                  <a:spcPct val="90000"/>
                </a:lnSpc>
                <a:spcAft>
                  <a:spcPct val="35000"/>
                </a:spcAft>
                <a:defRPr/>
              </a:pPr>
              <a:r>
                <a:rPr lang="nl-NL" sz="900">
                  <a:solidFill>
                    <a:srgbClr val="000000"/>
                  </a:solidFill>
                  <a:cs typeface="Arial" charset="0"/>
                </a:rPr>
                <a:t>Densification and green are balanced</a:t>
              </a:r>
            </a:p>
          </p:txBody>
        </p:sp>
      </p:grpSp>
      <p:grpSp>
        <p:nvGrpSpPr>
          <p:cNvPr id="35850" name="Groep 10"/>
          <p:cNvGrpSpPr>
            <a:grpSpLocks/>
          </p:cNvGrpSpPr>
          <p:nvPr/>
        </p:nvGrpSpPr>
        <p:grpSpPr bwMode="auto">
          <a:xfrm>
            <a:off x="334992" y="1407585"/>
            <a:ext cx="1512887" cy="2015067"/>
            <a:chOff x="-103469" y="-918654"/>
            <a:chExt cx="1512061" cy="1512061"/>
          </a:xfrm>
        </p:grpSpPr>
        <p:sp>
          <p:nvSpPr>
            <p:cNvPr id="12" name="Ovaal 11"/>
            <p:cNvSpPr/>
            <p:nvPr/>
          </p:nvSpPr>
          <p:spPr>
            <a:xfrm>
              <a:off x="-103469" y="-918654"/>
              <a:ext cx="1512061" cy="1512061"/>
            </a:xfrm>
            <a:prstGeom prst="ellipse">
              <a:avLst/>
            </a:prstGeom>
            <a:ln w="15875"/>
          </p:spPr>
          <p:style>
            <a:lnRef idx="2">
              <a:schemeClr val="accent5"/>
            </a:lnRef>
            <a:fillRef idx="1">
              <a:schemeClr val="lt1"/>
            </a:fillRef>
            <a:effectRef idx="0">
              <a:schemeClr val="accent5"/>
            </a:effectRef>
            <a:fontRef idx="minor">
              <a:schemeClr val="dk1"/>
            </a:fontRef>
          </p:style>
        </p:sp>
        <p:sp>
          <p:nvSpPr>
            <p:cNvPr id="13" name="Ovaal 16"/>
            <p:cNvSpPr/>
            <p:nvPr/>
          </p:nvSpPr>
          <p:spPr>
            <a:xfrm>
              <a:off x="69474" y="-697881"/>
              <a:ext cx="1069391" cy="1070514"/>
            </a:xfrm>
            <a:prstGeom prst="rect">
              <a:avLst/>
            </a:prstGeom>
          </p:spPr>
          <p:style>
            <a:lnRef idx="0">
              <a:scrgbClr r="0" g="0" b="0"/>
            </a:lnRef>
            <a:fillRef idx="0">
              <a:scrgbClr r="0" g="0" b="0"/>
            </a:fillRef>
            <a:effectRef idx="0">
              <a:scrgbClr r="0" g="0" b="0"/>
            </a:effectRef>
            <a:fontRef idx="minor">
              <a:schemeClr val="dk1"/>
            </a:fontRef>
          </p:style>
          <p:txBody>
            <a:bodyPr lIns="83214" tIns="11430" rIns="83214" bIns="11430" anchor="ctr"/>
            <a:lstStyle/>
            <a:p>
              <a:pPr algn="ctr" defTabSz="400050">
                <a:lnSpc>
                  <a:spcPct val="90000"/>
                </a:lnSpc>
                <a:spcAft>
                  <a:spcPct val="35000"/>
                </a:spcAft>
                <a:defRPr/>
              </a:pPr>
              <a:r>
                <a:rPr lang="nl-NL" sz="900">
                  <a:solidFill>
                    <a:srgbClr val="000000"/>
                  </a:solidFill>
                  <a:cs typeface="Arial" charset="0"/>
                </a:rPr>
                <a:t>Digital city for everybody </a:t>
              </a:r>
            </a:p>
          </p:txBody>
        </p:sp>
      </p:grpSp>
      <p:cxnSp>
        <p:nvCxnSpPr>
          <p:cNvPr id="26" name="Rechte verbindingslijn met pijl 25"/>
          <p:cNvCxnSpPr/>
          <p:nvPr/>
        </p:nvCxnSpPr>
        <p:spPr>
          <a:xfrm flipV="1">
            <a:off x="2820988" y="414868"/>
            <a:ext cx="1897062" cy="992717"/>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p:cNvCxnSpPr/>
          <p:nvPr/>
        </p:nvCxnSpPr>
        <p:spPr>
          <a:xfrm>
            <a:off x="2820988" y="1407584"/>
            <a:ext cx="341312" cy="601133"/>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p:cNvCxnSpPr/>
          <p:nvPr/>
        </p:nvCxnSpPr>
        <p:spPr>
          <a:xfrm>
            <a:off x="2820988" y="1407585"/>
            <a:ext cx="1835150" cy="2015067"/>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556" name="Rechte verbindingslijn met pijl 23555"/>
          <p:cNvCxnSpPr/>
          <p:nvPr/>
        </p:nvCxnSpPr>
        <p:spPr>
          <a:xfrm>
            <a:off x="1760559" y="2906184"/>
            <a:ext cx="2803525" cy="844549"/>
          </a:xfrm>
          <a:prstGeom prst="straightConnector1">
            <a:avLst/>
          </a:prstGeom>
          <a:ln w="38100">
            <a:solidFill>
              <a:schemeClr val="accent5">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p:cNvCxnSpPr/>
          <p:nvPr/>
        </p:nvCxnSpPr>
        <p:spPr>
          <a:xfrm flipV="1">
            <a:off x="1760538" y="2230986"/>
            <a:ext cx="1173162" cy="675217"/>
          </a:xfrm>
          <a:prstGeom prst="straightConnector1">
            <a:avLst/>
          </a:prstGeom>
          <a:ln w="38100">
            <a:solidFill>
              <a:schemeClr val="accent5">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Rechte verbindingslijn met pijl 41"/>
          <p:cNvCxnSpPr/>
          <p:nvPr/>
        </p:nvCxnSpPr>
        <p:spPr>
          <a:xfrm flipV="1">
            <a:off x="2768600" y="4199486"/>
            <a:ext cx="336550" cy="336551"/>
          </a:xfrm>
          <a:prstGeom prst="straightConnector1">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Rechte verbindingslijn met pijl 43"/>
          <p:cNvCxnSpPr/>
          <p:nvPr/>
        </p:nvCxnSpPr>
        <p:spPr>
          <a:xfrm flipV="1">
            <a:off x="2768600" y="2230969"/>
            <a:ext cx="222250" cy="2305051"/>
          </a:xfrm>
          <a:prstGeom prst="straightConnector1">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Rechte verbindingslijn met pijl 45"/>
          <p:cNvCxnSpPr/>
          <p:nvPr/>
        </p:nvCxnSpPr>
        <p:spPr>
          <a:xfrm>
            <a:off x="2795617" y="4536037"/>
            <a:ext cx="681037" cy="298449"/>
          </a:xfrm>
          <a:prstGeom prst="straightConnector1">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Rechte verbindingslijn met pijl 48"/>
          <p:cNvCxnSpPr/>
          <p:nvPr/>
        </p:nvCxnSpPr>
        <p:spPr>
          <a:xfrm>
            <a:off x="2830524" y="1407604"/>
            <a:ext cx="809625" cy="3128433"/>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Rechte verbindingslijn met pijl 54"/>
          <p:cNvCxnSpPr/>
          <p:nvPr/>
        </p:nvCxnSpPr>
        <p:spPr>
          <a:xfrm flipH="1" flipV="1">
            <a:off x="6107128" y="4368803"/>
            <a:ext cx="212725" cy="495300"/>
          </a:xfrm>
          <a:prstGeom prst="straightConnector1">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Rechte verbindingslijn met pijl 57"/>
          <p:cNvCxnSpPr/>
          <p:nvPr/>
        </p:nvCxnSpPr>
        <p:spPr>
          <a:xfrm flipV="1">
            <a:off x="6319853" y="3702070"/>
            <a:ext cx="73025" cy="1162049"/>
          </a:xfrm>
          <a:prstGeom prst="straightConnector1">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Rechte verbindingslijn met pijl 61"/>
          <p:cNvCxnSpPr/>
          <p:nvPr/>
        </p:nvCxnSpPr>
        <p:spPr>
          <a:xfrm flipH="1">
            <a:off x="6107113" y="1407587"/>
            <a:ext cx="381000" cy="215900"/>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Rechte verbindingslijn met pijl 65"/>
          <p:cNvCxnSpPr/>
          <p:nvPr/>
        </p:nvCxnSpPr>
        <p:spPr>
          <a:xfrm flipH="1">
            <a:off x="6456363" y="1430886"/>
            <a:ext cx="31750" cy="1138767"/>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Rechte verbindingslijn met pijl 69"/>
          <p:cNvCxnSpPr/>
          <p:nvPr/>
        </p:nvCxnSpPr>
        <p:spPr>
          <a:xfrm flipH="1">
            <a:off x="5921375" y="1430886"/>
            <a:ext cx="566738" cy="1697567"/>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Rechte verbindingslijn met pijl 72"/>
          <p:cNvCxnSpPr/>
          <p:nvPr/>
        </p:nvCxnSpPr>
        <p:spPr>
          <a:xfrm flipH="1" flipV="1">
            <a:off x="6607175" y="3871384"/>
            <a:ext cx="473075" cy="372533"/>
          </a:xfrm>
          <a:prstGeom prst="straightConnector1">
            <a:avLst/>
          </a:prstGeom>
          <a:ln w="38100">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Rechte verbindingslijn met pijl 74"/>
          <p:cNvCxnSpPr/>
          <p:nvPr/>
        </p:nvCxnSpPr>
        <p:spPr>
          <a:xfrm flipH="1">
            <a:off x="5700714" y="4243937"/>
            <a:ext cx="1379537" cy="620183"/>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78" name="Rechte verbindingslijn met pijl 77"/>
          <p:cNvCxnSpPr/>
          <p:nvPr/>
        </p:nvCxnSpPr>
        <p:spPr>
          <a:xfrm flipH="1" flipV="1">
            <a:off x="6380168" y="2971800"/>
            <a:ext cx="700087" cy="1312333"/>
          </a:xfrm>
          <a:prstGeom prst="straightConnector1">
            <a:avLst/>
          </a:prstGeom>
          <a:ln w="38100">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Rechte verbindingslijn met pijl 81"/>
          <p:cNvCxnSpPr/>
          <p:nvPr/>
        </p:nvCxnSpPr>
        <p:spPr>
          <a:xfrm flipH="1">
            <a:off x="6456392" y="2652184"/>
            <a:ext cx="1069975" cy="0"/>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met pijl 85"/>
          <p:cNvCxnSpPr>
            <a:stCxn id="22" idx="2"/>
          </p:cNvCxnSpPr>
          <p:nvPr/>
        </p:nvCxnSpPr>
        <p:spPr>
          <a:xfrm flipH="1">
            <a:off x="5607050" y="2846917"/>
            <a:ext cx="1919288" cy="2133600"/>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met pijl 90"/>
          <p:cNvCxnSpPr/>
          <p:nvPr/>
        </p:nvCxnSpPr>
        <p:spPr>
          <a:xfrm flipH="1">
            <a:off x="5822978" y="2762251"/>
            <a:ext cx="1679575" cy="1295400"/>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Rechte verbindingslijn met pijl 123"/>
          <p:cNvCxnSpPr/>
          <p:nvPr/>
        </p:nvCxnSpPr>
        <p:spPr>
          <a:xfrm flipV="1">
            <a:off x="2768600" y="3384550"/>
            <a:ext cx="222250" cy="1151467"/>
          </a:xfrm>
          <a:prstGeom prst="straightConnector1">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Rechte verbindingslijn met pijl 125"/>
          <p:cNvCxnSpPr/>
          <p:nvPr/>
        </p:nvCxnSpPr>
        <p:spPr>
          <a:xfrm>
            <a:off x="2936875" y="1430867"/>
            <a:ext cx="1092200" cy="2626784"/>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Rechte verbindingslijn met pijl 128"/>
          <p:cNvCxnSpPr/>
          <p:nvPr/>
        </p:nvCxnSpPr>
        <p:spPr>
          <a:xfrm flipH="1">
            <a:off x="5707088" y="4864103"/>
            <a:ext cx="598487" cy="266700"/>
          </a:xfrm>
          <a:prstGeom prst="straightConnector1">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874" name="Tekstvak 49"/>
          <p:cNvSpPr txBox="1">
            <a:spLocks noChangeArrowheads="1"/>
          </p:cNvSpPr>
          <p:nvPr/>
        </p:nvSpPr>
        <p:spPr bwMode="auto">
          <a:xfrm>
            <a:off x="4170363" y="1077384"/>
            <a:ext cx="1060450" cy="215444"/>
          </a:xfrm>
          <a:prstGeom prst="rect">
            <a:avLst/>
          </a:prstGeom>
          <a:solidFill>
            <a:srgbClr val="009999"/>
          </a:solidFill>
          <a:ln w="9525">
            <a:noFill/>
            <a:miter lim="800000"/>
            <a:headEnd/>
            <a:tailEnd/>
          </a:ln>
        </p:spPr>
        <p:txBody>
          <a:bodyPr>
            <a:spAutoFit/>
          </a:bodyPr>
          <a:lstStyle/>
          <a:p>
            <a:pPr algn="ctr" defTabSz="341313"/>
            <a:endParaRPr lang="nl-NL" sz="800" b="1">
              <a:solidFill>
                <a:srgbClr val="FFFFFF"/>
              </a:solidFill>
              <a:latin typeface="Verdana" pitchFamily="34" charset="0"/>
              <a:cs typeface="Arial" charset="0"/>
            </a:endParaRPr>
          </a:p>
        </p:txBody>
      </p:sp>
      <p:sp>
        <p:nvSpPr>
          <p:cNvPr id="35875" name="Tekstvak 50"/>
          <p:cNvSpPr txBox="1">
            <a:spLocks noChangeArrowheads="1"/>
          </p:cNvSpPr>
          <p:nvPr/>
        </p:nvSpPr>
        <p:spPr bwMode="auto">
          <a:xfrm>
            <a:off x="4125921" y="757785"/>
            <a:ext cx="1062037" cy="461665"/>
          </a:xfrm>
          <a:prstGeom prst="rect">
            <a:avLst/>
          </a:prstGeom>
          <a:noFill/>
          <a:ln w="9525">
            <a:noFill/>
            <a:miter lim="800000"/>
            <a:headEnd/>
            <a:tailEnd/>
          </a:ln>
        </p:spPr>
        <p:txBody>
          <a:bodyPr>
            <a:spAutoFit/>
          </a:bodyPr>
          <a:lstStyle/>
          <a:p>
            <a:pPr algn="ctr" defTabSz="341313"/>
            <a:r>
              <a:rPr lang="nl-NL" sz="800" b="1">
                <a:solidFill>
                  <a:srgbClr val="FFFFFF"/>
                </a:solidFill>
                <a:latin typeface="Verdana" pitchFamily="34" charset="0"/>
                <a:cs typeface="Arial" charset="0"/>
              </a:rPr>
              <a:t>Healthy Urban Living for everyone</a:t>
            </a:r>
          </a:p>
        </p:txBody>
      </p:sp>
    </p:spTree>
    <p:extLst>
      <p:ext uri="{BB962C8B-B14F-4D97-AF65-F5344CB8AC3E}">
        <p14:creationId xmlns:p14="http://schemas.microsoft.com/office/powerpoint/2010/main" val="3976899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Whole</a:t>
            </a:r>
            <a:r>
              <a:rPr lang="nl-NL" dirty="0"/>
              <a:t> of </a:t>
            </a:r>
            <a:r>
              <a:rPr lang="nl-NL" dirty="0" err="1"/>
              <a:t>government</a:t>
            </a:r>
            <a:r>
              <a:rPr lang="nl-NL" dirty="0"/>
              <a:t> approach</a:t>
            </a:r>
          </a:p>
        </p:txBody>
      </p:sp>
      <p:pic>
        <p:nvPicPr>
          <p:cNvPr id="4" name="Tijdelijke aanduiding voor inhoud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1073" y="4149253"/>
            <a:ext cx="2730731" cy="2448099"/>
          </a:xfrm>
        </p:spPr>
      </p:pic>
      <p:sp>
        <p:nvSpPr>
          <p:cNvPr id="6" name="Tijdelijke aanduiding voor inhoud 5"/>
          <p:cNvSpPr>
            <a:spLocks noGrp="1"/>
          </p:cNvSpPr>
          <p:nvPr>
            <p:ph sz="half" idx="2"/>
          </p:nvPr>
        </p:nvSpPr>
        <p:spPr>
          <a:xfrm>
            <a:off x="467544" y="1772817"/>
            <a:ext cx="8424936" cy="1944216"/>
          </a:xfrm>
        </p:spPr>
        <p:txBody>
          <a:bodyPr/>
          <a:lstStyle/>
          <a:p>
            <a:r>
              <a:rPr lang="nl-NL" dirty="0" err="1"/>
              <a:t>Local</a:t>
            </a:r>
            <a:r>
              <a:rPr lang="nl-NL" dirty="0"/>
              <a:t> </a:t>
            </a:r>
            <a:r>
              <a:rPr lang="nl-NL" dirty="0" err="1"/>
              <a:t>to</a:t>
            </a:r>
            <a:r>
              <a:rPr lang="nl-NL" dirty="0"/>
              <a:t> </a:t>
            </a:r>
            <a:r>
              <a:rPr lang="nl-NL" dirty="0" err="1"/>
              <a:t>global</a:t>
            </a:r>
            <a:r>
              <a:rPr lang="nl-NL" dirty="0"/>
              <a:t>, or </a:t>
            </a:r>
            <a:r>
              <a:rPr lang="nl-NL" dirty="0" err="1"/>
              <a:t>linking</a:t>
            </a:r>
            <a:r>
              <a:rPr lang="nl-NL" dirty="0"/>
              <a:t> (</a:t>
            </a:r>
            <a:r>
              <a:rPr lang="nl-NL" dirty="0" err="1"/>
              <a:t>inter</a:t>
            </a:r>
            <a:r>
              <a:rPr lang="nl-NL" dirty="0"/>
              <a:t>)</a:t>
            </a:r>
            <a:r>
              <a:rPr lang="nl-NL" dirty="0" err="1"/>
              <a:t>national</a:t>
            </a:r>
            <a:r>
              <a:rPr lang="nl-NL" dirty="0"/>
              <a:t>, </a:t>
            </a:r>
            <a:r>
              <a:rPr lang="nl-NL" dirty="0" err="1"/>
              <a:t>regional</a:t>
            </a:r>
            <a:r>
              <a:rPr lang="nl-NL" dirty="0"/>
              <a:t> </a:t>
            </a:r>
            <a:r>
              <a:rPr lang="nl-NL" dirty="0" err="1"/>
              <a:t>and</a:t>
            </a:r>
            <a:r>
              <a:rPr lang="nl-NL" dirty="0"/>
              <a:t> </a:t>
            </a:r>
            <a:r>
              <a:rPr lang="nl-NL" dirty="0" err="1"/>
              <a:t>local</a:t>
            </a:r>
            <a:r>
              <a:rPr lang="nl-NL" dirty="0"/>
              <a:t> </a:t>
            </a:r>
            <a:r>
              <a:rPr lang="nl-NL" dirty="0" err="1"/>
              <a:t>governments</a:t>
            </a:r>
            <a:r>
              <a:rPr lang="nl-NL" dirty="0"/>
              <a:t> </a:t>
            </a:r>
          </a:p>
          <a:p>
            <a:r>
              <a:rPr lang="nl-NL" dirty="0" err="1"/>
              <a:t>Political</a:t>
            </a:r>
            <a:r>
              <a:rPr lang="nl-NL" dirty="0"/>
              <a:t> leaders </a:t>
            </a:r>
            <a:r>
              <a:rPr lang="nl-NL" dirty="0" err="1"/>
              <a:t>ánd</a:t>
            </a:r>
            <a:r>
              <a:rPr lang="nl-NL" dirty="0"/>
              <a:t> professionals</a:t>
            </a:r>
          </a:p>
          <a:p>
            <a:r>
              <a:rPr lang="nl-NL" dirty="0"/>
              <a:t>For </a:t>
            </a:r>
            <a:r>
              <a:rPr lang="nl-NL" dirty="0" err="1"/>
              <a:t>example</a:t>
            </a:r>
            <a:r>
              <a:rPr lang="nl-NL" dirty="0"/>
              <a:t>: WHO European Healthy Cities Network </a:t>
            </a:r>
            <a:r>
              <a:rPr lang="nl-NL" dirty="0" err="1"/>
              <a:t>and</a:t>
            </a:r>
            <a:r>
              <a:rPr lang="nl-NL" dirty="0"/>
              <a:t> JAHEE</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820" y="4120617"/>
            <a:ext cx="2664295" cy="2476753"/>
          </a:xfrm>
          <a:prstGeom prst="rect">
            <a:avLst/>
          </a:prstGeom>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39" y="3645024"/>
            <a:ext cx="1328737"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6167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t>An </a:t>
            </a:r>
            <a:r>
              <a:rPr lang="nl-NL" dirty="0" err="1"/>
              <a:t>example</a:t>
            </a:r>
            <a:r>
              <a:rPr lang="nl-NL" dirty="0"/>
              <a:t>: City Deals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5" y="1556792"/>
            <a:ext cx="3006725" cy="219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19" y="1916850"/>
            <a:ext cx="3635375" cy="180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50" y="4219938"/>
            <a:ext cx="3965575" cy="1657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83" y="3717032"/>
            <a:ext cx="2560637" cy="256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9702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Whole</a:t>
            </a:r>
            <a:r>
              <a:rPr lang="nl-NL" dirty="0"/>
              <a:t> of society approach</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08" y="1772817"/>
            <a:ext cx="3063875" cy="214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200" r="2566" b="6058"/>
          <a:stretch/>
        </p:blipFill>
        <p:spPr bwMode="auto">
          <a:xfrm>
            <a:off x="3851920" y="1512527"/>
            <a:ext cx="5112568" cy="2471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H:\Mijn Documenten\Mijn afbeeldingen\Platform proeftuinen bijeenkomst mei 2018\DSC089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19" y="4077090"/>
            <a:ext cx="4035599" cy="2690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4077090"/>
            <a:ext cx="4032448" cy="269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7461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hthoek 1"/>
          <p:cNvSpPr>
            <a:spLocks noChangeArrowheads="1"/>
          </p:cNvSpPr>
          <p:nvPr/>
        </p:nvSpPr>
        <p:spPr bwMode="auto">
          <a:xfrm>
            <a:off x="982663" y="836084"/>
            <a:ext cx="3284537" cy="523220"/>
          </a:xfrm>
          <a:prstGeom prst="rect">
            <a:avLst/>
          </a:prstGeom>
          <a:noFill/>
          <a:ln w="9525">
            <a:noFill/>
            <a:miter lim="800000"/>
            <a:headEnd/>
            <a:tailEnd/>
          </a:ln>
        </p:spPr>
        <p:txBody>
          <a:bodyPr>
            <a:spAutoFit/>
          </a:bodyPr>
          <a:lstStyle/>
          <a:p>
            <a:pPr defTabSz="341313"/>
            <a:r>
              <a:rPr lang="nl-NL" sz="2800">
                <a:solidFill>
                  <a:srgbClr val="CC0000"/>
                </a:solidFill>
                <a:latin typeface="Verdana" pitchFamily="34" charset="0"/>
                <a:cs typeface="Arial" charset="0"/>
              </a:rPr>
              <a:t>Next steps</a:t>
            </a:r>
          </a:p>
        </p:txBody>
      </p:sp>
      <p:sp>
        <p:nvSpPr>
          <p:cNvPr id="34818" name="Tekstvak 2"/>
          <p:cNvSpPr txBox="1">
            <a:spLocks noChangeArrowheads="1"/>
          </p:cNvSpPr>
          <p:nvPr/>
        </p:nvSpPr>
        <p:spPr bwMode="auto">
          <a:xfrm>
            <a:off x="982674" y="1835153"/>
            <a:ext cx="7477769" cy="2200602"/>
          </a:xfrm>
          <a:prstGeom prst="rect">
            <a:avLst/>
          </a:prstGeom>
          <a:noFill/>
          <a:ln w="9525">
            <a:noFill/>
            <a:miter lim="800000"/>
            <a:headEnd/>
            <a:tailEnd/>
          </a:ln>
        </p:spPr>
        <p:txBody>
          <a:bodyPr wrap="square">
            <a:spAutoFit/>
          </a:bodyPr>
          <a:lstStyle/>
          <a:p>
            <a:pPr marL="285750" indent="-285750" defTabSz="341313">
              <a:buFontTx/>
              <a:buChar char="-"/>
            </a:pPr>
            <a:r>
              <a:rPr lang="nl-NL" sz="2100" dirty="0" err="1">
                <a:solidFill>
                  <a:schemeClr val="tx1"/>
                </a:solidFill>
                <a:latin typeface="+mn-lt"/>
              </a:rPr>
              <a:t>Shifts</a:t>
            </a:r>
            <a:r>
              <a:rPr lang="nl-NL" sz="2100" dirty="0">
                <a:solidFill>
                  <a:schemeClr val="tx1"/>
                </a:solidFill>
                <a:latin typeface="+mn-lt"/>
              </a:rPr>
              <a:t> </a:t>
            </a:r>
            <a:r>
              <a:rPr lang="nl-NL" sz="2100" dirty="0" err="1">
                <a:solidFill>
                  <a:schemeClr val="tx1"/>
                </a:solidFill>
                <a:latin typeface="+mn-lt"/>
              </a:rPr>
              <a:t>from</a:t>
            </a:r>
            <a:r>
              <a:rPr lang="nl-NL" sz="2100" dirty="0">
                <a:solidFill>
                  <a:schemeClr val="tx1"/>
                </a:solidFill>
                <a:latin typeface="+mn-lt"/>
              </a:rPr>
              <a:t> </a:t>
            </a:r>
            <a:r>
              <a:rPr lang="nl-NL" sz="2100" dirty="0" err="1">
                <a:solidFill>
                  <a:schemeClr val="tx1"/>
                </a:solidFill>
                <a:latin typeface="+mn-lt"/>
              </a:rPr>
              <a:t>equality</a:t>
            </a:r>
            <a:r>
              <a:rPr lang="nl-NL" sz="2100" dirty="0">
                <a:solidFill>
                  <a:schemeClr val="tx1"/>
                </a:solidFill>
                <a:latin typeface="+mn-lt"/>
              </a:rPr>
              <a:t> </a:t>
            </a:r>
            <a:r>
              <a:rPr lang="nl-NL" sz="2100" dirty="0" err="1">
                <a:solidFill>
                  <a:schemeClr val="tx1"/>
                </a:solidFill>
                <a:latin typeface="+mn-lt"/>
              </a:rPr>
              <a:t>to</a:t>
            </a:r>
            <a:r>
              <a:rPr lang="nl-NL" sz="2100" dirty="0">
                <a:solidFill>
                  <a:schemeClr val="tx1"/>
                </a:solidFill>
                <a:latin typeface="+mn-lt"/>
              </a:rPr>
              <a:t> </a:t>
            </a:r>
            <a:r>
              <a:rPr lang="nl-NL" sz="2100" dirty="0" err="1">
                <a:solidFill>
                  <a:schemeClr val="tx1"/>
                </a:solidFill>
                <a:latin typeface="+mn-lt"/>
              </a:rPr>
              <a:t>equity</a:t>
            </a:r>
            <a:r>
              <a:rPr lang="nl-NL" sz="2100" dirty="0">
                <a:solidFill>
                  <a:schemeClr val="tx1"/>
                </a:solidFill>
                <a:latin typeface="+mn-lt"/>
              </a:rPr>
              <a:t>, </a:t>
            </a:r>
            <a:r>
              <a:rPr lang="nl-NL" sz="2100" dirty="0" err="1">
                <a:solidFill>
                  <a:schemeClr val="tx1"/>
                </a:solidFill>
                <a:latin typeface="+mn-lt"/>
              </a:rPr>
              <a:t>from</a:t>
            </a:r>
            <a:r>
              <a:rPr lang="nl-NL" sz="2100" dirty="0">
                <a:solidFill>
                  <a:schemeClr val="tx1"/>
                </a:solidFill>
                <a:latin typeface="+mn-lt"/>
              </a:rPr>
              <a:t> </a:t>
            </a:r>
            <a:r>
              <a:rPr lang="nl-NL" sz="2100" dirty="0" err="1">
                <a:solidFill>
                  <a:schemeClr val="tx1"/>
                </a:solidFill>
                <a:latin typeface="+mn-lt"/>
              </a:rPr>
              <a:t>differences</a:t>
            </a:r>
            <a:r>
              <a:rPr lang="nl-NL" sz="2100" dirty="0">
                <a:solidFill>
                  <a:schemeClr val="tx1"/>
                </a:solidFill>
                <a:latin typeface="+mn-lt"/>
              </a:rPr>
              <a:t> </a:t>
            </a:r>
            <a:r>
              <a:rPr lang="nl-NL" sz="2100" dirty="0" err="1">
                <a:solidFill>
                  <a:schemeClr val="tx1"/>
                </a:solidFill>
                <a:latin typeface="+mn-lt"/>
              </a:rPr>
              <a:t>to</a:t>
            </a:r>
            <a:r>
              <a:rPr lang="nl-NL" sz="2100" dirty="0">
                <a:solidFill>
                  <a:schemeClr val="tx1"/>
                </a:solidFill>
                <a:latin typeface="+mn-lt"/>
              </a:rPr>
              <a:t> </a:t>
            </a:r>
            <a:r>
              <a:rPr lang="nl-NL" sz="2100" dirty="0" err="1">
                <a:solidFill>
                  <a:schemeClr val="tx1"/>
                </a:solidFill>
                <a:latin typeface="+mn-lt"/>
              </a:rPr>
              <a:t>potentials</a:t>
            </a:r>
            <a:br>
              <a:rPr lang="nl-NL" sz="2100" dirty="0">
                <a:solidFill>
                  <a:schemeClr val="tx1"/>
                </a:solidFill>
                <a:latin typeface="+mn-lt"/>
              </a:rPr>
            </a:br>
            <a:endParaRPr lang="nl-NL" sz="2100" dirty="0">
              <a:solidFill>
                <a:schemeClr val="tx1"/>
              </a:solidFill>
              <a:latin typeface="+mn-lt"/>
            </a:endParaRPr>
          </a:p>
          <a:p>
            <a:pPr marL="285750" indent="-285750" defTabSz="341313">
              <a:buFontTx/>
              <a:buChar char="-"/>
            </a:pPr>
            <a:r>
              <a:rPr lang="nl-NL" sz="2100" dirty="0">
                <a:solidFill>
                  <a:schemeClr val="tx1"/>
                </a:solidFill>
                <a:latin typeface="+mn-lt"/>
              </a:rPr>
              <a:t>General, </a:t>
            </a:r>
            <a:r>
              <a:rPr lang="nl-NL" sz="2100" dirty="0" err="1">
                <a:solidFill>
                  <a:schemeClr val="tx1"/>
                </a:solidFill>
                <a:latin typeface="+mn-lt"/>
              </a:rPr>
              <a:t>broad</a:t>
            </a:r>
            <a:r>
              <a:rPr lang="nl-NL" sz="2100" dirty="0">
                <a:solidFill>
                  <a:schemeClr val="tx1"/>
                </a:solidFill>
                <a:latin typeface="+mn-lt"/>
              </a:rPr>
              <a:t> AND </a:t>
            </a:r>
            <a:r>
              <a:rPr lang="nl-NL" sz="2100" dirty="0" err="1">
                <a:solidFill>
                  <a:schemeClr val="tx1"/>
                </a:solidFill>
                <a:latin typeface="+mn-lt"/>
              </a:rPr>
              <a:t>targeted</a:t>
            </a:r>
            <a:r>
              <a:rPr lang="nl-NL" sz="2100" dirty="0">
                <a:solidFill>
                  <a:schemeClr val="tx1"/>
                </a:solidFill>
                <a:latin typeface="+mn-lt"/>
              </a:rPr>
              <a:t>, </a:t>
            </a:r>
            <a:r>
              <a:rPr lang="nl-NL" sz="2100" dirty="0" err="1">
                <a:solidFill>
                  <a:schemeClr val="tx1"/>
                </a:solidFill>
                <a:latin typeface="+mn-lt"/>
              </a:rPr>
              <a:t>specific</a:t>
            </a:r>
            <a:r>
              <a:rPr lang="nl-NL" sz="2100" dirty="0">
                <a:solidFill>
                  <a:schemeClr val="tx1"/>
                </a:solidFill>
                <a:latin typeface="+mn-lt"/>
              </a:rPr>
              <a:t> policy </a:t>
            </a:r>
            <a:r>
              <a:rPr lang="nl-NL" sz="2100" dirty="0" err="1">
                <a:solidFill>
                  <a:schemeClr val="tx1"/>
                </a:solidFill>
                <a:latin typeface="+mn-lt"/>
              </a:rPr>
              <a:t>aiming</a:t>
            </a:r>
            <a:r>
              <a:rPr lang="nl-NL" sz="2100" dirty="0">
                <a:solidFill>
                  <a:schemeClr val="tx1"/>
                </a:solidFill>
                <a:latin typeface="+mn-lt"/>
              </a:rPr>
              <a:t> at health benefits</a:t>
            </a:r>
          </a:p>
          <a:p>
            <a:pPr marL="285750" indent="-285750" defTabSz="341313">
              <a:buFont typeface="Arial" charset="0"/>
              <a:buChar char="•"/>
            </a:pPr>
            <a:endParaRPr lang="nl-NL" sz="1600" dirty="0">
              <a:solidFill>
                <a:srgbClr val="CC0000"/>
              </a:solidFill>
              <a:latin typeface="Verdana" pitchFamily="34" charset="0"/>
              <a:cs typeface="Arial" charset="0"/>
            </a:endParaRPr>
          </a:p>
          <a:p>
            <a:pPr marL="285750" indent="-285750" defTabSz="341313"/>
            <a:endParaRPr lang="nl-NL" sz="1600" dirty="0">
              <a:solidFill>
                <a:srgbClr val="CC0000"/>
              </a:solidFill>
              <a:latin typeface="Verdana" pitchFamily="34" charset="0"/>
              <a:cs typeface="Arial" charset="0"/>
            </a:endParaRPr>
          </a:p>
        </p:txBody>
      </p:sp>
      <p:pic>
        <p:nvPicPr>
          <p:cNvPr id="34819" name="Picture 2"/>
          <p:cNvPicPr>
            <a:picLocks noChangeAspect="1" noChangeArrowheads="1"/>
          </p:cNvPicPr>
          <p:nvPr/>
        </p:nvPicPr>
        <p:blipFill>
          <a:blip r:embed="rId2"/>
          <a:srcRect/>
          <a:stretch>
            <a:fillRect/>
          </a:stretch>
        </p:blipFill>
        <p:spPr bwMode="auto">
          <a:xfrm>
            <a:off x="3114675" y="3741928"/>
            <a:ext cx="4260850" cy="2783416"/>
          </a:xfrm>
          <a:prstGeom prst="rect">
            <a:avLst/>
          </a:prstGeom>
          <a:noFill/>
          <a:ln w="9525">
            <a:noFill/>
            <a:miter lim="800000"/>
            <a:headEnd/>
            <a:tailEnd/>
          </a:ln>
        </p:spPr>
      </p:pic>
    </p:spTree>
    <p:extLst>
      <p:ext uri="{BB962C8B-B14F-4D97-AF65-F5344CB8AC3E}">
        <p14:creationId xmlns:p14="http://schemas.microsoft.com/office/powerpoint/2010/main" val="1635501910"/>
      </p:ext>
    </p:extLst>
  </p:cSld>
  <p:clrMapOvr>
    <a:masterClrMapping/>
  </p:clrMapOvr>
</p:sld>
</file>

<file path=ppt/theme/theme1.xml><?xml version="1.0" encoding="utf-8"?>
<a:theme xmlns:a="http://schemas.openxmlformats.org/drawingml/2006/main" name="Blank">
  <a:themeElements>
    <a:clrScheme name="default 13">
      <a:dk1>
        <a:srgbClr val="000000"/>
      </a:dk1>
      <a:lt1>
        <a:srgbClr val="FFFFFF"/>
      </a:lt1>
      <a:dk2>
        <a:srgbClr val="CC0000"/>
      </a:dk2>
      <a:lt2>
        <a:srgbClr val="808080"/>
      </a:lt2>
      <a:accent1>
        <a:srgbClr val="CC0000"/>
      </a:accent1>
      <a:accent2>
        <a:srgbClr val="CC0000"/>
      </a:accent2>
      <a:accent3>
        <a:srgbClr val="FFFFFF"/>
      </a:accent3>
      <a:accent4>
        <a:srgbClr val="000000"/>
      </a:accent4>
      <a:accent5>
        <a:srgbClr val="E2AAAA"/>
      </a:accent5>
      <a:accent6>
        <a:srgbClr val="B90000"/>
      </a:accent6>
      <a:hlink>
        <a:srgbClr val="080808"/>
      </a:hlink>
      <a:folHlink>
        <a:srgbClr val="4D4D4D"/>
      </a:folHlink>
    </a:clrScheme>
    <a:fontScheme name="default">
      <a:majorFont>
        <a:latin typeface="Lucida Sans"/>
        <a:ea typeface=""/>
        <a:cs typeface=""/>
      </a:majorFont>
      <a:minorFont>
        <a:latin typeface="Lucida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bg1"/>
            </a:solidFill>
            <a:effectLst/>
            <a:latin typeface="Lucida Sans"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bg1"/>
            </a:solidFill>
            <a:effectLst/>
            <a:latin typeface="Lucida Sans"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000000"/>
        </a:dk1>
        <a:lt1>
          <a:srgbClr val="FFFFFF"/>
        </a:lt1>
        <a:dk2>
          <a:srgbClr val="CC0000"/>
        </a:dk2>
        <a:lt2>
          <a:srgbClr val="808080"/>
        </a:lt2>
        <a:accent1>
          <a:srgbClr val="CC0000"/>
        </a:accent1>
        <a:accent2>
          <a:srgbClr val="CC0000"/>
        </a:accent2>
        <a:accent3>
          <a:srgbClr val="FFFFFF"/>
        </a:accent3>
        <a:accent4>
          <a:srgbClr val="000000"/>
        </a:accent4>
        <a:accent5>
          <a:srgbClr val="E2AAAA"/>
        </a:accent5>
        <a:accent6>
          <a:srgbClr val="B90000"/>
        </a:accent6>
        <a:hlink>
          <a:srgbClr val="080808"/>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blank">
  <a:themeElements>
    <a:clrScheme name="Huisstijl GU 2017">
      <a:dk1>
        <a:srgbClr val="CC0000"/>
      </a:dk1>
      <a:lt1>
        <a:srgbClr val="FFFFFF"/>
      </a:lt1>
      <a:dk2>
        <a:srgbClr val="FFFFFF"/>
      </a:dk2>
      <a:lt2>
        <a:srgbClr val="FFFFFF"/>
      </a:lt2>
      <a:accent1>
        <a:srgbClr val="FFB70B"/>
      </a:accent1>
      <a:accent2>
        <a:srgbClr val="479759"/>
      </a:accent2>
      <a:accent3>
        <a:srgbClr val="9ACBF0"/>
      </a:accent3>
      <a:accent4>
        <a:srgbClr val="3669A5"/>
      </a:accent4>
      <a:accent5>
        <a:srgbClr val="BC3983"/>
      </a:accent5>
      <a:accent6>
        <a:srgbClr val="ADADAB"/>
      </a:accent6>
      <a:hlink>
        <a:srgbClr val="0563C1"/>
      </a:hlink>
      <a:folHlink>
        <a:srgbClr val="954F72"/>
      </a:folHlink>
    </a:clrScheme>
    <a:fontScheme name="Huisstijl gemeente Utrecht 2017">
      <a:majorFont>
        <a:latin typeface="Verdana"/>
        <a:ea typeface=""/>
        <a:cs typeface=""/>
      </a:majorFont>
      <a:minorFont>
        <a:latin typeface="Verdana"/>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en huisstijl gu 2017.potx" id="{C708761F-F6E9-4A6A-8120-C2E93604E29B}" vid="{0EE45F81-5519-48C7-BEF1-74ECA3C074F8}"/>
    </a:ext>
  </a:extLst>
</a:theme>
</file>

<file path=ppt/theme/theme1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Blank">
  <a:themeElements>
    <a:clrScheme name="default 13">
      <a:dk1>
        <a:srgbClr val="000000"/>
      </a:dk1>
      <a:lt1>
        <a:srgbClr val="FFFFFF"/>
      </a:lt1>
      <a:dk2>
        <a:srgbClr val="CC0000"/>
      </a:dk2>
      <a:lt2>
        <a:srgbClr val="808080"/>
      </a:lt2>
      <a:accent1>
        <a:srgbClr val="CC0000"/>
      </a:accent1>
      <a:accent2>
        <a:srgbClr val="CC0000"/>
      </a:accent2>
      <a:accent3>
        <a:srgbClr val="FFFFFF"/>
      </a:accent3>
      <a:accent4>
        <a:srgbClr val="000000"/>
      </a:accent4>
      <a:accent5>
        <a:srgbClr val="E2AAAA"/>
      </a:accent5>
      <a:accent6>
        <a:srgbClr val="B90000"/>
      </a:accent6>
      <a:hlink>
        <a:srgbClr val="080808"/>
      </a:hlink>
      <a:folHlink>
        <a:srgbClr val="4D4D4D"/>
      </a:folHlink>
    </a:clrScheme>
    <a:fontScheme name="default">
      <a:majorFont>
        <a:latin typeface="Lucida Sans"/>
        <a:ea typeface=""/>
        <a:cs typeface=""/>
      </a:majorFont>
      <a:minorFont>
        <a:latin typeface="Lucida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bg1"/>
            </a:solidFill>
            <a:effectLst/>
            <a:latin typeface="Lucida Sans"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bg1"/>
            </a:solidFill>
            <a:effectLst/>
            <a:latin typeface="Lucida Sans"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000000"/>
        </a:dk1>
        <a:lt1>
          <a:srgbClr val="FFFFFF"/>
        </a:lt1>
        <a:dk2>
          <a:srgbClr val="CC0000"/>
        </a:dk2>
        <a:lt2>
          <a:srgbClr val="808080"/>
        </a:lt2>
        <a:accent1>
          <a:srgbClr val="CC0000"/>
        </a:accent1>
        <a:accent2>
          <a:srgbClr val="CC0000"/>
        </a:accent2>
        <a:accent3>
          <a:srgbClr val="FFFFFF"/>
        </a:accent3>
        <a:accent4>
          <a:srgbClr val="000000"/>
        </a:accent4>
        <a:accent5>
          <a:srgbClr val="E2AAAA"/>
        </a:accent5>
        <a:accent6>
          <a:srgbClr val="B90000"/>
        </a:accent6>
        <a:hlink>
          <a:srgbClr val="080808"/>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default 13">
      <a:dk1>
        <a:srgbClr val="000000"/>
      </a:dk1>
      <a:lt1>
        <a:srgbClr val="FFFFFF"/>
      </a:lt1>
      <a:dk2>
        <a:srgbClr val="CC0000"/>
      </a:dk2>
      <a:lt2>
        <a:srgbClr val="808080"/>
      </a:lt2>
      <a:accent1>
        <a:srgbClr val="CC0000"/>
      </a:accent1>
      <a:accent2>
        <a:srgbClr val="CC0000"/>
      </a:accent2>
      <a:accent3>
        <a:srgbClr val="FFFFFF"/>
      </a:accent3>
      <a:accent4>
        <a:srgbClr val="000000"/>
      </a:accent4>
      <a:accent5>
        <a:srgbClr val="E2AAAA"/>
      </a:accent5>
      <a:accent6>
        <a:srgbClr val="B90000"/>
      </a:accent6>
      <a:hlink>
        <a:srgbClr val="080808"/>
      </a:hlink>
      <a:folHlink>
        <a:srgbClr val="4D4D4D"/>
      </a:folHlink>
    </a:clrScheme>
    <a:fontScheme name="default">
      <a:majorFont>
        <a:latin typeface="Lucida Sans"/>
        <a:ea typeface=""/>
        <a:cs typeface=""/>
      </a:majorFont>
      <a:minorFont>
        <a:latin typeface="Lucida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bg1"/>
            </a:solidFill>
            <a:effectLst/>
            <a:latin typeface="Lucida Sans"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bg1"/>
            </a:solidFill>
            <a:effectLst/>
            <a:latin typeface="Lucida Sans"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000000"/>
        </a:dk1>
        <a:lt1>
          <a:srgbClr val="FFFFFF"/>
        </a:lt1>
        <a:dk2>
          <a:srgbClr val="CC0000"/>
        </a:dk2>
        <a:lt2>
          <a:srgbClr val="808080"/>
        </a:lt2>
        <a:accent1>
          <a:srgbClr val="CC0000"/>
        </a:accent1>
        <a:accent2>
          <a:srgbClr val="CC0000"/>
        </a:accent2>
        <a:accent3>
          <a:srgbClr val="FFFFFF"/>
        </a:accent3>
        <a:accent4>
          <a:srgbClr val="000000"/>
        </a:accent4>
        <a:accent5>
          <a:srgbClr val="E2AAAA"/>
        </a:accent5>
        <a:accent6>
          <a:srgbClr val="B90000"/>
        </a:accent6>
        <a:hlink>
          <a:srgbClr val="080808"/>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default 13">
      <a:dk1>
        <a:srgbClr val="000000"/>
      </a:dk1>
      <a:lt1>
        <a:srgbClr val="FFFFFF"/>
      </a:lt1>
      <a:dk2>
        <a:srgbClr val="CC0000"/>
      </a:dk2>
      <a:lt2>
        <a:srgbClr val="808080"/>
      </a:lt2>
      <a:accent1>
        <a:srgbClr val="CC0000"/>
      </a:accent1>
      <a:accent2>
        <a:srgbClr val="CC0000"/>
      </a:accent2>
      <a:accent3>
        <a:srgbClr val="FFFFFF"/>
      </a:accent3>
      <a:accent4>
        <a:srgbClr val="000000"/>
      </a:accent4>
      <a:accent5>
        <a:srgbClr val="E2AAAA"/>
      </a:accent5>
      <a:accent6>
        <a:srgbClr val="B90000"/>
      </a:accent6>
      <a:hlink>
        <a:srgbClr val="080808"/>
      </a:hlink>
      <a:folHlink>
        <a:srgbClr val="4D4D4D"/>
      </a:folHlink>
    </a:clrScheme>
    <a:fontScheme name="default">
      <a:majorFont>
        <a:latin typeface="Lucida Sans"/>
        <a:ea typeface=""/>
        <a:cs typeface=""/>
      </a:majorFont>
      <a:minorFont>
        <a:latin typeface="Lucida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bg1"/>
            </a:solidFill>
            <a:effectLst/>
            <a:latin typeface="Lucida Sans"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bg1"/>
            </a:solidFill>
            <a:effectLst/>
            <a:latin typeface="Lucida Sans"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000000"/>
        </a:dk1>
        <a:lt1>
          <a:srgbClr val="FFFFFF"/>
        </a:lt1>
        <a:dk2>
          <a:srgbClr val="CC0000"/>
        </a:dk2>
        <a:lt2>
          <a:srgbClr val="808080"/>
        </a:lt2>
        <a:accent1>
          <a:srgbClr val="CC0000"/>
        </a:accent1>
        <a:accent2>
          <a:srgbClr val="CC0000"/>
        </a:accent2>
        <a:accent3>
          <a:srgbClr val="FFFFFF"/>
        </a:accent3>
        <a:accent4>
          <a:srgbClr val="000000"/>
        </a:accent4>
        <a:accent5>
          <a:srgbClr val="E2AAAA"/>
        </a:accent5>
        <a:accent6>
          <a:srgbClr val="B90000"/>
        </a:accent6>
        <a:hlink>
          <a:srgbClr val="080808"/>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a:themeElements>
    <a:clrScheme name="Huisstijl GU 2017">
      <a:dk1>
        <a:srgbClr val="CC0000"/>
      </a:dk1>
      <a:lt1>
        <a:srgbClr val="FFFFFF"/>
      </a:lt1>
      <a:dk2>
        <a:srgbClr val="FFFFFF"/>
      </a:dk2>
      <a:lt2>
        <a:srgbClr val="FFFFFF"/>
      </a:lt2>
      <a:accent1>
        <a:srgbClr val="FFB70B"/>
      </a:accent1>
      <a:accent2>
        <a:srgbClr val="479759"/>
      </a:accent2>
      <a:accent3>
        <a:srgbClr val="9ACBF0"/>
      </a:accent3>
      <a:accent4>
        <a:srgbClr val="3669A5"/>
      </a:accent4>
      <a:accent5>
        <a:srgbClr val="BC3983"/>
      </a:accent5>
      <a:accent6>
        <a:srgbClr val="ADADAB"/>
      </a:accent6>
      <a:hlink>
        <a:srgbClr val="0563C1"/>
      </a:hlink>
      <a:folHlink>
        <a:srgbClr val="954F72"/>
      </a:folHlink>
    </a:clrScheme>
    <a:fontScheme name="Huisstijl gemeente Utrecht 2017">
      <a:majorFont>
        <a:latin typeface="Verdana"/>
        <a:ea typeface=""/>
        <a:cs typeface=""/>
      </a:majorFont>
      <a:minorFont>
        <a:latin typeface="Verdana"/>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en huisstijl gu 2017.potx" id="{C708761F-F6E9-4A6A-8120-C2E93604E29B}" vid="{0EE45F81-5519-48C7-BEF1-74ECA3C074F8}"/>
    </a:ext>
  </a:extLst>
</a:theme>
</file>

<file path=ppt/theme/theme6.xml><?xml version="1.0" encoding="utf-8"?>
<a:theme xmlns:a="http://schemas.openxmlformats.org/drawingml/2006/main" name="1_Huisstijl">
  <a:themeElements>
    <a:clrScheme name="Kleuren U Create">
      <a:dk1>
        <a:srgbClr val="000000"/>
      </a:dk1>
      <a:lt1>
        <a:srgbClr val="FFFFFF"/>
      </a:lt1>
      <a:dk2>
        <a:srgbClr val="000000"/>
      </a:dk2>
      <a:lt2>
        <a:srgbClr val="FFFFFF"/>
      </a:lt2>
      <a:accent1>
        <a:srgbClr val="FFC20E"/>
      </a:accent1>
      <a:accent2>
        <a:srgbClr val="E74011"/>
      </a:accent2>
      <a:accent3>
        <a:srgbClr val="008D36"/>
      </a:accent3>
      <a:accent4>
        <a:srgbClr val="009AD9"/>
      </a:accent4>
      <a:accent5>
        <a:srgbClr val="006C00"/>
      </a:accent5>
      <a:accent6>
        <a:srgbClr val="D6D6D6"/>
      </a:accent6>
      <a:hlink>
        <a:srgbClr val="000000"/>
      </a:hlink>
      <a:folHlink>
        <a:srgbClr val="000000"/>
      </a:folHlink>
    </a:clrScheme>
    <a:fontScheme name="Lettertypen U Create PP">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name="Uitnodiging 0112 vs1 CHM" id="{445BCDBC-E970-7B49-A689-4C3A3DD30FD4}" vid="{3A5D5E99-9CC7-3E48-8E4E-79BFD569803B}"/>
    </a:ext>
  </a:extLst>
</a:theme>
</file>

<file path=ppt/theme/theme7.xml><?xml version="1.0" encoding="utf-8"?>
<a:theme xmlns:a="http://schemas.openxmlformats.org/drawingml/2006/main" name="9_Blank">
  <a:themeElements>
    <a:clrScheme name="default 13">
      <a:dk1>
        <a:srgbClr val="000000"/>
      </a:dk1>
      <a:lt1>
        <a:srgbClr val="FFFFFF"/>
      </a:lt1>
      <a:dk2>
        <a:srgbClr val="CC0000"/>
      </a:dk2>
      <a:lt2>
        <a:srgbClr val="808080"/>
      </a:lt2>
      <a:accent1>
        <a:srgbClr val="CC0000"/>
      </a:accent1>
      <a:accent2>
        <a:srgbClr val="CC0000"/>
      </a:accent2>
      <a:accent3>
        <a:srgbClr val="FFFFFF"/>
      </a:accent3>
      <a:accent4>
        <a:srgbClr val="000000"/>
      </a:accent4>
      <a:accent5>
        <a:srgbClr val="E2AAAA"/>
      </a:accent5>
      <a:accent6>
        <a:srgbClr val="B90000"/>
      </a:accent6>
      <a:hlink>
        <a:srgbClr val="080808"/>
      </a:hlink>
      <a:folHlink>
        <a:srgbClr val="4D4D4D"/>
      </a:folHlink>
    </a:clrScheme>
    <a:fontScheme name="default">
      <a:majorFont>
        <a:latin typeface="Lucida Sans"/>
        <a:ea typeface=""/>
        <a:cs typeface=""/>
      </a:majorFont>
      <a:minorFont>
        <a:latin typeface="Lucida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bg1"/>
            </a:solidFill>
            <a:effectLst/>
            <a:latin typeface="Lucida Sans"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bg1"/>
            </a:solidFill>
            <a:effectLst/>
            <a:latin typeface="Lucida Sans"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000000"/>
        </a:dk1>
        <a:lt1>
          <a:srgbClr val="FFFFFF"/>
        </a:lt1>
        <a:dk2>
          <a:srgbClr val="CC0000"/>
        </a:dk2>
        <a:lt2>
          <a:srgbClr val="808080"/>
        </a:lt2>
        <a:accent1>
          <a:srgbClr val="CC0000"/>
        </a:accent1>
        <a:accent2>
          <a:srgbClr val="CC0000"/>
        </a:accent2>
        <a:accent3>
          <a:srgbClr val="FFFFFF"/>
        </a:accent3>
        <a:accent4>
          <a:srgbClr val="000000"/>
        </a:accent4>
        <a:accent5>
          <a:srgbClr val="E2AAAA"/>
        </a:accent5>
        <a:accent6>
          <a:srgbClr val="B90000"/>
        </a:accent6>
        <a:hlink>
          <a:srgbClr val="080808"/>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a:themeElements>
    <a:clrScheme name="Huisstijl GU 2017">
      <a:dk1>
        <a:srgbClr val="CC0000"/>
      </a:dk1>
      <a:lt1>
        <a:srgbClr val="FFFFFF"/>
      </a:lt1>
      <a:dk2>
        <a:srgbClr val="FFFFFF"/>
      </a:dk2>
      <a:lt2>
        <a:srgbClr val="FFFFFF"/>
      </a:lt2>
      <a:accent1>
        <a:srgbClr val="FFB70B"/>
      </a:accent1>
      <a:accent2>
        <a:srgbClr val="479759"/>
      </a:accent2>
      <a:accent3>
        <a:srgbClr val="9ACBF0"/>
      </a:accent3>
      <a:accent4>
        <a:srgbClr val="3669A5"/>
      </a:accent4>
      <a:accent5>
        <a:srgbClr val="BC3983"/>
      </a:accent5>
      <a:accent6>
        <a:srgbClr val="ADADAB"/>
      </a:accent6>
      <a:hlink>
        <a:srgbClr val="0563C1"/>
      </a:hlink>
      <a:folHlink>
        <a:srgbClr val="954F72"/>
      </a:folHlink>
    </a:clrScheme>
    <a:fontScheme name="Huisstijl gemeente Utrecht 2017">
      <a:majorFont>
        <a:latin typeface="Verdana"/>
        <a:ea typeface=""/>
        <a:cs typeface=""/>
      </a:majorFont>
      <a:minorFont>
        <a:latin typeface="Verdana"/>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en huisstijl gu 2017.potx" id="{C708761F-F6E9-4A6A-8120-C2E93604E29B}" vid="{0EE45F81-5519-48C7-BEF1-74ECA3C074F8}"/>
    </a:ext>
  </a:extLst>
</a:theme>
</file>

<file path=ppt/theme/theme9.xml><?xml version="1.0" encoding="utf-8"?>
<a:theme xmlns:a="http://schemas.openxmlformats.org/drawingml/2006/main" name="7_blank">
  <a:themeElements>
    <a:clrScheme name="Huisstijl GU 2017">
      <a:dk1>
        <a:srgbClr val="CC0000"/>
      </a:dk1>
      <a:lt1>
        <a:srgbClr val="FFFFFF"/>
      </a:lt1>
      <a:dk2>
        <a:srgbClr val="FFFFFF"/>
      </a:dk2>
      <a:lt2>
        <a:srgbClr val="FFFFFF"/>
      </a:lt2>
      <a:accent1>
        <a:srgbClr val="FFB70B"/>
      </a:accent1>
      <a:accent2>
        <a:srgbClr val="479759"/>
      </a:accent2>
      <a:accent3>
        <a:srgbClr val="9ACBF0"/>
      </a:accent3>
      <a:accent4>
        <a:srgbClr val="3669A5"/>
      </a:accent4>
      <a:accent5>
        <a:srgbClr val="BC3983"/>
      </a:accent5>
      <a:accent6>
        <a:srgbClr val="ADADAB"/>
      </a:accent6>
      <a:hlink>
        <a:srgbClr val="0563C1"/>
      </a:hlink>
      <a:folHlink>
        <a:srgbClr val="954F72"/>
      </a:folHlink>
    </a:clrScheme>
    <a:fontScheme name="Huisstijl gemeente Utrecht 2017">
      <a:majorFont>
        <a:latin typeface="Verdana"/>
        <a:ea typeface=""/>
        <a:cs typeface=""/>
      </a:majorFont>
      <a:minorFont>
        <a:latin typeface="Verdana"/>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en huisstijl gu 2017.potx" id="{C708761F-F6E9-4A6A-8120-C2E93604E29B}" vid="{0EE45F81-5519-48C7-BEF1-74ECA3C074F8}"/>
    </a:ext>
  </a:extLst>
</a:theme>
</file>

<file path=docProps/app.xml><?xml version="1.0" encoding="utf-8"?>
<Properties xmlns="http://schemas.openxmlformats.org/officeDocument/2006/extended-properties" xmlns:vt="http://schemas.openxmlformats.org/officeDocument/2006/docPropsVTypes">
  <Template>Blank</Template>
  <TotalTime>6563</TotalTime>
  <Words>1035</Words>
  <Application>Microsoft Office PowerPoint</Application>
  <PresentationFormat>Diavoorstelling (4:3)</PresentationFormat>
  <Paragraphs>144</Paragraphs>
  <Slides>15</Slides>
  <Notes>11</Notes>
  <HiddenSlides>0</HiddenSlides>
  <MMClips>0</MMClips>
  <ScaleCrop>false</ScaleCrop>
  <HeadingPairs>
    <vt:vector size="6" baseType="variant">
      <vt:variant>
        <vt:lpstr>Gebruikte lettertypen</vt:lpstr>
      </vt:variant>
      <vt:variant>
        <vt:i4>5</vt:i4>
      </vt:variant>
      <vt:variant>
        <vt:lpstr>Thema</vt:lpstr>
      </vt:variant>
      <vt:variant>
        <vt:i4>10</vt:i4>
      </vt:variant>
      <vt:variant>
        <vt:lpstr>Diatitels</vt:lpstr>
      </vt:variant>
      <vt:variant>
        <vt:i4>15</vt:i4>
      </vt:variant>
    </vt:vector>
  </HeadingPairs>
  <TitlesOfParts>
    <vt:vector size="30" baseType="lpstr">
      <vt:lpstr>Arial</vt:lpstr>
      <vt:lpstr>Calibri</vt:lpstr>
      <vt:lpstr>Lucida Sans</vt:lpstr>
      <vt:lpstr>Lucida Sans Unicode</vt:lpstr>
      <vt:lpstr>Verdana</vt:lpstr>
      <vt:lpstr>Blank</vt:lpstr>
      <vt:lpstr>10_Blank</vt:lpstr>
      <vt:lpstr>1_Blank</vt:lpstr>
      <vt:lpstr>2_Blank</vt:lpstr>
      <vt:lpstr>5_blank</vt:lpstr>
      <vt:lpstr>1_Huisstijl</vt:lpstr>
      <vt:lpstr>9_Blank</vt:lpstr>
      <vt:lpstr>6_blank</vt:lpstr>
      <vt:lpstr>7_blank</vt:lpstr>
      <vt:lpstr>8_blank</vt:lpstr>
      <vt:lpstr>PowerPoint-presentatie</vt:lpstr>
      <vt:lpstr>Health inequalities and densification</vt:lpstr>
      <vt:lpstr>PowerPoint-presentatie</vt:lpstr>
      <vt:lpstr>PowerPoint-presentatie</vt:lpstr>
      <vt:lpstr>PowerPoint-presentatie</vt:lpstr>
      <vt:lpstr>Whole of government approach</vt:lpstr>
      <vt:lpstr>An example: City Deals</vt:lpstr>
      <vt:lpstr>Whole of society approach</vt:lpstr>
      <vt:lpstr>PowerPoint-presentatie</vt:lpstr>
      <vt:lpstr>PowerPoint-presentatie</vt:lpstr>
      <vt:lpstr>Contact</vt:lpstr>
      <vt:lpstr>PowerPoint-presentatie</vt:lpstr>
      <vt:lpstr>PowerPoint-presentatie</vt:lpstr>
      <vt:lpstr>PowerPoint-presentatie</vt:lpstr>
      <vt:lpstr>PowerPoint-presentatie</vt:lpstr>
    </vt:vector>
  </TitlesOfParts>
  <Company>Gemeente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Weber, Miriam</dc:creator>
  <cp:lastModifiedBy>miriam weber</cp:lastModifiedBy>
  <cp:revision>463</cp:revision>
  <cp:lastPrinted>2018-11-13T07:23:20Z</cp:lastPrinted>
  <dcterms:created xsi:type="dcterms:W3CDTF">2016-09-06T12:32:40Z</dcterms:created>
  <dcterms:modified xsi:type="dcterms:W3CDTF">2018-11-27T11:39:23Z</dcterms:modified>
</cp:coreProperties>
</file>